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9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1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3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75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2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4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6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8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59E5C-F3DA-3043-9620-1E5FC64ABA60}" type="datetimeFigureOut">
              <a:rPr lang="en-US" smtClean="0"/>
              <a:t>27/03/2013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C7AA8-1C3B-AC48-9E82-1556251B4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8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021543" y="1784639"/>
            <a:ext cx="3371867" cy="336125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2"/>
            <a:endCxn id="4" idx="6"/>
          </p:cNvCxnSpPr>
          <p:nvPr/>
        </p:nvCxnSpPr>
        <p:spPr>
          <a:xfrm>
            <a:off x="3021543" y="3465267"/>
            <a:ext cx="3371867" cy="0"/>
          </a:xfrm>
          <a:prstGeom prst="line">
            <a:avLst/>
          </a:prstGeom>
          <a:ln w="28575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0"/>
            <a:endCxn id="4" idx="4"/>
          </p:cNvCxnSpPr>
          <p:nvPr/>
        </p:nvCxnSpPr>
        <p:spPr>
          <a:xfrm>
            <a:off x="4707477" y="1784639"/>
            <a:ext cx="0" cy="3361255"/>
          </a:xfrm>
          <a:prstGeom prst="line">
            <a:avLst/>
          </a:prstGeom>
          <a:ln w="28575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1"/>
            <a:endCxn id="4" idx="5"/>
          </p:cNvCxnSpPr>
          <p:nvPr/>
        </p:nvCxnSpPr>
        <p:spPr>
          <a:xfrm>
            <a:off x="3515341" y="2276883"/>
            <a:ext cx="2384271" cy="2376767"/>
          </a:xfrm>
          <a:prstGeom prst="line">
            <a:avLst/>
          </a:prstGeom>
          <a:ln w="28575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10420" y="141530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93410" y="328060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07477" y="30950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860058">
            <a:off x="5308143" y="39200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D-D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01853" y="30941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L-T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5400000">
            <a:off x="4662820" y="244360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T-L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66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gjgh</dc:creator>
  <cp:lastModifiedBy>gjgh</cp:lastModifiedBy>
  <cp:revision>1</cp:revision>
  <dcterms:created xsi:type="dcterms:W3CDTF">2013-03-27T04:20:21Z</dcterms:created>
  <dcterms:modified xsi:type="dcterms:W3CDTF">2013-03-27T04:26:59Z</dcterms:modified>
</cp:coreProperties>
</file>