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91" autoAdjust="0"/>
  </p:normalViewPr>
  <p:slideViewPr>
    <p:cSldViewPr>
      <p:cViewPr varScale="1">
        <p:scale>
          <a:sx n="110" d="100"/>
          <a:sy n="110" d="100"/>
        </p:scale>
        <p:origin x="-6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7E0E5-2122-4467-BA4D-78BFCE64EBDA}" type="datetimeFigureOut">
              <a:rPr lang="en-US" smtClean="0"/>
              <a:t>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3E378-D385-4A2F-9312-8737495C4D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cpY-XY-No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76400"/>
            <a:ext cx="4133850" cy="4000500"/>
          </a:xfrm>
          <a:prstGeom prst="rect">
            <a:avLst/>
          </a:prstGeom>
        </p:spPr>
      </p:pic>
      <p:pic>
        <p:nvPicPr>
          <p:cNvPr id="5" name="Picture 4" descr="hcpY-Z-No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066800"/>
            <a:ext cx="3819525" cy="480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1752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(a)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67200" y="1752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(b)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430902" y="1752600"/>
            <a:ext cx="381000" cy="22860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1126102" y="1676400"/>
            <a:ext cx="381000" cy="22860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9960961">
            <a:off x="1727253" y="149714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960961">
            <a:off x="982151" y="126854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4647406" y="1828800"/>
            <a:ext cx="305594" cy="794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48200" y="13832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z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visualMetall</dc:creator>
  <cp:lastModifiedBy>visualMetall</cp:lastModifiedBy>
  <cp:revision>2</cp:revision>
  <dcterms:created xsi:type="dcterms:W3CDTF">2009-02-11T08:39:23Z</dcterms:created>
  <dcterms:modified xsi:type="dcterms:W3CDTF">2009-02-11T08:52:31Z</dcterms:modified>
</cp:coreProperties>
</file>