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91" autoAdjust="0"/>
  </p:normalViewPr>
  <p:slideViewPr>
    <p:cSldViewPr>
      <p:cViewPr varScale="1">
        <p:scale>
          <a:sx n="110" d="100"/>
          <a:sy n="110" d="100"/>
        </p:scale>
        <p:origin x="-6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hcpTb-XY-nofi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76400"/>
            <a:ext cx="3073563" cy="32766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620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(c)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219200" y="1905000"/>
            <a:ext cx="304800" cy="1588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1037149" y="1706051"/>
            <a:ext cx="381000" cy="16898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47800" y="1676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43000" y="1219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" name="Picture 29" descr="hcpTb-Z-NO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676400"/>
            <a:ext cx="3589637" cy="32004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2672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(d)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>
            <a:endCxn id="33" idx="2"/>
          </p:cNvCxnSpPr>
          <p:nvPr/>
        </p:nvCxnSpPr>
        <p:spPr>
          <a:xfrm rot="5400000" flipH="1" flipV="1">
            <a:off x="4648200" y="1905000"/>
            <a:ext cx="304800" cy="1588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8200" y="13832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visualMetall</dc:creator>
  <cp:lastModifiedBy>visualMetall</cp:lastModifiedBy>
  <cp:revision>4</cp:revision>
  <dcterms:created xsi:type="dcterms:W3CDTF">2009-02-11T08:39:23Z</dcterms:created>
  <dcterms:modified xsi:type="dcterms:W3CDTF">2009-02-11T09:00:49Z</dcterms:modified>
</cp:coreProperties>
</file>