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Default Extension="tiff" ContentType="image/tiff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1" d="100"/>
          <a:sy n="91" d="100"/>
        </p:scale>
        <p:origin x="-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5C793-EB6E-1841-8E3A-551A6F163799}" type="datetimeFigureOut">
              <a:rPr lang="it-IT" smtClean="0"/>
              <a:t>2/10/12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5B5-5A94-264D-AE82-48EA6E502372}" type="slidenum">
              <a:rPr lang="it-IT" smtClean="0"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5C793-EB6E-1841-8E3A-551A6F163799}" type="datetimeFigureOut">
              <a:rPr lang="it-IT" smtClean="0"/>
              <a:t>2/10/12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5B5-5A94-264D-AE82-48EA6E502372}" type="slidenum">
              <a:rPr lang="it-IT" smtClean="0"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5C793-EB6E-1841-8E3A-551A6F163799}" type="datetimeFigureOut">
              <a:rPr lang="it-IT" smtClean="0"/>
              <a:t>2/10/12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5B5-5A94-264D-AE82-48EA6E502372}" type="slidenum">
              <a:rPr lang="it-IT" smtClean="0"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5C793-EB6E-1841-8E3A-551A6F163799}" type="datetimeFigureOut">
              <a:rPr lang="it-IT" smtClean="0"/>
              <a:t>2/10/12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5B5-5A94-264D-AE82-48EA6E502372}" type="slidenum">
              <a:rPr lang="it-IT" smtClean="0"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5C793-EB6E-1841-8E3A-551A6F163799}" type="datetimeFigureOut">
              <a:rPr lang="it-IT" smtClean="0"/>
              <a:t>2/10/12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5B5-5A94-264D-AE82-48EA6E502372}" type="slidenum">
              <a:rPr lang="it-IT" smtClean="0"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5C793-EB6E-1841-8E3A-551A6F163799}" type="datetimeFigureOut">
              <a:rPr lang="it-IT" smtClean="0"/>
              <a:t>2/10/12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5B5-5A94-264D-AE82-48EA6E502372}" type="slidenum">
              <a:rPr lang="it-IT" smtClean="0"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5C793-EB6E-1841-8E3A-551A6F163799}" type="datetimeFigureOut">
              <a:rPr lang="it-IT" smtClean="0"/>
              <a:t>2/10/12</a:t>
            </a:fld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5B5-5A94-264D-AE82-48EA6E502372}" type="slidenum">
              <a:rPr lang="it-IT" smtClean="0"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5C793-EB6E-1841-8E3A-551A6F163799}" type="datetimeFigureOut">
              <a:rPr lang="it-IT" smtClean="0"/>
              <a:t>2/10/12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5B5-5A94-264D-AE82-48EA6E502372}" type="slidenum">
              <a:rPr lang="it-IT" smtClean="0"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5C793-EB6E-1841-8E3A-551A6F163799}" type="datetimeFigureOut">
              <a:rPr lang="it-IT" smtClean="0"/>
              <a:t>2/10/12</a:t>
            </a:fld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5B5-5A94-264D-AE82-48EA6E502372}" type="slidenum">
              <a:rPr lang="it-IT" smtClean="0"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5C793-EB6E-1841-8E3A-551A6F163799}" type="datetimeFigureOut">
              <a:rPr lang="it-IT" smtClean="0"/>
              <a:t>2/10/12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5B5-5A94-264D-AE82-48EA6E502372}" type="slidenum">
              <a:rPr lang="it-IT" smtClean="0"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5C793-EB6E-1841-8E3A-551A6F163799}" type="datetimeFigureOut">
              <a:rPr lang="it-IT" smtClean="0"/>
              <a:t>2/10/12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5B5-5A94-264D-AE82-48EA6E502372}" type="slidenum">
              <a:rPr lang="it-IT" smtClean="0"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5C793-EB6E-1841-8E3A-551A6F163799}" type="datetimeFigureOut">
              <a:rPr lang="it-IT" smtClean="0"/>
              <a:t>2/10/12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485B5-5A94-264D-AE82-48EA6E502372}" type="slidenum">
              <a:rPr lang="it-IT" smtClean="0"/>
              <a:t>‹#›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3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3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ynch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447419" cy="4285502"/>
          </a:xfrm>
          <a:prstGeom prst="rect">
            <a:avLst/>
          </a:prstGeom>
        </p:spPr>
      </p:pic>
      <p:pic>
        <p:nvPicPr>
          <p:cNvPr id="5" name="Picture 4" descr="Synch3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340" y="2971800"/>
            <a:ext cx="3599254" cy="32766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rot="10800000">
            <a:off x="4793860" y="1843200"/>
            <a:ext cx="1357200" cy="1588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endCxn id="10" idx="7"/>
          </p:cNvCxnSpPr>
          <p:nvPr/>
        </p:nvCxnSpPr>
        <p:spPr>
          <a:xfrm rot="10800000">
            <a:off x="1129926" y="1521499"/>
            <a:ext cx="3663934" cy="321702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609600" y="1387588"/>
            <a:ext cx="609600" cy="914400"/>
          </a:xfrm>
          <a:prstGeom prst="ellipse">
            <a:avLst/>
          </a:prstGeom>
          <a:solidFill>
            <a:schemeClr val="tx1">
              <a:lumMod val="50000"/>
              <a:lumOff val="50000"/>
              <a:alpha val="3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Oval 10"/>
          <p:cNvSpPr/>
          <p:nvPr/>
        </p:nvSpPr>
        <p:spPr>
          <a:xfrm>
            <a:off x="727200" y="1555200"/>
            <a:ext cx="396000" cy="583200"/>
          </a:xfrm>
          <a:prstGeom prst="ellipse">
            <a:avLst/>
          </a:prstGeom>
          <a:solidFill>
            <a:schemeClr val="tx1">
              <a:lumMod val="50000"/>
              <a:lumOff val="50000"/>
              <a:alpha val="38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3" name="Straight Connector 12"/>
          <p:cNvCxnSpPr>
            <a:endCxn id="11" idx="5"/>
          </p:cNvCxnSpPr>
          <p:nvPr/>
        </p:nvCxnSpPr>
        <p:spPr>
          <a:xfrm rot="10800000" flipV="1">
            <a:off x="1065208" y="1843198"/>
            <a:ext cx="3728653" cy="209793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970661" y="1844788"/>
            <a:ext cx="3823200" cy="1588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6303460" y="4495800"/>
            <a:ext cx="1911134" cy="1588"/>
          </a:xfrm>
          <a:prstGeom prst="straightConnector1">
            <a:avLst/>
          </a:prstGeom>
          <a:ln w="31750"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>
            <a:off x="4661859" y="4497389"/>
            <a:ext cx="1641600" cy="1588"/>
          </a:xfrm>
          <a:prstGeom prst="straightConnector1">
            <a:avLst/>
          </a:prstGeom>
          <a:ln w="31750">
            <a:solidFill>
              <a:srgbClr val="FF0000"/>
            </a:solidFill>
            <a:prstDash val="sys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>
            <a:off x="4615340" y="4285502"/>
            <a:ext cx="1687394" cy="19780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4661858" y="4498978"/>
            <a:ext cx="1687395" cy="164898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H="1">
            <a:off x="6065345" y="4047388"/>
            <a:ext cx="475502" cy="72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865335" y="3505200"/>
            <a:ext cx="8747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smtClean="0"/>
              <a:t>Sample</a:t>
            </a:r>
            <a:endParaRPr lang="it-IT" dirty="0"/>
          </a:p>
        </p:txBody>
      </p:sp>
      <p:sp>
        <p:nvSpPr>
          <p:cNvPr id="27" name="Rectangle 26"/>
          <p:cNvSpPr/>
          <p:nvPr/>
        </p:nvSpPr>
        <p:spPr>
          <a:xfrm>
            <a:off x="4191000" y="1387588"/>
            <a:ext cx="1066800" cy="914400"/>
          </a:xfrm>
          <a:prstGeom prst="rect">
            <a:avLst/>
          </a:prstGeom>
          <a:noFill/>
          <a:ln w="25400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29" name="Straight Arrow Connector 28"/>
          <p:cNvCxnSpPr>
            <a:stCxn id="27" idx="2"/>
          </p:cNvCxnSpPr>
          <p:nvPr/>
        </p:nvCxnSpPr>
        <p:spPr>
          <a:xfrm rot="16200000" flipH="1">
            <a:off x="4579994" y="2446394"/>
            <a:ext cx="822212" cy="5334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620000" y="4285502"/>
            <a:ext cx="15305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smtClean="0"/>
              <a:t>Incident</a:t>
            </a:r>
            <a:r>
              <a:rPr lang="it-IT" dirty="0" smtClean="0"/>
              <a:t> </a:t>
            </a:r>
            <a:r>
              <a:rPr lang="it-IT" dirty="0" smtClean="0"/>
              <a:t>beam</a:t>
            </a:r>
            <a:endParaRPr lang="it-IT" dirty="0"/>
          </a:p>
        </p:txBody>
      </p:sp>
      <p:sp>
        <p:nvSpPr>
          <p:cNvPr id="31" name="TextBox 30"/>
          <p:cNvSpPr txBox="1"/>
          <p:nvPr/>
        </p:nvSpPr>
        <p:spPr>
          <a:xfrm>
            <a:off x="2209800" y="4222800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Diffracted</a:t>
            </a:r>
            <a:r>
              <a:rPr lang="it-IT" dirty="0" smtClean="0"/>
              <a:t> </a:t>
            </a:r>
            <a:r>
              <a:rPr lang="it-IT" dirty="0" smtClean="0"/>
              <a:t>beams</a:t>
            </a:r>
            <a:endParaRPr lang="it-IT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3997469" y="4312800"/>
            <a:ext cx="617870" cy="1846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997470" y="4498978"/>
            <a:ext cx="617870" cy="1648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71800" y="4858434"/>
            <a:ext cx="1579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Hot-air</a:t>
            </a:r>
            <a:r>
              <a:rPr lang="it-IT" dirty="0" smtClean="0"/>
              <a:t> </a:t>
            </a:r>
            <a:r>
              <a:rPr lang="it-IT" dirty="0" smtClean="0"/>
              <a:t>blower</a:t>
            </a:r>
            <a:endParaRPr lang="it-IT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84926" y="5145316"/>
            <a:ext cx="1380409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28600" y="3505200"/>
            <a:ext cx="1005403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/>
          <a:p>
            <a:r>
              <a:rPr lang="it-IT" dirty="0" smtClean="0"/>
              <a:t>Detector</a:t>
            </a:r>
            <a:endParaRPr lang="it-IT" dirty="0"/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545853" y="3305550"/>
            <a:ext cx="362693" cy="158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ctor_03545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4563122" cy="4572000"/>
          </a:xfrm>
          <a:prstGeom prst="rect">
            <a:avLst/>
          </a:prstGeom>
        </p:spPr>
      </p:pic>
      <p:pic>
        <p:nvPicPr>
          <p:cNvPr id="5" name="Picture 4" descr="Fig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8000" y="1600200"/>
            <a:ext cx="4217400" cy="23347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81000"/>
            <a:ext cx="22929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smtClean="0"/>
              <a:t>Debye</a:t>
            </a:r>
            <a:r>
              <a:rPr lang="it-IT" dirty="0" smtClean="0"/>
              <a:t> </a:t>
            </a:r>
            <a:r>
              <a:rPr lang="it-IT" dirty="0" smtClean="0"/>
              <a:t>rings</a:t>
            </a:r>
            <a:r>
              <a:rPr lang="it-IT" dirty="0" smtClean="0"/>
              <a:t> (</a:t>
            </a:r>
            <a:r>
              <a:rPr lang="it-IT" dirty="0" smtClean="0"/>
              <a:t>raw</a:t>
            </a:r>
            <a:r>
              <a:rPr lang="it-IT" dirty="0" smtClean="0"/>
              <a:t> data)</a:t>
            </a:r>
            <a:endParaRPr lang="it-IT" dirty="0"/>
          </a:p>
        </p:txBody>
      </p:sp>
      <p:sp>
        <p:nvSpPr>
          <p:cNvPr id="8" name="TextBox 7"/>
          <p:cNvSpPr txBox="1"/>
          <p:nvPr/>
        </p:nvSpPr>
        <p:spPr>
          <a:xfrm>
            <a:off x="4698000" y="1078468"/>
            <a:ext cx="3497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Diffraction</a:t>
            </a:r>
            <a:r>
              <a:rPr lang="it-IT" dirty="0" smtClean="0"/>
              <a:t> pattern </a:t>
            </a:r>
            <a:r>
              <a:rPr lang="it-IT" dirty="0" smtClean="0"/>
              <a:t>after</a:t>
            </a:r>
            <a:r>
              <a:rPr lang="it-IT" dirty="0" smtClean="0"/>
              <a:t> </a:t>
            </a:r>
            <a:r>
              <a:rPr lang="it-IT" dirty="0" smtClean="0"/>
              <a:t>integration</a:t>
            </a: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20</Words>
  <Application>Microsoft Macintosh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Utente</dc:creator>
  <cp:lastModifiedBy>Utente</cp:lastModifiedBy>
  <cp:revision>9</cp:revision>
  <dcterms:created xsi:type="dcterms:W3CDTF">2012-02-10T10:10:54Z</dcterms:created>
  <dcterms:modified xsi:type="dcterms:W3CDTF">2012-02-10T11:15:56Z</dcterms:modified>
</cp:coreProperties>
</file>