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72" r:id="rId3"/>
    <p:sldId id="271" r:id="rId4"/>
    <p:sldId id="270" r:id="rId5"/>
    <p:sldId id="257" r:id="rId6"/>
    <p:sldId id="268" r:id="rId7"/>
    <p:sldId id="269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50" d="100"/>
          <a:sy n="150" d="100"/>
        </p:scale>
        <p:origin x="-1080" y="88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4A3203-17D8-0645-8620-2D3886D7FE93}" type="datetimeFigureOut">
              <a:rPr lang="en-US" smtClean="0"/>
              <a:t>04/08/2014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52A3F7-FBA8-FE4C-ABEE-8CEE64C9D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62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52A3F7-FBA8-FE4C-ABEE-8CEE64C9DF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223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97F0-7057-D54B-9A0F-82FE7957FDD5}" type="datetimeFigureOut">
              <a:rPr lang="en-US" smtClean="0"/>
              <a:t>04/08/2014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52BF0-D933-A145-8054-FF6E66B88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859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97F0-7057-D54B-9A0F-82FE7957FDD5}" type="datetimeFigureOut">
              <a:rPr lang="en-US" smtClean="0"/>
              <a:t>04/08/2014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52BF0-D933-A145-8054-FF6E66B88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010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97F0-7057-D54B-9A0F-82FE7957FDD5}" type="datetimeFigureOut">
              <a:rPr lang="en-US" smtClean="0"/>
              <a:t>04/08/2014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52BF0-D933-A145-8054-FF6E66B88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422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97F0-7057-D54B-9A0F-82FE7957FDD5}" type="datetimeFigureOut">
              <a:rPr lang="en-US" smtClean="0"/>
              <a:t>04/08/2014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52BF0-D933-A145-8054-FF6E66B88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9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97F0-7057-D54B-9A0F-82FE7957FDD5}" type="datetimeFigureOut">
              <a:rPr lang="en-US" smtClean="0"/>
              <a:t>04/08/2014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52BF0-D933-A145-8054-FF6E66B88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190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97F0-7057-D54B-9A0F-82FE7957FDD5}" type="datetimeFigureOut">
              <a:rPr lang="en-US" smtClean="0"/>
              <a:t>04/08/2014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52BF0-D933-A145-8054-FF6E66B88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08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97F0-7057-D54B-9A0F-82FE7957FDD5}" type="datetimeFigureOut">
              <a:rPr lang="en-US" smtClean="0"/>
              <a:t>04/08/2014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52BF0-D933-A145-8054-FF6E66B88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255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97F0-7057-D54B-9A0F-82FE7957FDD5}" type="datetimeFigureOut">
              <a:rPr lang="en-US" smtClean="0"/>
              <a:t>04/08/2014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52BF0-D933-A145-8054-FF6E66B88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388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97F0-7057-D54B-9A0F-82FE7957FDD5}" type="datetimeFigureOut">
              <a:rPr lang="en-US" smtClean="0"/>
              <a:t>04/08/2014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52BF0-D933-A145-8054-FF6E66B88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736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97F0-7057-D54B-9A0F-82FE7957FDD5}" type="datetimeFigureOut">
              <a:rPr lang="en-US" smtClean="0"/>
              <a:t>04/08/2014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52BF0-D933-A145-8054-FF6E66B88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393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F97F0-7057-D54B-9A0F-82FE7957FDD5}" type="datetimeFigureOut">
              <a:rPr lang="en-US" smtClean="0"/>
              <a:t>04/08/2014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52BF0-D933-A145-8054-FF6E66B88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100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F97F0-7057-D54B-9A0F-82FE7957FDD5}" type="datetimeFigureOut">
              <a:rPr lang="en-US" smtClean="0"/>
              <a:t>04/08/2014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52BF0-D933-A145-8054-FF6E66B88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762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5" Type="http://schemas.openxmlformats.org/officeDocument/2006/relationships/image" Target="../media/image4.jpg"/><Relationship Id="rId6" Type="http://schemas.openxmlformats.org/officeDocument/2006/relationships/image" Target="../media/image5.jpg"/><Relationship Id="rId7" Type="http://schemas.openxmlformats.org/officeDocument/2006/relationships/image" Target="../media/image6.jpg"/><Relationship Id="rId8" Type="http://schemas.openxmlformats.org/officeDocument/2006/relationships/image" Target="../media/image7.jpg"/><Relationship Id="rId9" Type="http://schemas.openxmlformats.org/officeDocument/2006/relationships/image" Target="../media/image8.jpeg"/><Relationship Id="rId10" Type="http://schemas.microsoft.com/office/2007/relationships/hdphoto" Target="../media/hdphoto1.wdp"/><Relationship Id="rId11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4" Type="http://schemas.openxmlformats.org/officeDocument/2006/relationships/image" Target="../media/image10.jpg"/><Relationship Id="rId5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microsoft.com/office/2007/relationships/hdphoto" Target="../media/hdphoto2.wdp"/><Relationship Id="rId5" Type="http://schemas.openxmlformats.org/officeDocument/2006/relationships/image" Target="../media/image9.jpg"/><Relationship Id="rId6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4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2.jpg"/><Relationship Id="rId12" Type="http://schemas.openxmlformats.org/officeDocument/2006/relationships/image" Target="../media/image23.jpg"/><Relationship Id="rId13" Type="http://schemas.openxmlformats.org/officeDocument/2006/relationships/image" Target="../media/image24.jpg"/><Relationship Id="rId14" Type="http://schemas.openxmlformats.org/officeDocument/2006/relationships/image" Target="../media/image25.jp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Relationship Id="rId3" Type="http://schemas.openxmlformats.org/officeDocument/2006/relationships/image" Target="../media/image16.jpeg"/><Relationship Id="rId4" Type="http://schemas.microsoft.com/office/2007/relationships/hdphoto" Target="../media/hdphoto3.wdp"/><Relationship Id="rId5" Type="http://schemas.openxmlformats.org/officeDocument/2006/relationships/image" Target="../media/image17.jpeg"/><Relationship Id="rId6" Type="http://schemas.microsoft.com/office/2007/relationships/hdphoto" Target="../media/hdphoto4.wdp"/><Relationship Id="rId7" Type="http://schemas.openxmlformats.org/officeDocument/2006/relationships/image" Target="../media/image18.jpg"/><Relationship Id="rId8" Type="http://schemas.openxmlformats.org/officeDocument/2006/relationships/image" Target="../media/image19.jpg"/><Relationship Id="rId9" Type="http://schemas.openxmlformats.org/officeDocument/2006/relationships/image" Target="../media/image20.jpg"/><Relationship Id="rId10" Type="http://schemas.openxmlformats.org/officeDocument/2006/relationships/image" Target="../media/image2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microsoft.com/office/2007/relationships/hdphoto" Target="../media/hdphoto4.wdp"/><Relationship Id="rId5" Type="http://schemas.openxmlformats.org/officeDocument/2006/relationships/image" Target="../media/image16.jpeg"/><Relationship Id="rId6" Type="http://schemas.microsoft.com/office/2007/relationships/hdphoto" Target="../media/hdphoto3.wdp"/><Relationship Id="rId7" Type="http://schemas.openxmlformats.org/officeDocument/2006/relationships/image" Target="../media/image22.jpg"/><Relationship Id="rId8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18.jpg"/><Relationship Id="rId5" Type="http://schemas.openxmlformats.org/officeDocument/2006/relationships/image" Target="../media/image25.jpg"/><Relationship Id="rId6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B_246_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8" t="33825" r="11596" b="30416"/>
          <a:stretch/>
        </p:blipFill>
        <p:spPr>
          <a:xfrm rot="829158">
            <a:off x="3345954" y="2498146"/>
            <a:ext cx="3896967" cy="221906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040519" y="3012510"/>
            <a:ext cx="483006" cy="19025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SB_223_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9" t="15225" r="7715" b="16582"/>
          <a:stretch/>
        </p:blipFill>
        <p:spPr>
          <a:xfrm rot="1370065">
            <a:off x="-108517" y="5508448"/>
            <a:ext cx="3800533" cy="367718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-663472" y="5607283"/>
            <a:ext cx="673094" cy="2995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3780302" y="-23073"/>
            <a:ext cx="2915010" cy="2674860"/>
            <a:chOff x="193671" y="0"/>
            <a:chExt cx="2915010" cy="2674860"/>
          </a:xfrm>
        </p:grpSpPr>
        <p:pic>
          <p:nvPicPr>
            <p:cNvPr id="6" name="Picture 5" descr="SB_004_)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05"/>
            <a:stretch/>
          </p:blipFill>
          <p:spPr>
            <a:xfrm>
              <a:off x="193671" y="0"/>
              <a:ext cx="2915010" cy="267486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 rot="2528800">
              <a:off x="677227" y="1323832"/>
              <a:ext cx="1406706" cy="127893"/>
            </a:xfrm>
            <a:prstGeom prst="rect">
              <a:avLst/>
            </a:prstGeom>
            <a:noFill/>
            <a:ln w="317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 descr="SB_223_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73" t="85663" r="7716" b="4926"/>
          <a:stretch/>
        </p:blipFill>
        <p:spPr>
          <a:xfrm>
            <a:off x="709857" y="8636476"/>
            <a:ext cx="1954049" cy="50752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5" name="Picture 14" descr="SB_246_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33" t="90913" r="25537"/>
          <a:stretch/>
        </p:blipFill>
        <p:spPr>
          <a:xfrm>
            <a:off x="5240427" y="3839685"/>
            <a:ext cx="1572209" cy="563891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-144330" y="0"/>
            <a:ext cx="3505404" cy="3012510"/>
            <a:chOff x="3208267" y="0"/>
            <a:chExt cx="3505404" cy="3012510"/>
          </a:xfrm>
        </p:grpSpPr>
        <p:pic>
          <p:nvPicPr>
            <p:cNvPr id="7" name="Picture 6" descr="SB_005_)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8267" y="0"/>
              <a:ext cx="3505404" cy="301251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 rot="1031971">
              <a:off x="4046238" y="1267211"/>
              <a:ext cx="1560152" cy="126261"/>
            </a:xfrm>
            <a:prstGeom prst="rect">
              <a:avLst/>
            </a:prstGeom>
            <a:noFill/>
            <a:ln w="3175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 descr="SB_234_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2167" y="3095274"/>
            <a:ext cx="3765694" cy="2744956"/>
          </a:xfrm>
          <a:prstGeom prst="rect">
            <a:avLst/>
          </a:prstGeom>
          <a:ln w="31750">
            <a:solidFill>
              <a:schemeClr val="tx1"/>
            </a:solidFill>
          </a:ln>
        </p:spPr>
      </p:pic>
      <p:sp>
        <p:nvSpPr>
          <p:cNvPr id="20" name="Rectangle 19"/>
          <p:cNvSpPr/>
          <p:nvPr/>
        </p:nvSpPr>
        <p:spPr>
          <a:xfrm>
            <a:off x="923701" y="7225720"/>
            <a:ext cx="596557" cy="49069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 flipH="1" flipV="1">
            <a:off x="-442167" y="5840231"/>
            <a:ext cx="1365868" cy="1385489"/>
          </a:xfrm>
          <a:prstGeom prst="line">
            <a:avLst/>
          </a:prstGeom>
          <a:ln w="9525">
            <a:solidFill>
              <a:schemeClr val="bg1"/>
            </a:solidFill>
          </a:ln>
          <a:effectLst>
            <a:outerShdw blurRad="40005" dist="19939" dir="5400000" algn="tl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1492473" y="5840231"/>
            <a:ext cx="1831054" cy="1385489"/>
          </a:xfrm>
          <a:prstGeom prst="line">
            <a:avLst/>
          </a:prstGeom>
          <a:ln w="9525">
            <a:solidFill>
              <a:schemeClr val="bg1"/>
            </a:solidFill>
          </a:ln>
          <a:effectLst>
            <a:outerShdw blurRad="40005" dist="19939" dir="5400000" algn="tl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-132546" y="0"/>
            <a:ext cx="625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(a)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9621" y="8147837"/>
            <a:ext cx="798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(a</a:t>
            </a:r>
            <a:r>
              <a:rPr lang="en-US" baseline="-25000" dirty="0" smtClean="0">
                <a:solidFill>
                  <a:schemeClr val="bg1"/>
                </a:solidFill>
              </a:rPr>
              <a:t>1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-473024" y="3095274"/>
            <a:ext cx="857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(a</a:t>
            </a:r>
            <a:r>
              <a:rPr lang="en-US" baseline="-25000" dirty="0">
                <a:solidFill>
                  <a:schemeClr val="bg1"/>
                </a:solidFill>
              </a:rPr>
              <a:t>2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H="1" flipV="1">
            <a:off x="748346" y="4034479"/>
            <a:ext cx="226602" cy="131614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748347" y="4761446"/>
            <a:ext cx="226602" cy="173186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606179" y="4451651"/>
            <a:ext cx="317522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1379172" y="4884656"/>
            <a:ext cx="113301" cy="285479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flipH="1">
            <a:off x="1643411" y="3800479"/>
            <a:ext cx="226603" cy="173186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V="1">
            <a:off x="1756712" y="5121986"/>
            <a:ext cx="1" cy="264412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H="1">
            <a:off x="2126667" y="5027396"/>
            <a:ext cx="226603" cy="173186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H="1" flipV="1">
            <a:off x="2742468" y="4451651"/>
            <a:ext cx="298051" cy="144996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2074003" y="4419878"/>
            <a:ext cx="265322" cy="86593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H="1">
            <a:off x="492877" y="3183162"/>
            <a:ext cx="226603" cy="173186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2276065" y="1364705"/>
            <a:ext cx="966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FIB-1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5469400" y="1695514"/>
            <a:ext cx="966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FIB-2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3780302" y="-28447"/>
            <a:ext cx="625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(b)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3456171" y="2651973"/>
            <a:ext cx="798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(b</a:t>
            </a:r>
            <a:r>
              <a:rPr lang="en-US" baseline="-25000" dirty="0" smtClean="0">
                <a:solidFill>
                  <a:schemeClr val="bg1"/>
                </a:solidFill>
              </a:rPr>
              <a:t>1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74" name="Picture 73" descr="SB_249_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645" y="4413197"/>
            <a:ext cx="3989900" cy="2923508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76" name="Picture 75" descr="SB_259_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1" t="8927" r="26529" b="8461"/>
          <a:stretch/>
        </p:blipFill>
        <p:spPr>
          <a:xfrm>
            <a:off x="3547367" y="7158370"/>
            <a:ext cx="2299402" cy="237194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79" name="Rectangle 78"/>
          <p:cNvSpPr/>
          <p:nvPr/>
        </p:nvSpPr>
        <p:spPr>
          <a:xfrm>
            <a:off x="5090280" y="6128873"/>
            <a:ext cx="448785" cy="500318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Connector 79"/>
          <p:cNvCxnSpPr/>
          <p:nvPr/>
        </p:nvCxnSpPr>
        <p:spPr>
          <a:xfrm flipV="1">
            <a:off x="3547367" y="6629191"/>
            <a:ext cx="1655162" cy="529179"/>
          </a:xfrm>
          <a:prstGeom prst="line">
            <a:avLst/>
          </a:prstGeom>
          <a:ln w="9525">
            <a:solidFill>
              <a:schemeClr val="bg1"/>
            </a:solidFill>
          </a:ln>
          <a:effectLst>
            <a:outerShdw blurRad="40005" dist="19939" dir="5400000" algn="tl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 flipV="1">
            <a:off x="5539066" y="6629191"/>
            <a:ext cx="307704" cy="529180"/>
          </a:xfrm>
          <a:prstGeom prst="line">
            <a:avLst/>
          </a:prstGeom>
          <a:ln w="9525">
            <a:solidFill>
              <a:schemeClr val="bg1"/>
            </a:solidFill>
          </a:ln>
          <a:effectLst>
            <a:outerShdw blurRad="40005" dist="19939" dir="5400000" algn="tl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5" name="Rectangle 84"/>
          <p:cNvSpPr/>
          <p:nvPr/>
        </p:nvSpPr>
        <p:spPr>
          <a:xfrm>
            <a:off x="5910486" y="3159291"/>
            <a:ext cx="596557" cy="49069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6" name="Straight Connector 85"/>
          <p:cNvCxnSpPr/>
          <p:nvPr/>
        </p:nvCxnSpPr>
        <p:spPr>
          <a:xfrm flipV="1">
            <a:off x="3456171" y="3656161"/>
            <a:ext cx="2449385" cy="747415"/>
          </a:xfrm>
          <a:prstGeom prst="line">
            <a:avLst/>
          </a:prstGeom>
          <a:ln w="9525">
            <a:solidFill>
              <a:schemeClr val="bg1"/>
            </a:solidFill>
          </a:ln>
          <a:effectLst>
            <a:outerShdw blurRad="40005" dist="19939" dir="5400000" algn="tl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H="1" flipV="1">
            <a:off x="6507046" y="3649987"/>
            <a:ext cx="944499" cy="769891"/>
          </a:xfrm>
          <a:prstGeom prst="line">
            <a:avLst/>
          </a:prstGeom>
          <a:ln w="9525">
            <a:solidFill>
              <a:schemeClr val="bg1"/>
            </a:solidFill>
          </a:ln>
          <a:effectLst>
            <a:outerShdw blurRad="40005" dist="19939" dir="5400000" algn="tl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3457976" y="5629976"/>
            <a:ext cx="798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(b</a:t>
            </a:r>
            <a:r>
              <a:rPr lang="en-US" baseline="-25000" dirty="0">
                <a:solidFill>
                  <a:schemeClr val="bg1"/>
                </a:solidFill>
              </a:rPr>
              <a:t>2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328607" y="9160979"/>
            <a:ext cx="798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(b</a:t>
            </a:r>
            <a:r>
              <a:rPr lang="en-US" baseline="-25000" dirty="0">
                <a:solidFill>
                  <a:schemeClr val="bg1"/>
                </a:solidFill>
              </a:rPr>
              <a:t>3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94" name="Straight Arrow Connector 93"/>
          <p:cNvCxnSpPr/>
          <p:nvPr/>
        </p:nvCxnSpPr>
        <p:spPr>
          <a:xfrm>
            <a:off x="4724347" y="7225720"/>
            <a:ext cx="304989" cy="239844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027226" y="8417705"/>
            <a:ext cx="493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α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843935" y="7721545"/>
            <a:ext cx="366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α'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4714623" y="4781868"/>
            <a:ext cx="2011076" cy="1751107"/>
          </a:xfrm>
          <a:custGeom>
            <a:avLst/>
            <a:gdLst>
              <a:gd name="connsiteX0" fmla="*/ 529305 w 2011076"/>
              <a:gd name="connsiteY0" fmla="*/ 1279655 h 1751107"/>
              <a:gd name="connsiteX1" fmla="*/ 567793 w 2011076"/>
              <a:gd name="connsiteY1" fmla="*/ 1327762 h 1751107"/>
              <a:gd name="connsiteX2" fmla="*/ 615902 w 2011076"/>
              <a:gd name="connsiteY2" fmla="*/ 1347005 h 1751107"/>
              <a:gd name="connsiteX3" fmla="*/ 644768 w 2011076"/>
              <a:gd name="connsiteY3" fmla="*/ 1356627 h 1751107"/>
              <a:gd name="connsiteX4" fmla="*/ 692878 w 2011076"/>
              <a:gd name="connsiteY4" fmla="*/ 1375870 h 1751107"/>
              <a:gd name="connsiteX5" fmla="*/ 769853 w 2011076"/>
              <a:gd name="connsiteY5" fmla="*/ 1395113 h 1751107"/>
              <a:gd name="connsiteX6" fmla="*/ 789096 w 2011076"/>
              <a:gd name="connsiteY6" fmla="*/ 1423977 h 1751107"/>
              <a:gd name="connsiteX7" fmla="*/ 846828 w 2011076"/>
              <a:gd name="connsiteY7" fmla="*/ 1472084 h 1751107"/>
              <a:gd name="connsiteX8" fmla="*/ 856450 w 2011076"/>
              <a:gd name="connsiteY8" fmla="*/ 1500949 h 1751107"/>
              <a:gd name="connsiteX9" fmla="*/ 923803 w 2011076"/>
              <a:gd name="connsiteY9" fmla="*/ 1539435 h 1751107"/>
              <a:gd name="connsiteX10" fmla="*/ 1010400 w 2011076"/>
              <a:gd name="connsiteY10" fmla="*/ 1577921 h 1751107"/>
              <a:gd name="connsiteX11" fmla="*/ 1087375 w 2011076"/>
              <a:gd name="connsiteY11" fmla="*/ 1616406 h 1751107"/>
              <a:gd name="connsiteX12" fmla="*/ 1154728 w 2011076"/>
              <a:gd name="connsiteY12" fmla="*/ 1654892 h 1751107"/>
              <a:gd name="connsiteX13" fmla="*/ 1193216 w 2011076"/>
              <a:gd name="connsiteY13" fmla="*/ 1664514 h 1751107"/>
              <a:gd name="connsiteX14" fmla="*/ 1222081 w 2011076"/>
              <a:gd name="connsiteY14" fmla="*/ 1674135 h 1751107"/>
              <a:gd name="connsiteX15" fmla="*/ 1250947 w 2011076"/>
              <a:gd name="connsiteY15" fmla="*/ 1693378 h 1751107"/>
              <a:gd name="connsiteX16" fmla="*/ 1279813 w 2011076"/>
              <a:gd name="connsiteY16" fmla="*/ 1722242 h 1751107"/>
              <a:gd name="connsiteX17" fmla="*/ 1337544 w 2011076"/>
              <a:gd name="connsiteY17" fmla="*/ 1741485 h 1751107"/>
              <a:gd name="connsiteX18" fmla="*/ 1366410 w 2011076"/>
              <a:gd name="connsiteY18" fmla="*/ 1751107 h 1751107"/>
              <a:gd name="connsiteX19" fmla="*/ 1481872 w 2011076"/>
              <a:gd name="connsiteY19" fmla="*/ 1741485 h 1751107"/>
              <a:gd name="connsiteX20" fmla="*/ 1491494 w 2011076"/>
              <a:gd name="connsiteY20" fmla="*/ 1712621 h 1751107"/>
              <a:gd name="connsiteX21" fmla="*/ 1520360 w 2011076"/>
              <a:gd name="connsiteY21" fmla="*/ 1693378 h 1751107"/>
              <a:gd name="connsiteX22" fmla="*/ 1597335 w 2011076"/>
              <a:gd name="connsiteY22" fmla="*/ 1654892 h 1751107"/>
              <a:gd name="connsiteX23" fmla="*/ 1635822 w 2011076"/>
              <a:gd name="connsiteY23" fmla="*/ 1635649 h 1751107"/>
              <a:gd name="connsiteX24" fmla="*/ 1693554 w 2011076"/>
              <a:gd name="connsiteY24" fmla="*/ 1626028 h 1751107"/>
              <a:gd name="connsiteX25" fmla="*/ 1722419 w 2011076"/>
              <a:gd name="connsiteY25" fmla="*/ 1597163 h 1751107"/>
              <a:gd name="connsiteX26" fmla="*/ 1732041 w 2011076"/>
              <a:gd name="connsiteY26" fmla="*/ 1568299 h 1751107"/>
              <a:gd name="connsiteX27" fmla="*/ 1760907 w 2011076"/>
              <a:gd name="connsiteY27" fmla="*/ 1558678 h 1751107"/>
              <a:gd name="connsiteX28" fmla="*/ 1799395 w 2011076"/>
              <a:gd name="connsiteY28" fmla="*/ 1500949 h 1751107"/>
              <a:gd name="connsiteX29" fmla="*/ 1809016 w 2011076"/>
              <a:gd name="connsiteY29" fmla="*/ 1472084 h 1751107"/>
              <a:gd name="connsiteX30" fmla="*/ 1876370 w 2011076"/>
              <a:gd name="connsiteY30" fmla="*/ 1385491 h 1751107"/>
              <a:gd name="connsiteX31" fmla="*/ 1895613 w 2011076"/>
              <a:gd name="connsiteY31" fmla="*/ 1356627 h 1751107"/>
              <a:gd name="connsiteX32" fmla="*/ 1914857 w 2011076"/>
              <a:gd name="connsiteY32" fmla="*/ 1298898 h 1751107"/>
              <a:gd name="connsiteX33" fmla="*/ 1924479 w 2011076"/>
              <a:gd name="connsiteY33" fmla="*/ 1202683 h 1751107"/>
              <a:gd name="connsiteX34" fmla="*/ 1934101 w 2011076"/>
              <a:gd name="connsiteY34" fmla="*/ 1173819 h 1751107"/>
              <a:gd name="connsiteX35" fmla="*/ 1943723 w 2011076"/>
              <a:gd name="connsiteY35" fmla="*/ 1116090 h 1751107"/>
              <a:gd name="connsiteX36" fmla="*/ 1962967 w 2011076"/>
              <a:gd name="connsiteY36" fmla="*/ 1087226 h 1751107"/>
              <a:gd name="connsiteX37" fmla="*/ 1991832 w 2011076"/>
              <a:gd name="connsiteY37" fmla="*/ 1019876 h 1751107"/>
              <a:gd name="connsiteX38" fmla="*/ 2011076 w 2011076"/>
              <a:gd name="connsiteY38" fmla="*/ 991011 h 1751107"/>
              <a:gd name="connsiteX39" fmla="*/ 1962967 w 2011076"/>
              <a:gd name="connsiteY39" fmla="*/ 885175 h 1751107"/>
              <a:gd name="connsiteX40" fmla="*/ 1924479 w 2011076"/>
              <a:gd name="connsiteY40" fmla="*/ 779339 h 1751107"/>
              <a:gd name="connsiteX41" fmla="*/ 1914857 w 2011076"/>
              <a:gd name="connsiteY41" fmla="*/ 750474 h 1751107"/>
              <a:gd name="connsiteX42" fmla="*/ 1847504 w 2011076"/>
              <a:gd name="connsiteY42" fmla="*/ 731232 h 1751107"/>
              <a:gd name="connsiteX43" fmla="*/ 1818638 w 2011076"/>
              <a:gd name="connsiteY43" fmla="*/ 711989 h 1751107"/>
              <a:gd name="connsiteX44" fmla="*/ 1789773 w 2011076"/>
              <a:gd name="connsiteY44" fmla="*/ 702367 h 1751107"/>
              <a:gd name="connsiteX45" fmla="*/ 1760907 w 2011076"/>
              <a:gd name="connsiteY45" fmla="*/ 673503 h 1751107"/>
              <a:gd name="connsiteX46" fmla="*/ 1741663 w 2011076"/>
              <a:gd name="connsiteY46" fmla="*/ 635017 h 1751107"/>
              <a:gd name="connsiteX47" fmla="*/ 1732041 w 2011076"/>
              <a:gd name="connsiteY47" fmla="*/ 586910 h 1751107"/>
              <a:gd name="connsiteX48" fmla="*/ 1703176 w 2011076"/>
              <a:gd name="connsiteY48" fmla="*/ 500316 h 1751107"/>
              <a:gd name="connsiteX49" fmla="*/ 1674310 w 2011076"/>
              <a:gd name="connsiteY49" fmla="*/ 471452 h 1751107"/>
              <a:gd name="connsiteX50" fmla="*/ 1616579 w 2011076"/>
              <a:gd name="connsiteY50" fmla="*/ 461831 h 1751107"/>
              <a:gd name="connsiteX51" fmla="*/ 1587713 w 2011076"/>
              <a:gd name="connsiteY51" fmla="*/ 452209 h 1751107"/>
              <a:gd name="connsiteX52" fmla="*/ 1549225 w 2011076"/>
              <a:gd name="connsiteY52" fmla="*/ 442588 h 1751107"/>
              <a:gd name="connsiteX53" fmla="*/ 1529982 w 2011076"/>
              <a:gd name="connsiteY53" fmla="*/ 413723 h 1751107"/>
              <a:gd name="connsiteX54" fmla="*/ 1443385 w 2011076"/>
              <a:gd name="connsiteY54" fmla="*/ 365616 h 1751107"/>
              <a:gd name="connsiteX55" fmla="*/ 1414519 w 2011076"/>
              <a:gd name="connsiteY55" fmla="*/ 346373 h 1751107"/>
              <a:gd name="connsiteX56" fmla="*/ 1385653 w 2011076"/>
              <a:gd name="connsiteY56" fmla="*/ 317509 h 1751107"/>
              <a:gd name="connsiteX57" fmla="*/ 1356788 w 2011076"/>
              <a:gd name="connsiteY57" fmla="*/ 307887 h 1751107"/>
              <a:gd name="connsiteX58" fmla="*/ 1337544 w 2011076"/>
              <a:gd name="connsiteY58" fmla="*/ 279023 h 1751107"/>
              <a:gd name="connsiteX59" fmla="*/ 1250947 w 2011076"/>
              <a:gd name="connsiteY59" fmla="*/ 202051 h 1751107"/>
              <a:gd name="connsiteX60" fmla="*/ 1212459 w 2011076"/>
              <a:gd name="connsiteY60" fmla="*/ 182808 h 1751107"/>
              <a:gd name="connsiteX61" fmla="*/ 1193216 w 2011076"/>
              <a:gd name="connsiteY61" fmla="*/ 153944 h 1751107"/>
              <a:gd name="connsiteX62" fmla="*/ 1183594 w 2011076"/>
              <a:gd name="connsiteY62" fmla="*/ 125079 h 1751107"/>
              <a:gd name="connsiteX63" fmla="*/ 1125862 w 2011076"/>
              <a:gd name="connsiteY63" fmla="*/ 105836 h 1751107"/>
              <a:gd name="connsiteX64" fmla="*/ 1096997 w 2011076"/>
              <a:gd name="connsiteY64" fmla="*/ 86593 h 1751107"/>
              <a:gd name="connsiteX65" fmla="*/ 1048887 w 2011076"/>
              <a:gd name="connsiteY65" fmla="*/ 48108 h 1751107"/>
              <a:gd name="connsiteX66" fmla="*/ 1020022 w 2011076"/>
              <a:gd name="connsiteY66" fmla="*/ 19243 h 1751107"/>
              <a:gd name="connsiteX67" fmla="*/ 962290 w 2011076"/>
              <a:gd name="connsiteY67" fmla="*/ 0 h 1751107"/>
              <a:gd name="connsiteX68" fmla="*/ 808340 w 2011076"/>
              <a:gd name="connsiteY68" fmla="*/ 9622 h 1751107"/>
              <a:gd name="connsiteX69" fmla="*/ 750609 w 2011076"/>
              <a:gd name="connsiteY69" fmla="*/ 19243 h 1751107"/>
              <a:gd name="connsiteX70" fmla="*/ 721743 w 2011076"/>
              <a:gd name="connsiteY70" fmla="*/ 38486 h 1751107"/>
              <a:gd name="connsiteX71" fmla="*/ 673634 w 2011076"/>
              <a:gd name="connsiteY71" fmla="*/ 96215 h 1751107"/>
              <a:gd name="connsiteX72" fmla="*/ 644768 w 2011076"/>
              <a:gd name="connsiteY72" fmla="*/ 115458 h 1751107"/>
              <a:gd name="connsiteX73" fmla="*/ 615902 w 2011076"/>
              <a:gd name="connsiteY73" fmla="*/ 192430 h 1751107"/>
              <a:gd name="connsiteX74" fmla="*/ 587037 w 2011076"/>
              <a:gd name="connsiteY74" fmla="*/ 211672 h 1751107"/>
              <a:gd name="connsiteX75" fmla="*/ 548549 w 2011076"/>
              <a:gd name="connsiteY75" fmla="*/ 259780 h 1751107"/>
              <a:gd name="connsiteX76" fmla="*/ 481196 w 2011076"/>
              <a:gd name="connsiteY76" fmla="*/ 336751 h 1751107"/>
              <a:gd name="connsiteX77" fmla="*/ 433087 w 2011076"/>
              <a:gd name="connsiteY77" fmla="*/ 394480 h 1751107"/>
              <a:gd name="connsiteX78" fmla="*/ 394599 w 2011076"/>
              <a:gd name="connsiteY78" fmla="*/ 423345 h 1751107"/>
              <a:gd name="connsiteX79" fmla="*/ 365733 w 2011076"/>
              <a:gd name="connsiteY79" fmla="*/ 442588 h 1751107"/>
              <a:gd name="connsiteX80" fmla="*/ 317624 w 2011076"/>
              <a:gd name="connsiteY80" fmla="*/ 509938 h 1751107"/>
              <a:gd name="connsiteX81" fmla="*/ 288758 w 2011076"/>
              <a:gd name="connsiteY81" fmla="*/ 529181 h 1751107"/>
              <a:gd name="connsiteX82" fmla="*/ 259893 w 2011076"/>
              <a:gd name="connsiteY82" fmla="*/ 558045 h 1751107"/>
              <a:gd name="connsiteX83" fmla="*/ 202161 w 2011076"/>
              <a:gd name="connsiteY83" fmla="*/ 596531 h 1751107"/>
              <a:gd name="connsiteX84" fmla="*/ 134808 w 2011076"/>
              <a:gd name="connsiteY84" fmla="*/ 683124 h 1751107"/>
              <a:gd name="connsiteX85" fmla="*/ 77077 w 2011076"/>
              <a:gd name="connsiteY85" fmla="*/ 721610 h 1751107"/>
              <a:gd name="connsiteX86" fmla="*/ 48211 w 2011076"/>
              <a:gd name="connsiteY86" fmla="*/ 740853 h 1751107"/>
              <a:gd name="connsiteX87" fmla="*/ 19345 w 2011076"/>
              <a:gd name="connsiteY87" fmla="*/ 760096 h 1751107"/>
              <a:gd name="connsiteX88" fmla="*/ 102 w 2011076"/>
              <a:gd name="connsiteY88" fmla="*/ 817825 h 1751107"/>
              <a:gd name="connsiteX89" fmla="*/ 28967 w 2011076"/>
              <a:gd name="connsiteY89" fmla="*/ 991011 h 1751107"/>
              <a:gd name="connsiteX90" fmla="*/ 48211 w 2011076"/>
              <a:gd name="connsiteY90" fmla="*/ 1019876 h 1751107"/>
              <a:gd name="connsiteX91" fmla="*/ 77077 w 2011076"/>
              <a:gd name="connsiteY91" fmla="*/ 1039118 h 1751107"/>
              <a:gd name="connsiteX92" fmla="*/ 105942 w 2011076"/>
              <a:gd name="connsiteY92" fmla="*/ 1096847 h 1751107"/>
              <a:gd name="connsiteX93" fmla="*/ 115564 w 2011076"/>
              <a:gd name="connsiteY93" fmla="*/ 1125712 h 1751107"/>
              <a:gd name="connsiteX94" fmla="*/ 173296 w 2011076"/>
              <a:gd name="connsiteY94" fmla="*/ 1144955 h 1751107"/>
              <a:gd name="connsiteX95" fmla="*/ 202161 w 2011076"/>
              <a:gd name="connsiteY95" fmla="*/ 1154576 h 1751107"/>
              <a:gd name="connsiteX96" fmla="*/ 259893 w 2011076"/>
              <a:gd name="connsiteY96" fmla="*/ 1193062 h 1751107"/>
              <a:gd name="connsiteX97" fmla="*/ 394599 w 2011076"/>
              <a:gd name="connsiteY97" fmla="*/ 1212305 h 1751107"/>
              <a:gd name="connsiteX98" fmla="*/ 423465 w 2011076"/>
              <a:gd name="connsiteY98" fmla="*/ 1231548 h 1751107"/>
              <a:gd name="connsiteX99" fmla="*/ 481196 w 2011076"/>
              <a:gd name="connsiteY99" fmla="*/ 1250791 h 1751107"/>
              <a:gd name="connsiteX100" fmla="*/ 510062 w 2011076"/>
              <a:gd name="connsiteY100" fmla="*/ 1270034 h 1751107"/>
              <a:gd name="connsiteX101" fmla="*/ 529305 w 2011076"/>
              <a:gd name="connsiteY101" fmla="*/ 1279655 h 1751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2011076" h="1751107">
                <a:moveTo>
                  <a:pt x="529305" y="1279655"/>
                </a:moveTo>
                <a:cubicBezTo>
                  <a:pt x="538927" y="1289276"/>
                  <a:pt x="551582" y="1315154"/>
                  <a:pt x="567793" y="1327762"/>
                </a:cubicBezTo>
                <a:cubicBezTo>
                  <a:pt x="581427" y="1338365"/>
                  <a:pt x="599730" y="1340941"/>
                  <a:pt x="615902" y="1347005"/>
                </a:cubicBezTo>
                <a:cubicBezTo>
                  <a:pt x="625399" y="1350566"/>
                  <a:pt x="635271" y="1353066"/>
                  <a:pt x="644768" y="1356627"/>
                </a:cubicBezTo>
                <a:cubicBezTo>
                  <a:pt x="660940" y="1362691"/>
                  <a:pt x="676370" y="1370791"/>
                  <a:pt x="692878" y="1375870"/>
                </a:cubicBezTo>
                <a:cubicBezTo>
                  <a:pt x="718156" y="1383648"/>
                  <a:pt x="769853" y="1395113"/>
                  <a:pt x="769853" y="1395113"/>
                </a:cubicBezTo>
                <a:cubicBezTo>
                  <a:pt x="776267" y="1404734"/>
                  <a:pt x="781693" y="1415094"/>
                  <a:pt x="789096" y="1423977"/>
                </a:cubicBezTo>
                <a:cubicBezTo>
                  <a:pt x="812247" y="1451756"/>
                  <a:pt x="818447" y="1453164"/>
                  <a:pt x="846828" y="1472084"/>
                </a:cubicBezTo>
                <a:cubicBezTo>
                  <a:pt x="850035" y="1481706"/>
                  <a:pt x="850114" y="1493029"/>
                  <a:pt x="856450" y="1500949"/>
                </a:cubicBezTo>
                <a:cubicBezTo>
                  <a:pt x="867044" y="1514192"/>
                  <a:pt x="912438" y="1532332"/>
                  <a:pt x="923803" y="1539435"/>
                </a:cubicBezTo>
                <a:cubicBezTo>
                  <a:pt x="990542" y="1581145"/>
                  <a:pt x="931096" y="1562060"/>
                  <a:pt x="1010400" y="1577921"/>
                </a:cubicBezTo>
                <a:cubicBezTo>
                  <a:pt x="1036058" y="1590749"/>
                  <a:pt x="1063506" y="1600494"/>
                  <a:pt x="1087375" y="1616406"/>
                </a:cubicBezTo>
                <a:cubicBezTo>
                  <a:pt x="1111302" y="1632357"/>
                  <a:pt x="1126826" y="1644429"/>
                  <a:pt x="1154728" y="1654892"/>
                </a:cubicBezTo>
                <a:cubicBezTo>
                  <a:pt x="1167110" y="1659535"/>
                  <a:pt x="1180501" y="1660881"/>
                  <a:pt x="1193216" y="1664514"/>
                </a:cubicBezTo>
                <a:cubicBezTo>
                  <a:pt x="1202968" y="1667300"/>
                  <a:pt x="1212459" y="1670928"/>
                  <a:pt x="1222081" y="1674135"/>
                </a:cubicBezTo>
                <a:cubicBezTo>
                  <a:pt x="1231703" y="1680549"/>
                  <a:pt x="1242063" y="1685975"/>
                  <a:pt x="1250947" y="1693378"/>
                </a:cubicBezTo>
                <a:cubicBezTo>
                  <a:pt x="1261401" y="1702089"/>
                  <a:pt x="1267918" y="1715634"/>
                  <a:pt x="1279813" y="1722242"/>
                </a:cubicBezTo>
                <a:cubicBezTo>
                  <a:pt x="1297545" y="1732093"/>
                  <a:pt x="1318300" y="1735071"/>
                  <a:pt x="1337544" y="1741485"/>
                </a:cubicBezTo>
                <a:lnTo>
                  <a:pt x="1366410" y="1751107"/>
                </a:lnTo>
                <a:cubicBezTo>
                  <a:pt x="1404897" y="1747900"/>
                  <a:pt x="1444959" y="1752842"/>
                  <a:pt x="1481872" y="1741485"/>
                </a:cubicBezTo>
                <a:cubicBezTo>
                  <a:pt x="1491565" y="1738503"/>
                  <a:pt x="1485158" y="1720540"/>
                  <a:pt x="1491494" y="1712621"/>
                </a:cubicBezTo>
                <a:cubicBezTo>
                  <a:pt x="1498718" y="1703591"/>
                  <a:pt x="1510208" y="1698915"/>
                  <a:pt x="1520360" y="1693378"/>
                </a:cubicBezTo>
                <a:cubicBezTo>
                  <a:pt x="1545544" y="1679642"/>
                  <a:pt x="1571677" y="1667721"/>
                  <a:pt x="1597335" y="1654892"/>
                </a:cubicBezTo>
                <a:cubicBezTo>
                  <a:pt x="1610164" y="1648478"/>
                  <a:pt x="1621674" y="1638007"/>
                  <a:pt x="1635822" y="1635649"/>
                </a:cubicBezTo>
                <a:lnTo>
                  <a:pt x="1693554" y="1626028"/>
                </a:lnTo>
                <a:cubicBezTo>
                  <a:pt x="1703176" y="1616406"/>
                  <a:pt x="1714871" y="1608485"/>
                  <a:pt x="1722419" y="1597163"/>
                </a:cubicBezTo>
                <a:cubicBezTo>
                  <a:pt x="1728045" y="1588725"/>
                  <a:pt x="1724869" y="1575470"/>
                  <a:pt x="1732041" y="1568299"/>
                </a:cubicBezTo>
                <a:cubicBezTo>
                  <a:pt x="1739213" y="1561128"/>
                  <a:pt x="1751285" y="1561885"/>
                  <a:pt x="1760907" y="1558678"/>
                </a:cubicBezTo>
                <a:cubicBezTo>
                  <a:pt x="1773736" y="1539435"/>
                  <a:pt x="1792082" y="1522890"/>
                  <a:pt x="1799395" y="1500949"/>
                </a:cubicBezTo>
                <a:cubicBezTo>
                  <a:pt x="1802602" y="1491327"/>
                  <a:pt x="1804090" y="1480950"/>
                  <a:pt x="1809016" y="1472084"/>
                </a:cubicBezTo>
                <a:cubicBezTo>
                  <a:pt x="1857650" y="1384546"/>
                  <a:pt x="1829622" y="1441587"/>
                  <a:pt x="1876370" y="1385491"/>
                </a:cubicBezTo>
                <a:cubicBezTo>
                  <a:pt x="1883773" y="1376608"/>
                  <a:pt x="1890917" y="1367194"/>
                  <a:pt x="1895613" y="1356627"/>
                </a:cubicBezTo>
                <a:cubicBezTo>
                  <a:pt x="1903851" y="1338091"/>
                  <a:pt x="1914857" y="1298898"/>
                  <a:pt x="1914857" y="1298898"/>
                </a:cubicBezTo>
                <a:cubicBezTo>
                  <a:pt x="1918064" y="1266826"/>
                  <a:pt x="1919578" y="1234540"/>
                  <a:pt x="1924479" y="1202683"/>
                </a:cubicBezTo>
                <a:cubicBezTo>
                  <a:pt x="1926021" y="1192659"/>
                  <a:pt x="1931901" y="1183719"/>
                  <a:pt x="1934101" y="1173819"/>
                </a:cubicBezTo>
                <a:cubicBezTo>
                  <a:pt x="1938333" y="1154775"/>
                  <a:pt x="1937554" y="1134597"/>
                  <a:pt x="1943723" y="1116090"/>
                </a:cubicBezTo>
                <a:cubicBezTo>
                  <a:pt x="1947380" y="1105120"/>
                  <a:pt x="1957230" y="1097266"/>
                  <a:pt x="1962967" y="1087226"/>
                </a:cubicBezTo>
                <a:cubicBezTo>
                  <a:pt x="2043053" y="947080"/>
                  <a:pt x="1937859" y="1127817"/>
                  <a:pt x="1991832" y="1019876"/>
                </a:cubicBezTo>
                <a:cubicBezTo>
                  <a:pt x="1997004" y="1009533"/>
                  <a:pt x="2004661" y="1000633"/>
                  <a:pt x="2011076" y="991011"/>
                </a:cubicBezTo>
                <a:cubicBezTo>
                  <a:pt x="1992692" y="862334"/>
                  <a:pt x="2022447" y="974391"/>
                  <a:pt x="1962967" y="885175"/>
                </a:cubicBezTo>
                <a:cubicBezTo>
                  <a:pt x="1954041" y="871786"/>
                  <a:pt x="1928219" y="790560"/>
                  <a:pt x="1924479" y="779339"/>
                </a:cubicBezTo>
                <a:cubicBezTo>
                  <a:pt x="1921272" y="769717"/>
                  <a:pt x="1924479" y="753681"/>
                  <a:pt x="1914857" y="750474"/>
                </a:cubicBezTo>
                <a:cubicBezTo>
                  <a:pt x="1873446" y="736671"/>
                  <a:pt x="1895831" y="743313"/>
                  <a:pt x="1847504" y="731232"/>
                </a:cubicBezTo>
                <a:cubicBezTo>
                  <a:pt x="1837882" y="724818"/>
                  <a:pt x="1828981" y="717161"/>
                  <a:pt x="1818638" y="711989"/>
                </a:cubicBezTo>
                <a:cubicBezTo>
                  <a:pt x="1809567" y="707453"/>
                  <a:pt x="1798212" y="707993"/>
                  <a:pt x="1789773" y="702367"/>
                </a:cubicBezTo>
                <a:cubicBezTo>
                  <a:pt x="1778451" y="694819"/>
                  <a:pt x="1770529" y="683124"/>
                  <a:pt x="1760907" y="673503"/>
                </a:cubicBezTo>
                <a:cubicBezTo>
                  <a:pt x="1754492" y="660674"/>
                  <a:pt x="1746199" y="648624"/>
                  <a:pt x="1741663" y="635017"/>
                </a:cubicBezTo>
                <a:cubicBezTo>
                  <a:pt x="1736491" y="619503"/>
                  <a:pt x="1735589" y="602874"/>
                  <a:pt x="1732041" y="586910"/>
                </a:cubicBezTo>
                <a:cubicBezTo>
                  <a:pt x="1726351" y="561307"/>
                  <a:pt x="1716723" y="521990"/>
                  <a:pt x="1703176" y="500316"/>
                </a:cubicBezTo>
                <a:cubicBezTo>
                  <a:pt x="1695964" y="488777"/>
                  <a:pt x="1686744" y="476978"/>
                  <a:pt x="1674310" y="471452"/>
                </a:cubicBezTo>
                <a:cubicBezTo>
                  <a:pt x="1656482" y="463529"/>
                  <a:pt x="1635823" y="465038"/>
                  <a:pt x="1616579" y="461831"/>
                </a:cubicBezTo>
                <a:cubicBezTo>
                  <a:pt x="1606957" y="458624"/>
                  <a:pt x="1597465" y="454995"/>
                  <a:pt x="1587713" y="452209"/>
                </a:cubicBezTo>
                <a:cubicBezTo>
                  <a:pt x="1574998" y="448576"/>
                  <a:pt x="1560228" y="449923"/>
                  <a:pt x="1549225" y="442588"/>
                </a:cubicBezTo>
                <a:cubicBezTo>
                  <a:pt x="1539603" y="436174"/>
                  <a:pt x="1538685" y="421338"/>
                  <a:pt x="1529982" y="413723"/>
                </a:cubicBezTo>
                <a:cubicBezTo>
                  <a:pt x="1489263" y="378095"/>
                  <a:pt x="1483030" y="378830"/>
                  <a:pt x="1443385" y="365616"/>
                </a:cubicBezTo>
                <a:cubicBezTo>
                  <a:pt x="1433763" y="359202"/>
                  <a:pt x="1423403" y="353776"/>
                  <a:pt x="1414519" y="346373"/>
                </a:cubicBezTo>
                <a:cubicBezTo>
                  <a:pt x="1404065" y="337662"/>
                  <a:pt x="1396975" y="325057"/>
                  <a:pt x="1385653" y="317509"/>
                </a:cubicBezTo>
                <a:cubicBezTo>
                  <a:pt x="1377214" y="311883"/>
                  <a:pt x="1366410" y="311094"/>
                  <a:pt x="1356788" y="307887"/>
                </a:cubicBezTo>
                <a:cubicBezTo>
                  <a:pt x="1350373" y="298266"/>
                  <a:pt x="1345227" y="287666"/>
                  <a:pt x="1337544" y="279023"/>
                </a:cubicBezTo>
                <a:cubicBezTo>
                  <a:pt x="1307372" y="245081"/>
                  <a:pt x="1287272" y="222807"/>
                  <a:pt x="1250947" y="202051"/>
                </a:cubicBezTo>
                <a:cubicBezTo>
                  <a:pt x="1238493" y="194935"/>
                  <a:pt x="1225288" y="189222"/>
                  <a:pt x="1212459" y="182808"/>
                </a:cubicBezTo>
                <a:cubicBezTo>
                  <a:pt x="1206045" y="173187"/>
                  <a:pt x="1198387" y="164287"/>
                  <a:pt x="1193216" y="153944"/>
                </a:cubicBezTo>
                <a:cubicBezTo>
                  <a:pt x="1188680" y="144873"/>
                  <a:pt x="1191847" y="130974"/>
                  <a:pt x="1183594" y="125079"/>
                </a:cubicBezTo>
                <a:cubicBezTo>
                  <a:pt x="1167087" y="113289"/>
                  <a:pt x="1142740" y="117088"/>
                  <a:pt x="1125862" y="105836"/>
                </a:cubicBezTo>
                <a:lnTo>
                  <a:pt x="1096997" y="86593"/>
                </a:lnTo>
                <a:cubicBezTo>
                  <a:pt x="1053957" y="22037"/>
                  <a:pt x="1104660" y="85289"/>
                  <a:pt x="1048887" y="48108"/>
                </a:cubicBezTo>
                <a:cubicBezTo>
                  <a:pt x="1037565" y="40560"/>
                  <a:pt x="1031917" y="25851"/>
                  <a:pt x="1020022" y="19243"/>
                </a:cubicBezTo>
                <a:cubicBezTo>
                  <a:pt x="1002290" y="9392"/>
                  <a:pt x="962290" y="0"/>
                  <a:pt x="962290" y="0"/>
                </a:cubicBezTo>
                <a:cubicBezTo>
                  <a:pt x="910973" y="3207"/>
                  <a:pt x="859546" y="4967"/>
                  <a:pt x="808340" y="9622"/>
                </a:cubicBezTo>
                <a:cubicBezTo>
                  <a:pt x="788911" y="11388"/>
                  <a:pt x="769117" y="13074"/>
                  <a:pt x="750609" y="19243"/>
                </a:cubicBezTo>
                <a:cubicBezTo>
                  <a:pt x="739638" y="22900"/>
                  <a:pt x="731365" y="32072"/>
                  <a:pt x="721743" y="38486"/>
                </a:cubicBezTo>
                <a:cubicBezTo>
                  <a:pt x="702822" y="66865"/>
                  <a:pt x="701413" y="73066"/>
                  <a:pt x="673634" y="96215"/>
                </a:cubicBezTo>
                <a:cubicBezTo>
                  <a:pt x="664750" y="103618"/>
                  <a:pt x="654390" y="109044"/>
                  <a:pt x="644768" y="115458"/>
                </a:cubicBezTo>
                <a:cubicBezTo>
                  <a:pt x="637884" y="149878"/>
                  <a:pt x="640678" y="167655"/>
                  <a:pt x="615902" y="192430"/>
                </a:cubicBezTo>
                <a:cubicBezTo>
                  <a:pt x="607725" y="200607"/>
                  <a:pt x="596659" y="205258"/>
                  <a:pt x="587037" y="211672"/>
                </a:cubicBezTo>
                <a:cubicBezTo>
                  <a:pt x="565369" y="276675"/>
                  <a:pt x="595419" y="206216"/>
                  <a:pt x="548549" y="259780"/>
                </a:cubicBezTo>
                <a:cubicBezTo>
                  <a:pt x="469973" y="349578"/>
                  <a:pt x="546143" y="293457"/>
                  <a:pt x="481196" y="336751"/>
                </a:cubicBezTo>
                <a:cubicBezTo>
                  <a:pt x="461400" y="366444"/>
                  <a:pt x="461897" y="369786"/>
                  <a:pt x="433087" y="394480"/>
                </a:cubicBezTo>
                <a:cubicBezTo>
                  <a:pt x="420911" y="404916"/>
                  <a:pt x="407649" y="414024"/>
                  <a:pt x="394599" y="423345"/>
                </a:cubicBezTo>
                <a:cubicBezTo>
                  <a:pt x="385189" y="430066"/>
                  <a:pt x="374617" y="435185"/>
                  <a:pt x="365733" y="442588"/>
                </a:cubicBezTo>
                <a:cubicBezTo>
                  <a:pt x="292029" y="504005"/>
                  <a:pt x="379527" y="435658"/>
                  <a:pt x="317624" y="509938"/>
                </a:cubicBezTo>
                <a:cubicBezTo>
                  <a:pt x="310221" y="518822"/>
                  <a:pt x="297642" y="521778"/>
                  <a:pt x="288758" y="529181"/>
                </a:cubicBezTo>
                <a:cubicBezTo>
                  <a:pt x="278305" y="537892"/>
                  <a:pt x="270634" y="549691"/>
                  <a:pt x="259893" y="558045"/>
                </a:cubicBezTo>
                <a:cubicBezTo>
                  <a:pt x="241637" y="572244"/>
                  <a:pt x="202161" y="596531"/>
                  <a:pt x="202161" y="596531"/>
                </a:cubicBezTo>
                <a:cubicBezTo>
                  <a:pt x="179771" y="630114"/>
                  <a:pt x="166116" y="658774"/>
                  <a:pt x="134808" y="683124"/>
                </a:cubicBezTo>
                <a:cubicBezTo>
                  <a:pt x="116552" y="697323"/>
                  <a:pt x="96321" y="708781"/>
                  <a:pt x="77077" y="721610"/>
                </a:cubicBezTo>
                <a:lnTo>
                  <a:pt x="48211" y="740853"/>
                </a:lnTo>
                <a:lnTo>
                  <a:pt x="19345" y="760096"/>
                </a:lnTo>
                <a:cubicBezTo>
                  <a:pt x="12931" y="779339"/>
                  <a:pt x="-1343" y="797593"/>
                  <a:pt x="102" y="817825"/>
                </a:cubicBezTo>
                <a:cubicBezTo>
                  <a:pt x="8224" y="931520"/>
                  <a:pt x="-9603" y="923514"/>
                  <a:pt x="28967" y="991011"/>
                </a:cubicBezTo>
                <a:cubicBezTo>
                  <a:pt x="34704" y="1001051"/>
                  <a:pt x="40034" y="1011699"/>
                  <a:pt x="48211" y="1019876"/>
                </a:cubicBezTo>
                <a:cubicBezTo>
                  <a:pt x="56388" y="1028053"/>
                  <a:pt x="67455" y="1032704"/>
                  <a:pt x="77077" y="1039118"/>
                </a:cubicBezTo>
                <a:cubicBezTo>
                  <a:pt x="101262" y="1111672"/>
                  <a:pt x="68638" y="1022240"/>
                  <a:pt x="105942" y="1096847"/>
                </a:cubicBezTo>
                <a:cubicBezTo>
                  <a:pt x="110478" y="1105918"/>
                  <a:pt x="107311" y="1119817"/>
                  <a:pt x="115564" y="1125712"/>
                </a:cubicBezTo>
                <a:cubicBezTo>
                  <a:pt x="132071" y="1137502"/>
                  <a:pt x="154052" y="1138541"/>
                  <a:pt x="173296" y="1144955"/>
                </a:cubicBezTo>
                <a:lnTo>
                  <a:pt x="202161" y="1154576"/>
                </a:lnTo>
                <a:cubicBezTo>
                  <a:pt x="221405" y="1167405"/>
                  <a:pt x="236906" y="1190508"/>
                  <a:pt x="259893" y="1193062"/>
                </a:cubicBezTo>
                <a:cubicBezTo>
                  <a:pt x="362744" y="1204489"/>
                  <a:pt x="318011" y="1196987"/>
                  <a:pt x="394599" y="1212305"/>
                </a:cubicBezTo>
                <a:cubicBezTo>
                  <a:pt x="404221" y="1218719"/>
                  <a:pt x="412898" y="1226852"/>
                  <a:pt x="423465" y="1231548"/>
                </a:cubicBezTo>
                <a:cubicBezTo>
                  <a:pt x="442001" y="1239786"/>
                  <a:pt x="464318" y="1239540"/>
                  <a:pt x="481196" y="1250791"/>
                </a:cubicBezTo>
                <a:cubicBezTo>
                  <a:pt x="490818" y="1257205"/>
                  <a:pt x="499719" y="1264863"/>
                  <a:pt x="510062" y="1270034"/>
                </a:cubicBezTo>
                <a:cubicBezTo>
                  <a:pt x="554285" y="1292145"/>
                  <a:pt x="519683" y="1270034"/>
                  <a:pt x="529305" y="1279655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4723698" y="6210523"/>
            <a:ext cx="366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α'</a:t>
            </a:r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63" name="Straight Arrow Connector 62"/>
          <p:cNvCxnSpPr/>
          <p:nvPr/>
        </p:nvCxnSpPr>
        <p:spPr>
          <a:xfrm flipH="1">
            <a:off x="6712796" y="5888338"/>
            <a:ext cx="313620" cy="173186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" name="Picture 37" descr="SB_214.jpg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949" t="6540" r="31573" b="24253"/>
          <a:stretch/>
        </p:blipFill>
        <p:spPr>
          <a:xfrm rot="10800000">
            <a:off x="5975746" y="7158369"/>
            <a:ext cx="1358631" cy="237194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cxnSp>
        <p:nvCxnSpPr>
          <p:cNvPr id="66" name="Straight Arrow Connector 65"/>
          <p:cNvCxnSpPr/>
          <p:nvPr/>
        </p:nvCxnSpPr>
        <p:spPr>
          <a:xfrm>
            <a:off x="6374718" y="7597603"/>
            <a:ext cx="264650" cy="262692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1" name="Rectangle 80"/>
          <p:cNvSpPr/>
          <p:nvPr/>
        </p:nvSpPr>
        <p:spPr>
          <a:xfrm>
            <a:off x="6008136" y="7675629"/>
            <a:ext cx="366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α'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127911" y="8157145"/>
            <a:ext cx="493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α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891349" y="8417705"/>
            <a:ext cx="386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γ</a:t>
            </a:r>
            <a:endParaRPr lang="en-US" b="1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810203" y="9160979"/>
            <a:ext cx="798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(b</a:t>
            </a:r>
            <a:r>
              <a:rPr lang="en-US" baseline="-25000" dirty="0">
                <a:solidFill>
                  <a:schemeClr val="bg1"/>
                </a:solidFill>
              </a:rPr>
              <a:t>4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91" name="Straight Arrow Connector 90"/>
          <p:cNvCxnSpPr/>
          <p:nvPr/>
        </p:nvCxnSpPr>
        <p:spPr>
          <a:xfrm flipH="1" flipV="1">
            <a:off x="6883544" y="8231639"/>
            <a:ext cx="114006" cy="285530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flipH="1">
            <a:off x="6507046" y="8717047"/>
            <a:ext cx="405364" cy="69990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flipV="1">
            <a:off x="7129818" y="7336705"/>
            <a:ext cx="147624" cy="1081001"/>
          </a:xfrm>
          <a:prstGeom prst="straightConnector1">
            <a:avLst/>
          </a:prstGeom>
          <a:ln w="25400">
            <a:solidFill>
              <a:schemeClr val="tx1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7" name="Picture 106" descr="SB_240.jpg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3" t="27170" r="21161" b="15851"/>
          <a:stretch/>
        </p:blipFill>
        <p:spPr>
          <a:xfrm rot="16200000">
            <a:off x="2254470" y="2995619"/>
            <a:ext cx="1190288" cy="1224068"/>
          </a:xfrm>
          <a:prstGeom prst="rect">
            <a:avLst/>
          </a:prstGeom>
        </p:spPr>
      </p:pic>
      <p:sp>
        <p:nvSpPr>
          <p:cNvPr id="108" name="TextBox 107"/>
          <p:cNvSpPr txBox="1"/>
          <p:nvPr/>
        </p:nvSpPr>
        <p:spPr>
          <a:xfrm>
            <a:off x="2170454" y="3914262"/>
            <a:ext cx="7980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FFFFFF"/>
                </a:solidFill>
              </a:rPr>
              <a:t>(110)α</a:t>
            </a:r>
            <a:endParaRPr lang="en-US" sz="1400" dirty="0">
              <a:solidFill>
                <a:srgbClr val="FFFFFF"/>
              </a:solidFill>
            </a:endParaRPr>
          </a:p>
        </p:txBody>
      </p:sp>
      <p:cxnSp>
        <p:nvCxnSpPr>
          <p:cNvPr id="109" name="Straight Arrow Connector 108"/>
          <p:cNvCxnSpPr/>
          <p:nvPr/>
        </p:nvCxnSpPr>
        <p:spPr>
          <a:xfrm flipV="1">
            <a:off x="2540178" y="3756970"/>
            <a:ext cx="123728" cy="216695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Arrow Connector 113"/>
          <p:cNvCxnSpPr/>
          <p:nvPr/>
        </p:nvCxnSpPr>
        <p:spPr>
          <a:xfrm flipH="1">
            <a:off x="1870014" y="3356348"/>
            <a:ext cx="367566" cy="203594"/>
          </a:xfrm>
          <a:prstGeom prst="straightConnector1">
            <a:avLst/>
          </a:prstGeom>
          <a:ln w="38100">
            <a:solidFill>
              <a:schemeClr val="tx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994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2387600"/>
            <a:ext cx="6858000" cy="4366260"/>
            <a:chOff x="0" y="2387600"/>
            <a:chExt cx="6858000" cy="4366260"/>
          </a:xfrm>
        </p:grpSpPr>
        <p:pic>
          <p:nvPicPr>
            <p:cNvPr id="2" name="Picture 1" descr="4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387600"/>
              <a:ext cx="6858000" cy="4366260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036759" y="5899688"/>
              <a:ext cx="557107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273              373               473               573               673</a:t>
              </a:r>
              <a:endParaRPr lang="en-US" sz="16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930705" y="6267105"/>
              <a:ext cx="208228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Temperature / K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54575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2324100"/>
            <a:ext cx="6858000" cy="4483754"/>
            <a:chOff x="0" y="2324100"/>
            <a:chExt cx="6858000" cy="4483754"/>
          </a:xfrm>
        </p:grpSpPr>
        <p:pic>
          <p:nvPicPr>
            <p:cNvPr id="2" name="Picture 1" descr="9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324100"/>
              <a:ext cx="6858000" cy="4483754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152223" y="5861204"/>
              <a:ext cx="557107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273                   373                    473                   573</a:t>
              </a:r>
              <a:endParaRPr lang="en-US" sz="16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930705" y="6161274"/>
              <a:ext cx="208228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Temperature / K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545751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2298700"/>
            <a:ext cx="6858000" cy="4539322"/>
            <a:chOff x="0" y="2298700"/>
            <a:chExt cx="6858000" cy="4539322"/>
          </a:xfrm>
        </p:grpSpPr>
        <p:pic>
          <p:nvPicPr>
            <p:cNvPr id="2" name="Picture 1" descr="10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298700"/>
              <a:ext cx="6858000" cy="4539322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056003" y="6088207"/>
              <a:ext cx="557107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273                    373                    473                    573</a:t>
              </a:r>
              <a:endParaRPr lang="en-US" sz="16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930705" y="6449448"/>
              <a:ext cx="208228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Temperature / K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545751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2298700"/>
            <a:ext cx="6858000" cy="4542145"/>
            <a:chOff x="0" y="2298700"/>
            <a:chExt cx="6858000" cy="4542145"/>
          </a:xfrm>
        </p:grpSpPr>
        <p:pic>
          <p:nvPicPr>
            <p:cNvPr id="2" name="Picture 1" descr="1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298700"/>
              <a:ext cx="6858000" cy="4542145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094491" y="6088207"/>
              <a:ext cx="557107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273                     373                    473                     573</a:t>
              </a:r>
              <a:endParaRPr lang="en-US" sz="16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738267" y="6378656"/>
              <a:ext cx="208228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Temperature / K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545751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45751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45751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45751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4575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" y="1295400"/>
            <a:ext cx="2253924" cy="3471333"/>
            <a:chOff x="2" y="1295400"/>
            <a:chExt cx="2253924" cy="3471333"/>
          </a:xfrm>
        </p:grpSpPr>
        <p:pic>
          <p:nvPicPr>
            <p:cNvPr id="4" name="Picture 3" descr="SB_004_)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15" r="16512"/>
            <a:stretch/>
          </p:blipFill>
          <p:spPr>
            <a:xfrm>
              <a:off x="2" y="1295400"/>
              <a:ext cx="2253924" cy="3471333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25406" y="1320804"/>
              <a:ext cx="976134" cy="4741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263072" y="1398524"/>
              <a:ext cx="467536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156155" y="1401731"/>
              <a:ext cx="1030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 µm </a:t>
              </a:r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 rot="2910039">
              <a:off x="-176212" y="3164923"/>
              <a:ext cx="1813639" cy="126979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362906" y="1295400"/>
            <a:ext cx="4737551" cy="3471333"/>
            <a:chOff x="2362906" y="1295400"/>
            <a:chExt cx="4737551" cy="3471333"/>
          </a:xfrm>
        </p:grpSpPr>
        <p:pic>
          <p:nvPicPr>
            <p:cNvPr id="5" name="Picture 4" descr="SB_249_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2906" y="1295400"/>
              <a:ext cx="4737551" cy="3471333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2362906" y="1308099"/>
              <a:ext cx="1030364" cy="34712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2496456" y="1320804"/>
              <a:ext cx="621695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362906" y="1315467"/>
              <a:ext cx="1030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500 </a:t>
              </a:r>
              <a:r>
                <a:rPr lang="en-US" dirty="0"/>
                <a:t>n</a:t>
              </a:r>
              <a:r>
                <a:rPr lang="en-US" dirty="0" smtClean="0"/>
                <a:t>m </a:t>
              </a:r>
              <a:endParaRPr lang="en-US" dirty="0"/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H="1">
              <a:off x="6127656" y="3014135"/>
              <a:ext cx="611810" cy="16955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1"/>
            <p:cNvSpPr/>
            <p:nvPr/>
          </p:nvSpPr>
          <p:spPr>
            <a:xfrm>
              <a:off x="3919363" y="3408054"/>
              <a:ext cx="42722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srgbClr val="FFFFFF"/>
                  </a:solidFill>
                </a:rPr>
                <a:t>α'</a:t>
              </a:r>
              <a:endParaRPr 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345214" y="3369570"/>
              <a:ext cx="448785" cy="500318"/>
            </a:xfrm>
            <a:prstGeom prst="rect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951016" y="4868333"/>
            <a:ext cx="3149439" cy="4021111"/>
            <a:chOff x="3951016" y="4868333"/>
            <a:chExt cx="3149439" cy="4021111"/>
          </a:xfrm>
        </p:grpSpPr>
        <p:pic>
          <p:nvPicPr>
            <p:cNvPr id="28" name="Picture 27" descr="SB_214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599" t="6712" r="32836" b="26958"/>
            <a:stretch/>
          </p:blipFill>
          <p:spPr>
            <a:xfrm rot="10800000">
              <a:off x="3951016" y="4868333"/>
              <a:ext cx="3149439" cy="4021111"/>
            </a:xfrm>
            <a:prstGeom prst="rect">
              <a:avLst/>
            </a:prstGeom>
          </p:spPr>
        </p:pic>
        <p:sp>
          <p:nvSpPr>
            <p:cNvPr id="30" name="Rectangle 29"/>
            <p:cNvSpPr/>
            <p:nvPr/>
          </p:nvSpPr>
          <p:spPr>
            <a:xfrm>
              <a:off x="4146628" y="5682444"/>
              <a:ext cx="42722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srgbClr val="FFFFFF"/>
                  </a:solidFill>
                </a:rPr>
                <a:t>α'</a:t>
              </a:r>
              <a:endParaRPr 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244126" y="6694724"/>
              <a:ext cx="3592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srgbClr val="FFFFFF"/>
                  </a:solidFill>
                </a:rPr>
                <a:t>α</a:t>
              </a:r>
              <a:endParaRPr 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782733" y="6789281"/>
              <a:ext cx="3860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 smtClean="0">
                  <a:solidFill>
                    <a:schemeClr val="bg1"/>
                  </a:solidFill>
                  <a:latin typeface="Times New Roman"/>
                  <a:cs typeface="Times New Roman"/>
                </a:rPr>
                <a:t>γ</a:t>
              </a:r>
              <a:endParaRPr lang="en-US" sz="2400" b="1" dirty="0">
                <a:solidFill>
                  <a:schemeClr val="bg1"/>
                </a:solidFill>
                <a:latin typeface="Times New Roman"/>
                <a:cs typeface="Times New Roman"/>
              </a:endParaRPr>
            </a:p>
          </p:txBody>
        </p:sp>
        <p:cxnSp>
          <p:nvCxnSpPr>
            <p:cNvPr id="34" name="Straight Arrow Connector 33"/>
            <p:cNvCxnSpPr/>
            <p:nvPr/>
          </p:nvCxnSpPr>
          <p:spPr>
            <a:xfrm flipH="1" flipV="1">
              <a:off x="5490797" y="6789281"/>
              <a:ext cx="291936" cy="17878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flipH="1">
              <a:off x="4936069" y="7189391"/>
              <a:ext cx="846664" cy="25231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 flipV="1">
              <a:off x="5934609" y="5157748"/>
              <a:ext cx="193047" cy="1715014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>
              <a:off x="4814212" y="5482389"/>
              <a:ext cx="307197" cy="529390"/>
            </a:xfrm>
            <a:prstGeom prst="straightConnector1">
              <a:avLst/>
            </a:prstGeom>
            <a:ln w="635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59"/>
          <p:cNvGrpSpPr/>
          <p:nvPr/>
        </p:nvGrpSpPr>
        <p:grpSpPr>
          <a:xfrm>
            <a:off x="-1" y="4868334"/>
            <a:ext cx="3869268" cy="4021111"/>
            <a:chOff x="-1" y="4868334"/>
            <a:chExt cx="3869268" cy="4021111"/>
          </a:xfrm>
        </p:grpSpPr>
        <p:pic>
          <p:nvPicPr>
            <p:cNvPr id="26" name="Picture 25" descr="SB_259_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82" t="8932" r="21321"/>
            <a:stretch/>
          </p:blipFill>
          <p:spPr>
            <a:xfrm>
              <a:off x="-1" y="4868334"/>
              <a:ext cx="3869268" cy="4021111"/>
            </a:xfrm>
            <a:prstGeom prst="rect">
              <a:avLst/>
            </a:prstGeom>
          </p:spPr>
        </p:pic>
        <p:sp>
          <p:nvSpPr>
            <p:cNvPr id="29" name="Rectangle 28"/>
            <p:cNvSpPr/>
            <p:nvPr/>
          </p:nvSpPr>
          <p:spPr>
            <a:xfrm>
              <a:off x="364026" y="6134323"/>
              <a:ext cx="42722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srgbClr val="FFFFFF"/>
                  </a:solidFill>
                </a:rPr>
                <a:t>α'</a:t>
              </a:r>
              <a:endParaRPr lang="en-US" sz="2400" dirty="0">
                <a:solidFill>
                  <a:srgbClr val="FFFFFF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819937" y="6879390"/>
              <a:ext cx="3592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solidFill>
                    <a:srgbClr val="FFFFFF"/>
                  </a:solidFill>
                </a:rPr>
                <a:t>α</a:t>
              </a:r>
              <a:endParaRPr lang="en-US" sz="2400" dirty="0">
                <a:solidFill>
                  <a:srgbClr val="FFFFFF"/>
                </a:solidFill>
              </a:endParaRPr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 flipH="1" flipV="1">
              <a:off x="2533592" y="5557829"/>
              <a:ext cx="389706" cy="418250"/>
            </a:xfrm>
            <a:prstGeom prst="straightConnector1">
              <a:avLst/>
            </a:prstGeom>
            <a:ln w="635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ctangle 55"/>
            <p:cNvSpPr/>
            <p:nvPr/>
          </p:nvSpPr>
          <p:spPr>
            <a:xfrm>
              <a:off x="38100" y="4902199"/>
              <a:ext cx="1481665" cy="6223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129469" y="5006894"/>
              <a:ext cx="1262258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276064" y="5070140"/>
              <a:ext cx="1030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</a:t>
              </a:r>
              <a:r>
                <a:rPr lang="en-US" dirty="0" smtClean="0"/>
                <a:t>00 </a:t>
              </a:r>
              <a:r>
                <a:rPr lang="en-US" dirty="0"/>
                <a:t>n</a:t>
              </a:r>
              <a:r>
                <a:rPr lang="en-US" dirty="0" smtClean="0"/>
                <a:t>m 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48553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3" y="1584584"/>
            <a:ext cx="2446868" cy="3277159"/>
            <a:chOff x="3" y="1584584"/>
            <a:chExt cx="2446868" cy="3277159"/>
          </a:xfrm>
        </p:grpSpPr>
        <p:pic>
          <p:nvPicPr>
            <p:cNvPr id="11" name="Picture 10" descr="SB_005_)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3" r="30862"/>
            <a:stretch/>
          </p:blipFill>
          <p:spPr>
            <a:xfrm>
              <a:off x="3" y="1584584"/>
              <a:ext cx="2446868" cy="3277159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42338" y="1626919"/>
              <a:ext cx="976134" cy="51918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7998" y="1732953"/>
              <a:ext cx="1030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 µm </a:t>
              </a:r>
              <a:endParaRPr lang="en-US" dirty="0"/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247897" y="1741420"/>
              <a:ext cx="522571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0"/>
            <p:cNvSpPr/>
            <p:nvPr/>
          </p:nvSpPr>
          <p:spPr>
            <a:xfrm rot="1411945">
              <a:off x="558923" y="3046389"/>
              <a:ext cx="1813639" cy="126979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" y="4934437"/>
            <a:ext cx="3724656" cy="3166800"/>
            <a:chOff x="3" y="4934437"/>
            <a:chExt cx="3724656" cy="3166800"/>
          </a:xfrm>
        </p:grpSpPr>
        <p:pic>
          <p:nvPicPr>
            <p:cNvPr id="10" name="Picture 9" descr="7c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2000"/>
                      </a14:imgEffect>
                      <a14:imgEffect>
                        <a14:brightnessContrast bright="20000" contrast="-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886"/>
            <a:stretch/>
          </p:blipFill>
          <p:spPr>
            <a:xfrm>
              <a:off x="3" y="4934437"/>
              <a:ext cx="3724656" cy="2761763"/>
            </a:xfrm>
            <a:prstGeom prst="rect">
              <a:avLst/>
            </a:prstGeom>
          </p:spPr>
        </p:pic>
        <p:cxnSp>
          <p:nvCxnSpPr>
            <p:cNvPr id="15" name="Straight Connector 14"/>
            <p:cNvCxnSpPr/>
            <p:nvPr/>
          </p:nvCxnSpPr>
          <p:spPr>
            <a:xfrm>
              <a:off x="1018472" y="7771044"/>
              <a:ext cx="1835474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1576222" y="7731905"/>
              <a:ext cx="1030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 µm </a:t>
              </a:r>
              <a:endParaRPr lang="en-US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724660" y="4934437"/>
            <a:ext cx="3180497" cy="3215446"/>
            <a:chOff x="3724660" y="4934437"/>
            <a:chExt cx="3180497" cy="3215446"/>
          </a:xfrm>
        </p:grpSpPr>
        <p:pic>
          <p:nvPicPr>
            <p:cNvPr id="27" name="Picture 26" descr="SB_240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0" t="22439" r="11024" b="9120"/>
            <a:stretch/>
          </p:blipFill>
          <p:spPr>
            <a:xfrm rot="16200000">
              <a:off x="3707186" y="4951911"/>
              <a:ext cx="3215446" cy="3180497"/>
            </a:xfrm>
            <a:prstGeom prst="rect">
              <a:avLst/>
            </a:prstGeom>
          </p:spPr>
        </p:pic>
        <p:cxnSp>
          <p:nvCxnSpPr>
            <p:cNvPr id="32" name="Straight Arrow Connector 31"/>
            <p:cNvCxnSpPr/>
            <p:nvPr/>
          </p:nvCxnSpPr>
          <p:spPr>
            <a:xfrm>
              <a:off x="4157133" y="5851955"/>
              <a:ext cx="521843" cy="63128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3790928" y="5544178"/>
              <a:ext cx="7980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solidFill>
                    <a:srgbClr val="FFFFFF"/>
                  </a:solidFill>
                </a:rPr>
                <a:t>(110)α</a:t>
              </a:r>
              <a:endParaRPr lang="en-US" sz="1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481994" y="1584584"/>
            <a:ext cx="4495801" cy="3277159"/>
            <a:chOff x="2481994" y="1584584"/>
            <a:chExt cx="4495801" cy="3277159"/>
          </a:xfrm>
        </p:grpSpPr>
        <p:grpSp>
          <p:nvGrpSpPr>
            <p:cNvPr id="29" name="Group 28"/>
            <p:cNvGrpSpPr/>
            <p:nvPr/>
          </p:nvGrpSpPr>
          <p:grpSpPr>
            <a:xfrm>
              <a:off x="2481994" y="1584584"/>
              <a:ext cx="4495801" cy="3277159"/>
              <a:chOff x="2481994" y="1584584"/>
              <a:chExt cx="4495801" cy="3277159"/>
            </a:xfrm>
          </p:grpSpPr>
          <p:pic>
            <p:nvPicPr>
              <p:cNvPr id="12" name="Picture 11" descr="SB_234_.jp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81994" y="1584584"/>
                <a:ext cx="4495801" cy="3277159"/>
              </a:xfrm>
              <a:prstGeom prst="rect">
                <a:avLst/>
              </a:prstGeom>
            </p:spPr>
          </p:pic>
          <p:sp>
            <p:nvSpPr>
              <p:cNvPr id="22" name="Rectangle 21"/>
              <p:cNvSpPr/>
              <p:nvPr/>
            </p:nvSpPr>
            <p:spPr>
              <a:xfrm>
                <a:off x="2510792" y="4312928"/>
                <a:ext cx="976134" cy="51918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3" name="Straight Connector 22"/>
              <p:cNvCxnSpPr/>
              <p:nvPr/>
            </p:nvCxnSpPr>
            <p:spPr>
              <a:xfrm>
                <a:off x="2598113" y="4389122"/>
                <a:ext cx="784559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23"/>
              <p:cNvSpPr txBox="1"/>
              <p:nvPr/>
            </p:nvSpPr>
            <p:spPr>
              <a:xfrm>
                <a:off x="2521916" y="4416215"/>
                <a:ext cx="103036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500 </a:t>
                </a:r>
                <a:r>
                  <a:rPr lang="en-US" dirty="0"/>
                  <a:t>n</a:t>
                </a:r>
                <a:r>
                  <a:rPr lang="en-US" dirty="0" smtClean="0"/>
                  <a:t>m </a:t>
                </a:r>
                <a:endParaRPr lang="en-US" dirty="0"/>
              </a:p>
            </p:txBody>
          </p:sp>
        </p:grpSp>
        <p:cxnSp>
          <p:nvCxnSpPr>
            <p:cNvPr id="38" name="Straight Arrow Connector 37"/>
            <p:cNvCxnSpPr/>
            <p:nvPr/>
          </p:nvCxnSpPr>
          <p:spPr>
            <a:xfrm flipH="1">
              <a:off x="6283144" y="2943419"/>
              <a:ext cx="226603" cy="17318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 flipH="1" flipV="1">
              <a:off x="3790929" y="4312928"/>
              <a:ext cx="226602" cy="11337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flipV="1">
              <a:off x="5037667" y="4032660"/>
              <a:ext cx="68613" cy="28026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flipH="1">
              <a:off x="4944677" y="2390398"/>
              <a:ext cx="226603" cy="17318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 flipH="1">
              <a:off x="5564742" y="3743248"/>
              <a:ext cx="226603" cy="17318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flipH="1">
              <a:off x="4679854" y="3907967"/>
              <a:ext cx="226603" cy="17318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flipH="1">
              <a:off x="5530874" y="4047066"/>
              <a:ext cx="226602" cy="8670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>
              <a:off x="5552137" y="3227616"/>
              <a:ext cx="239208" cy="74384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flipH="1">
              <a:off x="3724661" y="3302000"/>
              <a:ext cx="292870" cy="138340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/>
            <p:nvPr/>
          </p:nvCxnSpPr>
          <p:spPr>
            <a:xfrm flipH="1" flipV="1">
              <a:off x="3936329" y="2758775"/>
              <a:ext cx="220804" cy="7755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138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663118" y="2133601"/>
            <a:ext cx="3499682" cy="2568776"/>
            <a:chOff x="3663118" y="2133601"/>
            <a:chExt cx="3499682" cy="2568776"/>
          </a:xfrm>
        </p:grpSpPr>
        <p:pic>
          <p:nvPicPr>
            <p:cNvPr id="5" name="Picture 4" descr="2b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0800" y="2133601"/>
              <a:ext cx="3482000" cy="2568776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3707310" y="4276311"/>
              <a:ext cx="801190" cy="39729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3972659" y="4358977"/>
              <a:ext cx="286068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3663118" y="4318572"/>
              <a:ext cx="10303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200 </a:t>
              </a:r>
              <a:r>
                <a:rPr lang="en-US" dirty="0"/>
                <a:t>n</a:t>
              </a:r>
              <a:r>
                <a:rPr lang="en-US" dirty="0" smtClean="0"/>
                <a:t>m </a:t>
              </a:r>
              <a:endParaRPr lang="en-US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0" y="2133600"/>
            <a:ext cx="3607594" cy="2565400"/>
            <a:chOff x="0" y="2133600"/>
            <a:chExt cx="3607594" cy="2565400"/>
          </a:xfrm>
        </p:grpSpPr>
        <p:pic>
          <p:nvPicPr>
            <p:cNvPr id="4" name="Picture 3" descr="2a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33600"/>
              <a:ext cx="3607594" cy="2565400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29889" y="4272078"/>
              <a:ext cx="804078" cy="39729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257458" y="4346195"/>
              <a:ext cx="347903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116867" y="4312736"/>
              <a:ext cx="8821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5</a:t>
              </a:r>
              <a:r>
                <a:rPr lang="en-US" dirty="0" smtClean="0"/>
                <a:t> µm </a:t>
              </a:r>
              <a:endParaRPr lang="en-US" dirty="0"/>
            </a:p>
          </p:txBody>
        </p:sp>
      </p:grpSp>
      <p:pic>
        <p:nvPicPr>
          <p:cNvPr id="17" name="Picture 16" descr="1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9" r="55296"/>
          <a:stretch/>
        </p:blipFill>
        <p:spPr>
          <a:xfrm>
            <a:off x="257458" y="4991102"/>
            <a:ext cx="2849810" cy="4026569"/>
          </a:xfrm>
          <a:prstGeom prst="rect">
            <a:avLst/>
          </a:prstGeom>
          <a:ln>
            <a:noFill/>
          </a:ln>
        </p:spPr>
      </p:pic>
      <p:grpSp>
        <p:nvGrpSpPr>
          <p:cNvPr id="20" name="Group 19"/>
          <p:cNvGrpSpPr/>
          <p:nvPr/>
        </p:nvGrpSpPr>
        <p:grpSpPr>
          <a:xfrm>
            <a:off x="3107268" y="4991102"/>
            <a:ext cx="3649132" cy="4026569"/>
            <a:chOff x="3203349" y="5257800"/>
            <a:chExt cx="2852542" cy="3035606"/>
          </a:xfrm>
        </p:grpSpPr>
        <p:pic>
          <p:nvPicPr>
            <p:cNvPr id="18" name="Picture 17" descr="1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375"/>
            <a:stretch/>
          </p:blipFill>
          <p:spPr>
            <a:xfrm>
              <a:off x="3203349" y="5257800"/>
              <a:ext cx="2852542" cy="3035606"/>
            </a:xfrm>
            <a:prstGeom prst="rect">
              <a:avLst/>
            </a:prstGeom>
            <a:ln>
              <a:solidFill>
                <a:srgbClr val="FFFFFF"/>
              </a:solidFill>
            </a:ln>
          </p:spPr>
        </p:pic>
        <p:sp>
          <p:nvSpPr>
            <p:cNvPr id="19" name="Rectangle 18"/>
            <p:cNvSpPr/>
            <p:nvPr/>
          </p:nvSpPr>
          <p:spPr>
            <a:xfrm>
              <a:off x="3306715" y="7730068"/>
              <a:ext cx="665944" cy="46566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9165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descr="2200x 7_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620" r="36163"/>
          <a:stretch/>
        </p:blipFill>
        <p:spPr>
          <a:xfrm>
            <a:off x="7753174" y="3834822"/>
            <a:ext cx="2566533" cy="3375674"/>
          </a:xfrm>
          <a:prstGeom prst="rect">
            <a:avLst/>
          </a:prstGeom>
        </p:spPr>
      </p:pic>
      <p:pic>
        <p:nvPicPr>
          <p:cNvPr id="3" name="Picture 2" descr="1200x 1-Al2O3 EDX_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4000"/>
                    </a14:imgEffect>
                    <a14:imgEffect>
                      <a14:brightnessContrast bright="35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81" t="28999" r="6455"/>
          <a:stretch/>
        </p:blipFill>
        <p:spPr>
          <a:xfrm>
            <a:off x="3755947" y="-726483"/>
            <a:ext cx="3698780" cy="2364722"/>
          </a:xfrm>
          <a:prstGeom prst="rect">
            <a:avLst/>
          </a:prstGeom>
        </p:spPr>
      </p:pic>
      <p:pic>
        <p:nvPicPr>
          <p:cNvPr id="2" name="Picture 1" descr="950x 3_.jp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8000"/>
                    </a14:imgEffect>
                    <a14:imgEffect>
                      <a14:brightnessContrast bright="30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516"/>
          <a:stretch/>
        </p:blipFill>
        <p:spPr>
          <a:xfrm>
            <a:off x="-1" y="-726483"/>
            <a:ext cx="3716872" cy="2364722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>
            <a:off x="2320115" y="1136099"/>
            <a:ext cx="234485" cy="178073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 flipV="1">
            <a:off x="392607" y="-472812"/>
            <a:ext cx="234483" cy="139002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2143900" y="173301"/>
            <a:ext cx="234485" cy="178073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6200000">
            <a:off x="-653269" y="161498"/>
            <a:ext cx="870062" cy="379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41 h</a:t>
            </a:r>
            <a:endParaRPr lang="en-US" dirty="0"/>
          </a:p>
        </p:txBody>
      </p:sp>
      <p:pic>
        <p:nvPicPr>
          <p:cNvPr id="12" name="Picture 11" descr="e 600x 5_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6" b="11547"/>
          <a:stretch/>
        </p:blipFill>
        <p:spPr>
          <a:xfrm>
            <a:off x="3241972" y="4202551"/>
            <a:ext cx="4212755" cy="2709664"/>
          </a:xfrm>
          <a:prstGeom prst="rect">
            <a:avLst/>
          </a:prstGeom>
        </p:spPr>
      </p:pic>
      <p:pic>
        <p:nvPicPr>
          <p:cNvPr id="9" name="Picture 8" descr="1200x 3_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4" t="1774" b="-1419"/>
          <a:stretch/>
        </p:blipFill>
        <p:spPr>
          <a:xfrm>
            <a:off x="-122" y="4212320"/>
            <a:ext cx="3193249" cy="274337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732" y="4214102"/>
            <a:ext cx="621255" cy="380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(f)</a:t>
            </a:r>
            <a:endParaRPr lang="en-US" dirty="0"/>
          </a:p>
        </p:txBody>
      </p:sp>
      <p:pic>
        <p:nvPicPr>
          <p:cNvPr id="16" name="Picture 15" descr="500x 5_.jpg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16"/>
          <a:stretch/>
        </p:blipFill>
        <p:spPr>
          <a:xfrm>
            <a:off x="-7734" y="1709616"/>
            <a:ext cx="2078811" cy="2410424"/>
          </a:xfrm>
          <a:prstGeom prst="rect">
            <a:avLst/>
          </a:prstGeom>
        </p:spPr>
      </p:pic>
      <p:cxnSp>
        <p:nvCxnSpPr>
          <p:cNvPr id="18" name="Straight Arrow Connector 17"/>
          <p:cNvCxnSpPr/>
          <p:nvPr/>
        </p:nvCxnSpPr>
        <p:spPr>
          <a:xfrm flipH="1">
            <a:off x="1349289" y="3834822"/>
            <a:ext cx="226603" cy="173186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2114966" y="1719385"/>
            <a:ext cx="2505669" cy="2410424"/>
            <a:chOff x="2497711" y="2402091"/>
            <a:chExt cx="2505669" cy="2410424"/>
          </a:xfrm>
        </p:grpSpPr>
        <p:pic>
          <p:nvPicPr>
            <p:cNvPr id="15" name="Picture 14" descr="1400x 7_.jpg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865"/>
            <a:stretch/>
          </p:blipFill>
          <p:spPr>
            <a:xfrm>
              <a:off x="2497711" y="2402091"/>
              <a:ext cx="2505669" cy="2410424"/>
            </a:xfrm>
            <a:prstGeom prst="rect">
              <a:avLst/>
            </a:prstGeom>
          </p:spPr>
        </p:pic>
        <p:cxnSp>
          <p:nvCxnSpPr>
            <p:cNvPr id="19" name="Straight Arrow Connector 18"/>
            <p:cNvCxnSpPr/>
            <p:nvPr/>
          </p:nvCxnSpPr>
          <p:spPr>
            <a:xfrm>
              <a:off x="2866243" y="3608899"/>
              <a:ext cx="271574" cy="17318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4660007" y="1719385"/>
            <a:ext cx="2794720" cy="2414783"/>
            <a:chOff x="5047827" y="2397732"/>
            <a:chExt cx="2794720" cy="2414783"/>
          </a:xfrm>
        </p:grpSpPr>
        <p:pic>
          <p:nvPicPr>
            <p:cNvPr id="17" name="Picture 16" descr="1600x 9_.jpg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165"/>
            <a:stretch/>
          </p:blipFill>
          <p:spPr>
            <a:xfrm>
              <a:off x="5047827" y="2397732"/>
              <a:ext cx="2794720" cy="2414783"/>
            </a:xfrm>
            <a:prstGeom prst="rect">
              <a:avLst/>
            </a:prstGeom>
          </p:spPr>
        </p:pic>
        <p:cxnSp>
          <p:nvCxnSpPr>
            <p:cNvPr id="21" name="Straight Arrow Connector 20"/>
            <p:cNvCxnSpPr/>
            <p:nvPr/>
          </p:nvCxnSpPr>
          <p:spPr>
            <a:xfrm flipH="1">
              <a:off x="5503251" y="3674706"/>
              <a:ext cx="212150" cy="17318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7003450" y="3816790"/>
              <a:ext cx="271574" cy="17318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 rot="16200000">
            <a:off x="-642415" y="5227681"/>
            <a:ext cx="870062" cy="379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450 h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 rot="16200000">
            <a:off x="-653270" y="2653471"/>
            <a:ext cx="870062" cy="379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252 h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3241972" y="4212320"/>
            <a:ext cx="594822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(g)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-7734" y="1709616"/>
            <a:ext cx="594822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(c)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71077" y="1639335"/>
            <a:ext cx="594822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(d)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4653588" y="1719385"/>
            <a:ext cx="594822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(e)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716871" y="-703141"/>
            <a:ext cx="594822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(b)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0" y="-333810"/>
            <a:ext cx="594822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(a)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 rot="16200000">
            <a:off x="-632646" y="8539457"/>
            <a:ext cx="870062" cy="379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948 h</a:t>
            </a:r>
            <a:endParaRPr lang="en-US" dirty="0"/>
          </a:p>
        </p:txBody>
      </p:sp>
      <p:pic>
        <p:nvPicPr>
          <p:cNvPr id="39" name="Picture 38" descr="ue 10x 1_.jpg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0" r="15959" b="47347"/>
          <a:stretch/>
        </p:blipFill>
        <p:spPr>
          <a:xfrm>
            <a:off x="-7739" y="6999474"/>
            <a:ext cx="2946187" cy="1006834"/>
          </a:xfrm>
          <a:prstGeom prst="rect">
            <a:avLst/>
          </a:prstGeom>
        </p:spPr>
      </p:pic>
      <p:pic>
        <p:nvPicPr>
          <p:cNvPr id="41" name="Picture 40" descr="e 600x 7_.jpg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29"/>
          <a:stretch/>
        </p:blipFill>
        <p:spPr>
          <a:xfrm>
            <a:off x="3000842" y="6999474"/>
            <a:ext cx="4495136" cy="3375674"/>
          </a:xfrm>
          <a:prstGeom prst="rect">
            <a:avLst/>
          </a:prstGeom>
        </p:spPr>
      </p:pic>
      <p:pic>
        <p:nvPicPr>
          <p:cNvPr id="42" name="Picture 41" descr="850x 4_.jpg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" r="2209"/>
          <a:stretch/>
        </p:blipFill>
        <p:spPr>
          <a:xfrm>
            <a:off x="-8823" y="8055153"/>
            <a:ext cx="2953921" cy="2282823"/>
          </a:xfrm>
          <a:prstGeom prst="rect">
            <a:avLst/>
          </a:prstGeom>
        </p:spPr>
      </p:pic>
      <p:cxnSp>
        <p:nvCxnSpPr>
          <p:cNvPr id="44" name="Straight Connector 43"/>
          <p:cNvCxnSpPr/>
          <p:nvPr/>
        </p:nvCxnSpPr>
        <p:spPr>
          <a:xfrm>
            <a:off x="-302846" y="1670540"/>
            <a:ext cx="7757573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-302846" y="4163475"/>
            <a:ext cx="7757573" cy="9769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-302846" y="6960398"/>
            <a:ext cx="7757573" cy="9769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-51858" y="6931091"/>
            <a:ext cx="594822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(h)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001776" y="6999474"/>
            <a:ext cx="621255" cy="380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(</a:t>
            </a:r>
            <a:r>
              <a:rPr lang="en-US" dirty="0" err="1" smtClean="0">
                <a:solidFill>
                  <a:srgbClr val="FFFFFF"/>
                </a:solidFill>
              </a:rPr>
              <a:t>i</a:t>
            </a:r>
            <a:r>
              <a:rPr lang="en-US" dirty="0" smtClean="0">
                <a:solidFill>
                  <a:srgbClr val="FFFFFF"/>
                </a:solidFill>
              </a:rPr>
              <a:t>)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-1354" y="8055153"/>
            <a:ext cx="621255" cy="380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(j)</a:t>
            </a:r>
            <a:endParaRPr lang="en-US" dirty="0"/>
          </a:p>
        </p:txBody>
      </p:sp>
      <p:sp>
        <p:nvSpPr>
          <p:cNvPr id="56" name="TextBox 55"/>
          <p:cNvSpPr txBox="1"/>
          <p:nvPr/>
        </p:nvSpPr>
        <p:spPr>
          <a:xfrm>
            <a:off x="1309111" y="7878604"/>
            <a:ext cx="1011004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Unetched</a:t>
            </a:r>
            <a:endParaRPr lang="en-US" sz="1400" dirty="0"/>
          </a:p>
        </p:txBody>
      </p:sp>
      <p:sp>
        <p:nvSpPr>
          <p:cNvPr id="57" name="TextBox 56"/>
          <p:cNvSpPr txBox="1"/>
          <p:nvPr/>
        </p:nvSpPr>
        <p:spPr>
          <a:xfrm>
            <a:off x="2182123" y="6604438"/>
            <a:ext cx="1011004" cy="307777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Unetched</a:t>
            </a:r>
            <a:endParaRPr lang="en-US" sz="1400" dirty="0"/>
          </a:p>
        </p:txBody>
      </p:sp>
      <p:cxnSp>
        <p:nvCxnSpPr>
          <p:cNvPr id="58" name="Straight Arrow Connector 57"/>
          <p:cNvCxnSpPr/>
          <p:nvPr/>
        </p:nvCxnSpPr>
        <p:spPr>
          <a:xfrm flipH="1">
            <a:off x="6957299" y="8634389"/>
            <a:ext cx="226603" cy="173186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45751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Arrow Connector 13"/>
          <p:cNvCxnSpPr/>
          <p:nvPr/>
        </p:nvCxnSpPr>
        <p:spPr>
          <a:xfrm flipH="1">
            <a:off x="2143900" y="173301"/>
            <a:ext cx="234485" cy="178073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-2" y="543585"/>
            <a:ext cx="3383493" cy="2648494"/>
            <a:chOff x="-2" y="543585"/>
            <a:chExt cx="3383493" cy="2648494"/>
          </a:xfrm>
        </p:grpSpPr>
        <p:pic>
          <p:nvPicPr>
            <p:cNvPr id="4" name="Picture 3" descr="950x 3_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8000"/>
                      </a14:imgEffect>
                      <a14:imgEffect>
                        <a14:brightnessContrast bright="30000" contrast="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30" r="11208"/>
            <a:stretch/>
          </p:blipFill>
          <p:spPr>
            <a:xfrm>
              <a:off x="-2" y="543585"/>
              <a:ext cx="3383493" cy="2648494"/>
            </a:xfrm>
            <a:prstGeom prst="rect">
              <a:avLst/>
            </a:prstGeom>
          </p:spPr>
        </p:pic>
        <p:cxnSp>
          <p:nvCxnSpPr>
            <p:cNvPr id="15" name="Straight Arrow Connector 14"/>
            <p:cNvCxnSpPr/>
            <p:nvPr/>
          </p:nvCxnSpPr>
          <p:spPr>
            <a:xfrm flipH="1">
              <a:off x="2428273" y="2712686"/>
              <a:ext cx="234485" cy="17807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flipH="1">
              <a:off x="2193788" y="1626309"/>
              <a:ext cx="234485" cy="17807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22455" y="2746686"/>
              <a:ext cx="837104" cy="4249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159083" y="2826823"/>
              <a:ext cx="561282" cy="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27073" y="2809002"/>
              <a:ext cx="10397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20 µm </a:t>
              </a:r>
              <a:endParaRPr lang="en-US" dirty="0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493752" y="543584"/>
            <a:ext cx="3383492" cy="2648493"/>
            <a:chOff x="3493752" y="543584"/>
            <a:chExt cx="3383492" cy="2648493"/>
          </a:xfrm>
        </p:grpSpPr>
        <p:pic>
          <p:nvPicPr>
            <p:cNvPr id="5" name="Picture 4" descr="1200x 1-Al2O3 EDX_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4000"/>
                      </a14:imgEffect>
                      <a14:imgEffect>
                        <a14:brightnessContrast bright="35000" contrast="3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44" t="5838" r="-301" b="765"/>
            <a:stretch/>
          </p:blipFill>
          <p:spPr>
            <a:xfrm>
              <a:off x="3493752" y="543584"/>
              <a:ext cx="3383492" cy="2648493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3517460" y="2745995"/>
              <a:ext cx="837104" cy="4249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3576396" y="2822591"/>
              <a:ext cx="718906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3515155" y="2809003"/>
              <a:ext cx="9552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20 µm </a:t>
              </a:r>
              <a:endParaRPr lang="en-US" dirty="0"/>
            </a:p>
          </p:txBody>
        </p:sp>
      </p:grpSp>
      <p:pic>
        <p:nvPicPr>
          <p:cNvPr id="10" name="Picture 9" descr="1600x 9_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6" r="10222"/>
          <a:stretch/>
        </p:blipFill>
        <p:spPr>
          <a:xfrm>
            <a:off x="3493751" y="3276081"/>
            <a:ext cx="3383493" cy="2641679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>
            <a:off x="4066220" y="4583901"/>
            <a:ext cx="212150" cy="173186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536707" y="4816661"/>
            <a:ext cx="271574" cy="173186"/>
          </a:xfrm>
          <a:prstGeom prst="straightConnector1">
            <a:avLst/>
          </a:prstGeom>
          <a:ln w="38100">
            <a:solidFill>
              <a:schemeClr val="bg1"/>
            </a:solidFill>
            <a:tailEnd type="triangle" w="lg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3519150" y="5470684"/>
            <a:ext cx="1031682" cy="4249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3567930" y="5549189"/>
            <a:ext cx="936335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613603" y="5522036"/>
            <a:ext cx="98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 µm </a:t>
            </a:r>
            <a:endParaRPr lang="en-US" dirty="0"/>
          </a:p>
        </p:txBody>
      </p:sp>
      <p:grpSp>
        <p:nvGrpSpPr>
          <p:cNvPr id="41" name="Group 40"/>
          <p:cNvGrpSpPr/>
          <p:nvPr/>
        </p:nvGrpSpPr>
        <p:grpSpPr>
          <a:xfrm>
            <a:off x="-1" y="3276081"/>
            <a:ext cx="3383493" cy="2641679"/>
            <a:chOff x="-1" y="3276081"/>
            <a:chExt cx="3383493" cy="2641679"/>
          </a:xfrm>
        </p:grpSpPr>
        <p:pic>
          <p:nvPicPr>
            <p:cNvPr id="7" name="Picture 6" descr="1400x 7_.jp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66" r="9338"/>
            <a:stretch/>
          </p:blipFill>
          <p:spPr>
            <a:xfrm>
              <a:off x="-1" y="3276081"/>
              <a:ext cx="3383493" cy="2641679"/>
            </a:xfrm>
            <a:prstGeom prst="rect">
              <a:avLst/>
            </a:prstGeom>
          </p:spPr>
        </p:pic>
        <p:cxnSp>
          <p:nvCxnSpPr>
            <p:cNvPr id="8" name="Straight Arrow Connector 7"/>
            <p:cNvCxnSpPr/>
            <p:nvPr/>
          </p:nvCxnSpPr>
          <p:spPr>
            <a:xfrm>
              <a:off x="395549" y="4552799"/>
              <a:ext cx="271574" cy="17318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4"/>
            <p:cNvSpPr/>
            <p:nvPr/>
          </p:nvSpPr>
          <p:spPr>
            <a:xfrm>
              <a:off x="22455" y="5470684"/>
              <a:ext cx="904645" cy="42491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71897" y="5548478"/>
              <a:ext cx="798617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46494" y="5535729"/>
              <a:ext cx="9356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20 µm 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85510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3158069" y="4576485"/>
            <a:ext cx="4036954" cy="3375674"/>
            <a:chOff x="3158069" y="4576485"/>
            <a:chExt cx="4036954" cy="3375674"/>
          </a:xfrm>
        </p:grpSpPr>
        <p:pic>
          <p:nvPicPr>
            <p:cNvPr id="11" name="Picture 10" descr="e 600x 7_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367"/>
            <a:stretch/>
          </p:blipFill>
          <p:spPr>
            <a:xfrm>
              <a:off x="3158069" y="4576485"/>
              <a:ext cx="4036954" cy="3375674"/>
            </a:xfrm>
            <a:prstGeom prst="rect">
              <a:avLst/>
            </a:prstGeom>
          </p:spPr>
        </p:pic>
        <p:cxnSp>
          <p:nvCxnSpPr>
            <p:cNvPr id="19" name="Straight Arrow Connector 18"/>
            <p:cNvCxnSpPr/>
            <p:nvPr/>
          </p:nvCxnSpPr>
          <p:spPr>
            <a:xfrm flipV="1">
              <a:off x="6807198" y="6515353"/>
              <a:ext cx="160867" cy="283380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flipH="1">
              <a:off x="4549684" y="6891866"/>
              <a:ext cx="284782" cy="167596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 w="lg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45"/>
            <p:cNvSpPr/>
            <p:nvPr/>
          </p:nvSpPr>
          <p:spPr>
            <a:xfrm>
              <a:off x="3179234" y="7404100"/>
              <a:ext cx="984491" cy="51885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274107" y="7498289"/>
              <a:ext cx="9837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20 µm </a:t>
              </a:r>
              <a:endParaRPr lang="en-US" dirty="0"/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3434964" y="7509220"/>
              <a:ext cx="479136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54"/>
          <p:cNvGrpSpPr/>
          <p:nvPr/>
        </p:nvGrpSpPr>
        <p:grpSpPr>
          <a:xfrm>
            <a:off x="-8442" y="1896534"/>
            <a:ext cx="3098775" cy="2599266"/>
            <a:chOff x="-8442" y="1896534"/>
            <a:chExt cx="3098775" cy="2599266"/>
          </a:xfrm>
        </p:grpSpPr>
        <p:pic>
          <p:nvPicPr>
            <p:cNvPr id="20" name="Picture 19" descr="1200x 3_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586" t="11158" r="6019" b="929"/>
            <a:stretch/>
          </p:blipFill>
          <p:spPr>
            <a:xfrm>
              <a:off x="-8442" y="1896534"/>
              <a:ext cx="3098775" cy="2599266"/>
            </a:xfrm>
            <a:prstGeom prst="rect">
              <a:avLst/>
            </a:prstGeom>
          </p:spPr>
        </p:pic>
        <p:sp>
          <p:nvSpPr>
            <p:cNvPr id="49" name="Rectangle 48"/>
            <p:cNvSpPr/>
            <p:nvPr/>
          </p:nvSpPr>
          <p:spPr>
            <a:xfrm>
              <a:off x="8464" y="3945467"/>
              <a:ext cx="1011773" cy="5234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09330" y="4076001"/>
              <a:ext cx="9837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20 µm </a:t>
              </a:r>
              <a:endParaRPr lang="en-US" dirty="0"/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117795" y="4080231"/>
              <a:ext cx="784321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/>
          <p:cNvGrpSpPr/>
          <p:nvPr/>
        </p:nvGrpSpPr>
        <p:grpSpPr>
          <a:xfrm>
            <a:off x="3158069" y="1899212"/>
            <a:ext cx="4036954" cy="2596588"/>
            <a:chOff x="3158069" y="1899212"/>
            <a:chExt cx="4036954" cy="2596588"/>
          </a:xfrm>
        </p:grpSpPr>
        <p:pic>
          <p:nvPicPr>
            <p:cNvPr id="4" name="Picture 3" descr="e 600x 5_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86" b="11547"/>
            <a:stretch/>
          </p:blipFill>
          <p:spPr>
            <a:xfrm>
              <a:off x="3158069" y="1899212"/>
              <a:ext cx="4036954" cy="2596588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3183889" y="3945467"/>
              <a:ext cx="979836" cy="5234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272792" y="4075842"/>
              <a:ext cx="9837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20 µm </a:t>
              </a:r>
              <a:endParaRPr lang="en-US" dirty="0"/>
            </a:p>
          </p:txBody>
        </p:sp>
        <p:cxnSp>
          <p:nvCxnSpPr>
            <p:cNvPr id="44" name="Straight Connector 43"/>
            <p:cNvCxnSpPr/>
            <p:nvPr/>
          </p:nvCxnSpPr>
          <p:spPr>
            <a:xfrm>
              <a:off x="3446027" y="4076001"/>
              <a:ext cx="420254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/>
          <p:cNvGrpSpPr/>
          <p:nvPr/>
        </p:nvGrpSpPr>
        <p:grpSpPr>
          <a:xfrm>
            <a:off x="-13524" y="4576485"/>
            <a:ext cx="3103857" cy="3363398"/>
            <a:chOff x="-13524" y="4576485"/>
            <a:chExt cx="3103857" cy="3363398"/>
          </a:xfrm>
        </p:grpSpPr>
        <p:pic>
          <p:nvPicPr>
            <p:cNvPr id="12" name="Picture 11" descr="850x 4_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96" r="1289"/>
            <a:stretch/>
          </p:blipFill>
          <p:spPr>
            <a:xfrm>
              <a:off x="-8467" y="5657060"/>
              <a:ext cx="3098800" cy="2282823"/>
            </a:xfrm>
            <a:prstGeom prst="rect">
              <a:avLst/>
            </a:prstGeom>
          </p:spPr>
        </p:pic>
        <p:pic>
          <p:nvPicPr>
            <p:cNvPr id="10" name="Picture 9" descr="ue 10x 1_.jp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555" r="11848" b="47347"/>
            <a:stretch/>
          </p:blipFill>
          <p:spPr>
            <a:xfrm>
              <a:off x="-3027" y="4576485"/>
              <a:ext cx="3090333" cy="1080575"/>
            </a:xfrm>
            <a:prstGeom prst="rect">
              <a:avLst/>
            </a:prstGeom>
          </p:spPr>
        </p:pic>
        <p:sp>
          <p:nvSpPr>
            <p:cNvPr id="50" name="Rectangle 49"/>
            <p:cNvSpPr/>
            <p:nvPr/>
          </p:nvSpPr>
          <p:spPr>
            <a:xfrm>
              <a:off x="27574" y="5264150"/>
              <a:ext cx="840673" cy="3675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584475" y="7404101"/>
              <a:ext cx="836991" cy="5046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-13524" y="5308251"/>
              <a:ext cx="10422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100 µm </a:t>
              </a:r>
              <a:endParaRPr lang="en-US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620927" y="7529383"/>
              <a:ext cx="9837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20 µm </a:t>
              </a:r>
              <a:endParaRPr lang="en-US" dirty="0"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1807248" y="7521944"/>
              <a:ext cx="407169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282477" y="5353044"/>
              <a:ext cx="318655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07043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2209800"/>
            <a:ext cx="6858000" cy="4722838"/>
            <a:chOff x="0" y="2209800"/>
            <a:chExt cx="6858000" cy="4722838"/>
          </a:xfrm>
        </p:grpSpPr>
        <p:pic>
          <p:nvPicPr>
            <p:cNvPr id="2" name="Picture 1" descr="7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209800"/>
              <a:ext cx="6858000" cy="4722838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286928" y="6138496"/>
              <a:ext cx="557107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273        373          473         573         673        773</a:t>
              </a:r>
              <a:endParaRPr lang="en-US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719040" y="6507828"/>
              <a:ext cx="208228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Temperature / K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545751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2324100"/>
            <a:ext cx="6858000" cy="4485132"/>
            <a:chOff x="0" y="2324100"/>
            <a:chExt cx="6858000" cy="4485132"/>
          </a:xfrm>
        </p:grpSpPr>
        <p:pic>
          <p:nvPicPr>
            <p:cNvPr id="2" name="Picture 1" descr="2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324100"/>
              <a:ext cx="6858000" cy="4485132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036759" y="6117070"/>
              <a:ext cx="5571072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323                    423                      523                     623</a:t>
              </a:r>
              <a:endParaRPr lang="en-US" sz="1600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930705" y="6405133"/>
              <a:ext cx="208228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Temperature / K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54575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4873</TotalTime>
  <Words>180</Words>
  <Application>Microsoft Macintosh PowerPoint</Application>
  <PresentationFormat>On-screen Show (4:3)</PresentationFormat>
  <Paragraphs>70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Cambridge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Wilberth Solano</dc:creator>
  <cp:lastModifiedBy>Wilberth Solano</cp:lastModifiedBy>
  <cp:revision>64</cp:revision>
  <dcterms:created xsi:type="dcterms:W3CDTF">2014-02-27T15:36:31Z</dcterms:created>
  <dcterms:modified xsi:type="dcterms:W3CDTF">2014-08-04T16:49:59Z</dcterms:modified>
</cp:coreProperties>
</file>