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02" y="-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F6C27-282C-4C4D-A42F-DE69520BC1D6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0361A-7353-474E-821D-CA9D734728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0AA29-04DC-44CE-844E-1E1B5D06C6EB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28CAB-3357-40A8-BFE4-59C0F725FB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CDC3DD-1286-4B28-BBF2-CAF6362BA564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74CAD-5202-43CF-A9C7-84687549FF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A5101-A165-40EE-951D-34CF7BD54DBA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E95CF-FD92-4FBF-A61B-64BBD19AB1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95E33-6940-4ECC-B4B3-B8E4B2C9B910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29E71-942F-4E59-866F-104F5046B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D14D1-FCC8-4FFA-A4D6-422C0B92B740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B0401-3583-45E5-B731-9AF74D23D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F3A29-D45B-453D-837B-DFD3D5B5823D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017C3C-50D3-4D4F-903F-B197F6EAB7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9FEA3-9BE2-453F-9CB3-2B6F6F7074AE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C8270-36C9-46EE-A479-2B1B8E38E6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018197-95FF-4809-9645-4537BD096681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960DA-837B-44A2-9AD4-58481798E4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F78ED-6B9D-4BA0-B2B6-8E8A3CDF6777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2BCA9B-3F2F-46E4-8820-83178F9B17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844C0-D431-4DA8-81CF-68B1E26F6354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25F6E-F7AB-4D68-B17C-24A0F5563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3B7DAA-6101-4035-9C99-603E1B4DCC91}" type="datetimeFigureOut">
              <a:rPr lang="en-US"/>
              <a:pPr>
                <a:defRPr/>
              </a:pPr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6BB310-3703-4B22-B592-07734CB1DA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3"/>
          <p:cNvSpPr txBox="1">
            <a:spLocks noChangeArrowheads="1"/>
          </p:cNvSpPr>
          <p:nvPr/>
        </p:nvSpPr>
        <p:spPr bwMode="auto">
          <a:xfrm>
            <a:off x="168275" y="152400"/>
            <a:ext cx="88995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US" sz="2400" b="1" u="sng">
                <a:solidFill>
                  <a:srgbClr val="000099"/>
                </a:solidFill>
                <a:latin typeface="Comic Sans MS" pitchFamily="66" charset="0"/>
              </a:rPr>
              <a:t>Iso-viscocity contours showing locations of thermal cycles</a:t>
            </a:r>
          </a:p>
        </p:txBody>
      </p:sp>
      <p:sp>
        <p:nvSpPr>
          <p:cNvPr id="13315" name="TextBox 4"/>
          <p:cNvSpPr txBox="1">
            <a:spLocks noChangeArrowheads="1"/>
          </p:cNvSpPr>
          <p:nvPr/>
        </p:nvSpPr>
        <p:spPr bwMode="auto">
          <a:xfrm>
            <a:off x="5194300" y="1012825"/>
            <a:ext cx="350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endParaRPr lang="en-US">
              <a:solidFill>
                <a:srgbClr val="000099"/>
              </a:solidFill>
              <a:latin typeface="Comic Sans MS" pitchFamily="66" charset="0"/>
            </a:endParaRPr>
          </a:p>
        </p:txBody>
      </p:sp>
      <p:sp>
        <p:nvSpPr>
          <p:cNvPr id="13317" name="TextBox 7"/>
          <p:cNvSpPr txBox="1">
            <a:spLocks noChangeArrowheads="1"/>
          </p:cNvSpPr>
          <p:nvPr/>
        </p:nvSpPr>
        <p:spPr bwMode="auto">
          <a:xfrm>
            <a:off x="165100" y="4508500"/>
            <a:ext cx="44196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en-US" b="1">
                <a:solidFill>
                  <a:srgbClr val="000099"/>
                </a:solidFill>
                <a:latin typeface="Comic Sans MS" pitchFamily="66" charset="0"/>
              </a:rPr>
              <a:t>Workpiece</a:t>
            </a: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: </a:t>
            </a:r>
            <a:r>
              <a:rPr lang="en-US" u="sng">
                <a:solidFill>
                  <a:srgbClr val="000099"/>
                </a:solidFill>
                <a:latin typeface="Comic Sans MS" pitchFamily="66" charset="0"/>
              </a:rPr>
              <a:t>6.35 mm</a:t>
            </a:r>
            <a:r>
              <a:rPr lang="en-US">
                <a:solidFill>
                  <a:srgbClr val="000099"/>
                </a:solidFill>
                <a:latin typeface="Comic Sans MS" pitchFamily="66" charset="0"/>
              </a:rPr>
              <a:t> thick 1018 Steel</a:t>
            </a:r>
          </a:p>
          <a:p>
            <a:pPr algn="l"/>
            <a:r>
              <a:rPr lang="en-US" b="1">
                <a:solidFill>
                  <a:srgbClr val="000099"/>
                </a:solidFill>
              </a:rPr>
              <a:t>Tool Shoulder Diameter</a:t>
            </a:r>
            <a:r>
              <a:rPr lang="en-US">
                <a:solidFill>
                  <a:srgbClr val="000099"/>
                </a:solidFill>
              </a:rPr>
              <a:t>: 15 mm</a:t>
            </a:r>
          </a:p>
          <a:p>
            <a:pPr algn="l"/>
            <a:r>
              <a:rPr lang="en-US" b="1">
                <a:solidFill>
                  <a:srgbClr val="000099"/>
                </a:solidFill>
              </a:rPr>
              <a:t>Pin Diameter</a:t>
            </a:r>
            <a:r>
              <a:rPr lang="en-US">
                <a:solidFill>
                  <a:srgbClr val="000099"/>
                </a:solidFill>
              </a:rPr>
              <a:t>: 7.90 mm (straight circular)</a:t>
            </a:r>
          </a:p>
          <a:p>
            <a:pPr algn="l"/>
            <a:r>
              <a:rPr lang="en-US" b="1">
                <a:solidFill>
                  <a:srgbClr val="000099"/>
                </a:solidFill>
              </a:rPr>
              <a:t>Pin Length</a:t>
            </a:r>
            <a:r>
              <a:rPr lang="en-US">
                <a:solidFill>
                  <a:srgbClr val="000099"/>
                </a:solidFill>
              </a:rPr>
              <a:t>: </a:t>
            </a:r>
            <a:r>
              <a:rPr lang="en-US" u="sng">
                <a:solidFill>
                  <a:srgbClr val="000099"/>
                </a:solidFill>
              </a:rPr>
              <a:t>6.22 mm</a:t>
            </a:r>
          </a:p>
          <a:p>
            <a:pPr algn="l"/>
            <a:r>
              <a:rPr lang="en-US" b="1">
                <a:solidFill>
                  <a:srgbClr val="000099"/>
                </a:solidFill>
              </a:rPr>
              <a:t>Rotational Speed</a:t>
            </a:r>
            <a:r>
              <a:rPr lang="en-US">
                <a:solidFill>
                  <a:srgbClr val="000099"/>
                </a:solidFill>
              </a:rPr>
              <a:t>: 450 rpm</a:t>
            </a:r>
          </a:p>
          <a:p>
            <a:pPr algn="l"/>
            <a:r>
              <a:rPr lang="en-US" b="1">
                <a:solidFill>
                  <a:srgbClr val="000099"/>
                </a:solidFill>
              </a:rPr>
              <a:t>Welding Speed</a:t>
            </a:r>
            <a:r>
              <a:rPr lang="en-US">
                <a:solidFill>
                  <a:srgbClr val="000099"/>
                </a:solidFill>
              </a:rPr>
              <a:t>: 0.42 mm/s</a:t>
            </a:r>
          </a:p>
        </p:txBody>
      </p:sp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2"/>
          <a:srcRect l="4572"/>
          <a:stretch>
            <a:fillRect/>
          </a:stretch>
        </p:blipFill>
        <p:spPr bwMode="auto">
          <a:xfrm>
            <a:off x="152400" y="838200"/>
            <a:ext cx="4579938" cy="365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3441" name="Group 129"/>
          <p:cNvGraphicFramePr>
            <a:graphicFrameLocks noGrp="1"/>
          </p:cNvGraphicFramePr>
          <p:nvPr/>
        </p:nvGraphicFramePr>
        <p:xfrm>
          <a:off x="5016500" y="877888"/>
          <a:ext cx="3886200" cy="5354637"/>
        </p:xfrm>
        <a:graphic>
          <a:graphicData uri="http://schemas.openxmlformats.org/drawingml/2006/table">
            <a:tbl>
              <a:tblPr/>
              <a:tblGrid>
                <a:gridCol w="660400"/>
                <a:gridCol w="762000"/>
                <a:gridCol w="2463800"/>
              </a:tblGrid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Point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Height (</a:t>
                      </a: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Transverse distance from joint interface (</a:t>
                      </a:r>
                      <a:r>
                        <a:rPr kumimoji="0" lang="en-US" sz="16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mm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9.50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8.00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C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4.00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          (tool center)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4.00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8.00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9.50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12.70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6.00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4.25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4.25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3.78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6.00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P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4.90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Q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- </a:t>
                      </a: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4.25   (advancing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7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4.25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0.60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4.90   (retreating side)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125</Words>
  <Application>Microsoft Office PowerPoint</Application>
  <PresentationFormat>On-screen Show (4:3)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Calibri</vt:lpstr>
      <vt:lpstr>Arial</vt:lpstr>
      <vt:lpstr>Comic Sans MS</vt:lpstr>
      <vt:lpstr>Symbol</vt:lpstr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T. DebRoy</dc:creator>
  <cp:lastModifiedBy>Amitava De</cp:lastModifiedBy>
  <cp:revision>3</cp:revision>
  <dcterms:created xsi:type="dcterms:W3CDTF">2006-08-16T00:00:00Z</dcterms:created>
  <dcterms:modified xsi:type="dcterms:W3CDTF">2013-07-08T04:33:42Z</dcterms:modified>
</cp:coreProperties>
</file>