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6" d="100"/>
          <a:sy n="146" d="100"/>
        </p:scale>
        <p:origin x="-120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FBA1-3335-43A1-8631-D0039AE85592}" type="datetimeFigureOut">
              <a:rPr lang="ko-KR" altLang="en-US" smtClean="0"/>
              <a:t>16/10/2014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F8159-95C0-46FF-AF26-BC9BEF66994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1520" y="346059"/>
            <a:ext cx="8707333" cy="6480000"/>
            <a:chOff x="251520" y="346059"/>
            <a:chExt cx="8707333" cy="6480000"/>
          </a:xfrm>
        </p:grpSpPr>
        <p:grpSp>
          <p:nvGrpSpPr>
            <p:cNvPr id="9" name="Group 8"/>
            <p:cNvGrpSpPr/>
            <p:nvPr/>
          </p:nvGrpSpPr>
          <p:grpSpPr>
            <a:xfrm>
              <a:off x="251520" y="346059"/>
              <a:ext cx="8707333" cy="6480000"/>
              <a:chOff x="251520" y="346059"/>
              <a:chExt cx="8707333" cy="64800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51520" y="346059"/>
                <a:ext cx="8707333" cy="6480000"/>
                <a:chOff x="251520" y="346059"/>
                <a:chExt cx="8707333" cy="6480000"/>
              </a:xfrm>
            </p:grpSpPr>
            <p:pic>
              <p:nvPicPr>
                <p:cNvPr id="2050" name="Picture 2" descr="C:\Users\User\Desktop\Harry_HPT_2014\Cracked_uncracked2.pn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251520" y="346059"/>
                  <a:ext cx="8707333" cy="6480000"/>
                </a:xfrm>
                <a:prstGeom prst="rect">
                  <a:avLst/>
                </a:prstGeom>
                <a:noFill/>
              </p:spPr>
            </p:pic>
            <p:sp>
              <p:nvSpPr>
                <p:cNvPr id="5" name="TextBox 4"/>
                <p:cNvSpPr txBox="1"/>
                <p:nvPr/>
              </p:nvSpPr>
              <p:spPr>
                <a:xfrm>
                  <a:off x="4283968" y="6278102"/>
                  <a:ext cx="1872208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2800" dirty="0" smtClean="0"/>
                    <a:t>Time / s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51520" y="836712"/>
                  <a:ext cx="615553" cy="441165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en-US" altLang="ko-KR" sz="2800" dirty="0" smtClean="0"/>
                    <a:t>Current density / µA cm</a:t>
                  </a:r>
                  <a:r>
                    <a:rPr lang="en-US" altLang="ko-KR" sz="2800" baseline="30000" dirty="0" smtClean="0"/>
                    <a:t>-2</a:t>
                  </a:r>
                  <a:endParaRPr lang="en-US" altLang="ko-KR" sz="2800" dirty="0" smtClean="0"/>
                </a:p>
              </p:txBody>
            </p:sp>
            <p:pic>
              <p:nvPicPr>
                <p:cNvPr id="6" name="Picture 2" descr="C:\Users\User\Desktop\Harry_HPT_2014\Cracked_uncracked2.pn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/>
                <a:srcRect l="72898" t="74292" r="8547" b="21368"/>
                <a:stretch/>
              </p:blipFill>
              <p:spPr bwMode="auto">
                <a:xfrm>
                  <a:off x="4283968" y="3573016"/>
                  <a:ext cx="1615598" cy="2812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7" name="Picture 2" descr="C:\Users\User\Desktop\Harry_HPT_2014\Cracked_uncracked2.pn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/>
                <a:srcRect l="72898" t="69701" r="8547" b="25797"/>
                <a:stretch/>
              </p:blipFill>
              <p:spPr bwMode="auto">
                <a:xfrm>
                  <a:off x="6660232" y="1340768"/>
                  <a:ext cx="1615598" cy="291705"/>
                </a:xfrm>
                <a:prstGeom prst="rect">
                  <a:avLst/>
                </a:prstGeom>
                <a:noFill/>
              </p:spPr>
            </p:pic>
            <p:sp>
              <p:nvSpPr>
                <p:cNvPr id="3" name="Rectangle 2"/>
                <p:cNvSpPr/>
                <p:nvPr/>
              </p:nvSpPr>
              <p:spPr>
                <a:xfrm>
                  <a:off x="6228184" y="4725144"/>
                  <a:ext cx="2160240" cy="7920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4572000" y="3501008"/>
                <a:ext cx="1872208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000" dirty="0" smtClean="0"/>
                  <a:t>With cracks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876256" y="1268760"/>
                <a:ext cx="1440160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000" dirty="0" smtClean="0"/>
                  <a:t>No cracks</a:t>
                </a:r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251520" y="5229200"/>
              <a:ext cx="648072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Harry_HPT_2014\Cracked_uncrack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559" y="333376"/>
            <a:ext cx="8768881" cy="648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1772816"/>
            <a:ext cx="3893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Hole data range – after H charging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테마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D.k.Han</dc:creator>
  <cp:lastModifiedBy>Wilberth Solano</cp:lastModifiedBy>
  <cp:revision>6</cp:revision>
  <dcterms:created xsi:type="dcterms:W3CDTF">2014-04-27T15:46:04Z</dcterms:created>
  <dcterms:modified xsi:type="dcterms:W3CDTF">2014-10-16T16:51:50Z</dcterms:modified>
</cp:coreProperties>
</file>