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7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CA8C7-0FE3-4E93-BABA-20A987EB820A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7363A-1E0B-415A-A40A-44097AF3050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AB666-59D6-41FF-A25B-D43276651EE8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B0B27-E51D-43D3-ABC8-0E8773B09AB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46856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#1 </a:t>
            </a:r>
            <a:r>
              <a:rPr kumimoji="0" lang="en-US" altLang="ko-K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Uncracked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sample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User\Desktop\Harry_HPT_2014\Uncrack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052736"/>
            <a:ext cx="4426776" cy="3240000"/>
          </a:xfrm>
          <a:prstGeom prst="rect">
            <a:avLst/>
          </a:prstGeom>
          <a:noFill/>
        </p:spPr>
      </p:pic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539552" y="4578320"/>
          <a:ext cx="8064896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136"/>
                <a:gridCol w="864096"/>
                <a:gridCol w="576064"/>
                <a:gridCol w="1152128"/>
                <a:gridCol w="1296144"/>
                <a:gridCol w="1440160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Break-through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(m)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altLang="ko-KR" sz="16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altLang="ko-KR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(s)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altLang="ko-KR" sz="16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ss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(A/m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altLang="ko-KR" sz="16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eff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(m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/s)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 (mol/m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altLang="ko-KR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app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(mol/m</a:t>
                      </a:r>
                      <a:r>
                        <a:rPr lang="en-US" altLang="ko-KR" sz="1600" strike="noStrike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Uncracked</a:t>
                      </a:r>
                      <a:endParaRPr lang="ko-KR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0.00058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0.0358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5.235x10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-11</a:t>
                      </a:r>
                      <a:endParaRPr lang="ko-KR" altLang="en-US" sz="16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2.15x10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-10</a:t>
                      </a:r>
                      <a:endParaRPr lang="ko-KR" altLang="en-US" sz="16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4.11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539552" y="5783664"/>
          <a:ext cx="8064896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136"/>
                <a:gridCol w="864096"/>
                <a:gridCol w="720080"/>
                <a:gridCol w="1008112"/>
                <a:gridCol w="1296144"/>
                <a:gridCol w="1440160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time-lag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(m)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altLang="ko-KR" sz="16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lag</a:t>
                      </a:r>
                      <a:r>
                        <a:rPr lang="en-US" altLang="ko-KR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(s)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altLang="ko-KR" sz="16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ss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(A/m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altLang="ko-KR" sz="16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eff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(m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/s)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 (mol/m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altLang="ko-KR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app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(mol/m</a:t>
                      </a:r>
                      <a:r>
                        <a:rPr lang="en-US" altLang="ko-KR" sz="1600" strike="noStrike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Uncracked</a:t>
                      </a:r>
                      <a:endParaRPr lang="ko-KR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0.00058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15293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0.0358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3.67x10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-12</a:t>
                      </a:r>
                      <a:endParaRPr lang="ko-KR" altLang="en-US" sz="16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2.15x10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-10</a:t>
                      </a:r>
                      <a:endParaRPr lang="ko-KR" altLang="en-US" sz="16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58.8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443253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>
          <a:xfrm>
            <a:off x="446856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#2 Cracked</a:t>
            </a:r>
            <a:r>
              <a:rPr kumimoji="0" lang="en-US" altLang="ko-K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sample</a:t>
            </a: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User\Desktop\Harry_HPT_2014\Crack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57" y="1052736"/>
            <a:ext cx="4422135" cy="32400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052736"/>
            <a:ext cx="4417697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539552" y="4725144"/>
          <a:ext cx="8064896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136"/>
                <a:gridCol w="864096"/>
                <a:gridCol w="648072"/>
                <a:gridCol w="1080120"/>
                <a:gridCol w="1296144"/>
                <a:gridCol w="1440160"/>
                <a:gridCol w="1512168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Break-through</a:t>
                      </a:r>
                      <a:endParaRPr lang="ko-KR" altLang="en-US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L</a:t>
                      </a:r>
                      <a:r>
                        <a:rPr lang="en-US" altLang="ko-KR" sz="1600" baseline="0" dirty="0" smtClean="0">
                          <a:latin typeface="Times" pitchFamily="18" charset="0"/>
                        </a:rPr>
                        <a:t> (m)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" pitchFamily="18" charset="0"/>
                        </a:rPr>
                        <a:t>t</a:t>
                      </a:r>
                      <a:r>
                        <a:rPr lang="en-US" altLang="ko-KR" sz="1600" baseline="-25000" dirty="0" err="1" smtClean="0">
                          <a:latin typeface="Times" pitchFamily="18" charset="0"/>
                        </a:rPr>
                        <a:t>b</a:t>
                      </a:r>
                      <a:r>
                        <a:rPr lang="en-US" altLang="ko-KR" sz="1600" baseline="-25000" dirty="0" smtClean="0">
                          <a:latin typeface="Times" pitchFamily="18" charset="0"/>
                        </a:rPr>
                        <a:t> </a:t>
                      </a:r>
                      <a:r>
                        <a:rPr lang="en-US" altLang="ko-KR" sz="1600" baseline="0" dirty="0" smtClean="0">
                          <a:latin typeface="Times" pitchFamily="18" charset="0"/>
                        </a:rPr>
                        <a:t>(s)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" pitchFamily="18" charset="0"/>
                        </a:rPr>
                        <a:t>I</a:t>
                      </a:r>
                      <a:r>
                        <a:rPr lang="en-US" altLang="ko-KR" sz="1600" baseline="-25000" dirty="0" err="1" smtClean="0">
                          <a:latin typeface="Times" pitchFamily="18" charset="0"/>
                        </a:rPr>
                        <a:t>ss</a:t>
                      </a:r>
                      <a:r>
                        <a:rPr lang="en-US" altLang="ko-KR" sz="1600" dirty="0" smtClean="0">
                          <a:latin typeface="Times" pitchFamily="18" charset="0"/>
                        </a:rPr>
                        <a:t> (A/m</a:t>
                      </a:r>
                      <a:r>
                        <a:rPr lang="en-US" altLang="ko-KR" sz="1600" baseline="30000" dirty="0" smtClean="0">
                          <a:latin typeface="Times" pitchFamily="18" charset="0"/>
                        </a:rPr>
                        <a:t>2</a:t>
                      </a:r>
                      <a:r>
                        <a:rPr lang="en-US" altLang="ko-KR" sz="1600" dirty="0" smtClean="0">
                          <a:latin typeface="Times" pitchFamily="18" charset="0"/>
                        </a:rPr>
                        <a:t>)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" pitchFamily="18" charset="0"/>
                        </a:rPr>
                        <a:t>D</a:t>
                      </a:r>
                      <a:r>
                        <a:rPr lang="en-US" altLang="ko-KR" sz="1600" baseline="-25000" dirty="0" err="1" smtClean="0">
                          <a:latin typeface="Times" pitchFamily="18" charset="0"/>
                        </a:rPr>
                        <a:t>eff</a:t>
                      </a:r>
                      <a:r>
                        <a:rPr lang="en-US" altLang="ko-KR" sz="1600" dirty="0" smtClean="0">
                          <a:latin typeface="Times" pitchFamily="18" charset="0"/>
                        </a:rPr>
                        <a:t> (m</a:t>
                      </a:r>
                      <a:r>
                        <a:rPr lang="en-US" altLang="ko-KR" sz="1600" baseline="30000" dirty="0" smtClean="0">
                          <a:latin typeface="Times" pitchFamily="18" charset="0"/>
                        </a:rPr>
                        <a:t>2</a:t>
                      </a:r>
                      <a:r>
                        <a:rPr lang="en-US" altLang="ko-KR" sz="1600" dirty="0" smtClean="0">
                          <a:latin typeface="Times" pitchFamily="18" charset="0"/>
                        </a:rPr>
                        <a:t>/s)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P (mol/m</a:t>
                      </a:r>
                      <a:r>
                        <a:rPr lang="en-US" altLang="ko-KR" sz="1600" baseline="0" dirty="0" smtClean="0">
                          <a:latin typeface="Times" pitchFamily="18" charset="0"/>
                        </a:rPr>
                        <a:t> s)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C</a:t>
                      </a:r>
                      <a:r>
                        <a:rPr lang="en-US" altLang="ko-KR" sz="1600" baseline="-25000" dirty="0" smtClean="0">
                          <a:latin typeface="Times" pitchFamily="18" charset="0"/>
                        </a:rPr>
                        <a:t>app</a:t>
                      </a:r>
                      <a:r>
                        <a:rPr lang="en-US" altLang="ko-KR" sz="1600" dirty="0" smtClean="0">
                          <a:latin typeface="Times" pitchFamily="18" charset="0"/>
                        </a:rPr>
                        <a:t> (mol/m</a:t>
                      </a:r>
                      <a:r>
                        <a:rPr lang="en-US" altLang="ko-KR" sz="1600" strike="noStrike" baseline="30000" dirty="0" smtClean="0">
                          <a:latin typeface="Times" pitchFamily="18" charset="0"/>
                        </a:rPr>
                        <a:t>3</a:t>
                      </a:r>
                      <a:r>
                        <a:rPr lang="en-US" altLang="ko-KR" sz="1600" dirty="0" smtClean="0">
                          <a:latin typeface="Times" pitchFamily="18" charset="0"/>
                        </a:rPr>
                        <a:t>)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Times" pitchFamily="18" charset="0"/>
                        </a:rPr>
                        <a:t>Cracked</a:t>
                      </a:r>
                      <a:endParaRPr lang="ko-KR" altLang="en-US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0.00062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1600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0.0179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1.57x10</a:t>
                      </a:r>
                      <a:r>
                        <a:rPr lang="en-US" altLang="ko-KR" sz="1600" baseline="30000" dirty="0" smtClean="0">
                          <a:latin typeface="Times" pitchFamily="18" charset="0"/>
                        </a:rPr>
                        <a:t>-11</a:t>
                      </a:r>
                      <a:endParaRPr lang="ko-KR" altLang="en-US" sz="1600" baseline="300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1.15x10</a:t>
                      </a:r>
                      <a:r>
                        <a:rPr lang="en-US" altLang="ko-KR" sz="1600" baseline="30000" dirty="0" smtClean="0">
                          <a:latin typeface="Times" pitchFamily="18" charset="0"/>
                        </a:rPr>
                        <a:t>-10</a:t>
                      </a:r>
                      <a:endParaRPr lang="ko-KR" altLang="en-US" sz="1600" baseline="300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7.32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39552" y="5783664"/>
          <a:ext cx="8064896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136"/>
                <a:gridCol w="864096"/>
                <a:gridCol w="720080"/>
                <a:gridCol w="1008112"/>
                <a:gridCol w="1296144"/>
                <a:gridCol w="1440160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time-lag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(m)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altLang="ko-KR" sz="16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lag</a:t>
                      </a:r>
                      <a:r>
                        <a:rPr lang="en-US" altLang="ko-KR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(s)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altLang="ko-KR" sz="16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ss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(A/m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altLang="ko-KR" sz="160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eff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(m</a:t>
                      </a:r>
                      <a:r>
                        <a:rPr lang="en-US" altLang="ko-KR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/s)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 (mol/m</a:t>
                      </a:r>
                      <a:r>
                        <a:rPr lang="en-US" altLang="ko-KR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altLang="ko-KR" sz="16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app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(mol/m</a:t>
                      </a:r>
                      <a:r>
                        <a:rPr lang="en-US" altLang="ko-KR" sz="1600" strike="noStrike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>
                          <a:latin typeface="Times New Roman" pitchFamily="18" charset="0"/>
                          <a:cs typeface="Times New Roman" pitchFamily="18" charset="0"/>
                        </a:rPr>
                        <a:t>Cracked</a:t>
                      </a:r>
                      <a:endParaRPr lang="ko-KR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0.00062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7702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0.0179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8.32x10</a:t>
                      </a:r>
                      <a:r>
                        <a:rPr lang="en-US" altLang="ko-KR" sz="1600" baseline="30000" dirty="0" smtClean="0">
                          <a:latin typeface="Times" pitchFamily="18" charset="0"/>
                        </a:rPr>
                        <a:t>-12</a:t>
                      </a:r>
                      <a:endParaRPr lang="ko-KR" altLang="en-US" sz="1600" baseline="300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1.15x10</a:t>
                      </a:r>
                      <a:r>
                        <a:rPr lang="en-US" altLang="ko-KR" sz="1600" baseline="30000" dirty="0" smtClean="0">
                          <a:latin typeface="Times" pitchFamily="18" charset="0"/>
                        </a:rPr>
                        <a:t>-10</a:t>
                      </a:r>
                      <a:endParaRPr lang="ko-KR" altLang="en-US" sz="1600" baseline="30000" dirty="0">
                        <a:latin typeface="Times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" pitchFamily="18" charset="0"/>
                        </a:rPr>
                        <a:t>13.8</a:t>
                      </a:r>
                      <a:endParaRPr lang="ko-KR" altLang="en-US" sz="1600" dirty="0">
                        <a:latin typeface="Times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140</Words>
  <Application>Microsoft Office PowerPoint</Application>
  <PresentationFormat>화면 슬라이드 쇼(4:3)</PresentationFormat>
  <Paragraphs>58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D.k.Han</dc:creator>
  <cp:lastModifiedBy>D.k.Han</cp:lastModifiedBy>
  <cp:revision>12</cp:revision>
  <dcterms:created xsi:type="dcterms:W3CDTF">2014-04-16T01:11:55Z</dcterms:created>
  <dcterms:modified xsi:type="dcterms:W3CDTF">2014-04-16T04:52:58Z</dcterms:modified>
</cp:coreProperties>
</file>