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charts/chart10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charts/chart11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ppt/charts/chart12.xml" ContentType="application/vnd.openxmlformats-officedocument.drawingml.chart+xml"/>
  <Override PartName="/ppt/charts/style12.xml" ContentType="application/vnd.ms-office.chartstyle+xml"/>
  <Override PartName="/ppt/charts/colors12.xml" ContentType="application/vnd.ms-office.chartcolorstyle+xml"/>
  <Override PartName="/ppt/charts/chart13.xml" ContentType="application/vnd.openxmlformats-officedocument.drawingml.chart+xml"/>
  <Override PartName="/ppt/charts/style13.xml" ContentType="application/vnd.ms-office.chartstyle+xml"/>
  <Override PartName="/ppt/charts/colors13.xml" ContentType="application/vnd.ms-office.chartcolorstyle+xml"/>
  <Override PartName="/ppt/charts/chart14.xml" ContentType="application/vnd.openxmlformats-officedocument.drawingml.chart+xml"/>
  <Override PartName="/ppt/charts/style14.xml" ContentType="application/vnd.ms-office.chartstyle+xml"/>
  <Override PartName="/ppt/charts/colors14.xml" ContentType="application/vnd.ms-office.chartcolorstyle+xml"/>
  <Override PartName="/ppt/charts/chart15.xml" ContentType="application/vnd.openxmlformats-officedocument.drawingml.chart+xml"/>
  <Override PartName="/ppt/charts/style15.xml" ContentType="application/vnd.ms-office.chartstyle+xml"/>
  <Override PartName="/ppt/charts/colors15.xml" ContentType="application/vnd.ms-office.chartcolorstyle+xml"/>
  <Override PartName="/ppt/charts/chart16.xml" ContentType="application/vnd.openxmlformats-officedocument.drawingml.chart+xml"/>
  <Override PartName="/ppt/charts/style16.xml" ContentType="application/vnd.ms-office.chartstyle+xml"/>
  <Override PartName="/ppt/charts/colors16.xml" ContentType="application/vnd.ms-office.chartcolorstyle+xml"/>
  <Override PartName="/ppt/charts/chart17.xml" ContentType="application/vnd.openxmlformats-officedocument.drawingml.chart+xml"/>
  <Override PartName="/ppt/charts/style17.xml" ContentType="application/vnd.ms-office.chartstyle+xml"/>
  <Override PartName="/ppt/charts/colors17.xml" ContentType="application/vnd.ms-office.chartcolorstyle+xml"/>
  <Override PartName="/ppt/charts/chart18.xml" ContentType="application/vnd.openxmlformats-officedocument.drawingml.chart+xml"/>
  <Override PartName="/ppt/charts/style18.xml" ContentType="application/vnd.ms-office.chartstyle+xml"/>
  <Override PartName="/ppt/charts/colors18.xml" ContentType="application/vnd.ms-office.chartcolorstyle+xml"/>
  <Override PartName="/ppt/charts/chart19.xml" ContentType="application/vnd.openxmlformats-officedocument.drawingml.chart+xml"/>
  <Override PartName="/ppt/charts/style19.xml" ContentType="application/vnd.ms-office.chartstyle+xml"/>
  <Override PartName="/ppt/charts/colors19.xml" ContentType="application/vnd.ms-office.chartcolorstyle+xml"/>
  <Override PartName="/ppt/charts/chart20.xml" ContentType="application/vnd.openxmlformats-officedocument.drawingml.chart+xml"/>
  <Override PartName="/ppt/charts/style20.xml" ContentType="application/vnd.ms-office.chartstyle+xml"/>
  <Override PartName="/ppt/charts/colors20.xml" ContentType="application/vnd.ms-office.chartcolorstyle+xml"/>
  <Override PartName="/ppt/charts/chart21.xml" ContentType="application/vnd.openxmlformats-officedocument.drawingml.chart+xml"/>
  <Override PartName="/ppt/charts/style21.xml" ContentType="application/vnd.ms-office.chartstyle+xml"/>
  <Override PartName="/ppt/charts/colors21.xml" ContentType="application/vnd.ms-office.chartcolorstyle+xml"/>
  <Override PartName="/ppt/charts/chart22.xml" ContentType="application/vnd.openxmlformats-officedocument.drawingml.chart+xml"/>
  <Override PartName="/ppt/charts/style22.xml" ContentType="application/vnd.ms-office.chartstyle+xml"/>
  <Override PartName="/ppt/charts/colors22.xml" ContentType="application/vnd.ms-office.chartcolorstyle+xml"/>
  <Override PartName="/ppt/charts/chart23.xml" ContentType="application/vnd.openxmlformats-officedocument.drawingml.chart+xml"/>
  <Override PartName="/ppt/charts/style23.xml" ContentType="application/vnd.ms-office.chartstyle+xml"/>
  <Override PartName="/ppt/charts/colors2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  <p:sldId id="271" r:id="rId3"/>
    <p:sldId id="262" r:id="rId4"/>
    <p:sldId id="263" r:id="rId5"/>
    <p:sldId id="264" r:id="rId6"/>
    <p:sldId id="259" r:id="rId7"/>
    <p:sldId id="265" r:id="rId8"/>
    <p:sldId id="266" r:id="rId9"/>
    <p:sldId id="268" r:id="rId10"/>
    <p:sldId id="270" r:id="rId11"/>
    <p:sldId id="272" r:id="rId12"/>
  </p:sldIdLst>
  <p:sldSz cx="9144000" cy="6858000" type="screen4x3"/>
  <p:notesSz cx="6797675" cy="987425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87" d="100"/>
          <a:sy n="87" d="100"/>
        </p:scale>
        <p:origin x="1092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10.xml"/><Relationship Id="rId1" Type="http://schemas.microsoft.com/office/2011/relationships/chartStyle" Target="style10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11.xml"/><Relationship Id="rId1" Type="http://schemas.microsoft.com/office/2011/relationships/chartStyle" Target="style11.xml"/></Relationships>
</file>

<file path=ppt/charts/_rels/chart12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12.xml"/><Relationship Id="rId1" Type="http://schemas.microsoft.com/office/2011/relationships/chartStyle" Target="style12.xml"/></Relationships>
</file>

<file path=ppt/charts/_rels/chart13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13.xml"/><Relationship Id="rId1" Type="http://schemas.microsoft.com/office/2011/relationships/chartStyle" Target="style13.xml"/></Relationships>
</file>

<file path=ppt/charts/_rels/chart14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14.xml"/><Relationship Id="rId1" Type="http://schemas.microsoft.com/office/2011/relationships/chartStyle" Target="style14.xml"/></Relationships>
</file>

<file path=ppt/charts/_rels/chart15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15.xml"/><Relationship Id="rId1" Type="http://schemas.microsoft.com/office/2011/relationships/chartStyle" Target="style15.xml"/></Relationships>
</file>

<file path=ppt/charts/_rels/chart16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16.xml"/><Relationship Id="rId1" Type="http://schemas.microsoft.com/office/2011/relationships/chartStyle" Target="style16.xml"/></Relationships>
</file>

<file path=ppt/charts/_rels/chart17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17.xml"/><Relationship Id="rId1" Type="http://schemas.microsoft.com/office/2011/relationships/chartStyle" Target="style17.xml"/></Relationships>
</file>

<file path=ppt/charts/_rels/chart18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18.xml"/><Relationship Id="rId1" Type="http://schemas.microsoft.com/office/2011/relationships/chartStyle" Target="style18.xml"/></Relationships>
</file>

<file path=ppt/charts/_rels/chart19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19.xml"/><Relationship Id="rId1" Type="http://schemas.microsoft.com/office/2011/relationships/chartStyle" Target="style19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20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20.xml"/><Relationship Id="rId1" Type="http://schemas.microsoft.com/office/2011/relationships/chartStyle" Target="style20.xml"/></Relationships>
</file>

<file path=ppt/charts/_rels/chart2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21.xml"/><Relationship Id="rId1" Type="http://schemas.microsoft.com/office/2011/relationships/chartStyle" Target="style21.xml"/></Relationships>
</file>

<file path=ppt/charts/_rels/chart22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2nd.xlsx" TargetMode="External"/><Relationship Id="rId2" Type="http://schemas.microsoft.com/office/2011/relationships/chartColorStyle" Target="colors22.xml"/><Relationship Id="rId1" Type="http://schemas.microsoft.com/office/2011/relationships/chartStyle" Target="style22.xml"/></Relationships>
</file>

<file path=ppt/charts/_rels/chart23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_1st.xlsx" TargetMode="External"/><Relationship Id="rId2" Type="http://schemas.microsoft.com/office/2011/relationships/chartColorStyle" Target="colors23.xml"/><Relationship Id="rId1" Type="http://schemas.microsoft.com/office/2011/relationships/chartStyle" Target="style23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IF\exp\TDS\TDS_IF.xlsx" TargetMode="External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TRIP\TDS\TRIP.xlsx" TargetMode="External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tudy\hydrogen\crack\TDS.xlsx" TargetMode="External"/><Relationship Id="rId2" Type="http://schemas.microsoft.com/office/2011/relationships/chartColorStyle" Target="colors9.xml"/><Relationship Id="rId1" Type="http://schemas.microsoft.com/office/2011/relationships/chartStyle" Target="style9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ko-KR" sz="1800" dirty="0">
                <a:solidFill>
                  <a:schemeClr val="tx1"/>
                </a:solidFill>
              </a:rPr>
              <a:t>2nd </a:t>
            </a:r>
            <a:r>
              <a:rPr lang="en-US" altLang="ko-KR" sz="1800" dirty="0" smtClean="0">
                <a:solidFill>
                  <a:schemeClr val="tx1"/>
                </a:solidFill>
              </a:rPr>
              <a:t>run, 7h</a:t>
            </a:r>
            <a:r>
              <a:rPr lang="en-US" altLang="ko-KR" sz="1800" baseline="0" dirty="0" smtClean="0">
                <a:solidFill>
                  <a:schemeClr val="tx1"/>
                </a:solidFill>
              </a:rPr>
              <a:t> </a:t>
            </a:r>
            <a:r>
              <a:rPr lang="en-US" altLang="ko-KR" sz="1800" baseline="0" dirty="0" smtClean="0">
                <a:solidFill>
                  <a:schemeClr val="tx1"/>
                </a:solidFill>
              </a:rPr>
              <a:t>charging</a:t>
            </a:r>
            <a:endParaRPr lang="ko-KR" altLang="en-US" sz="1800" dirty="0">
              <a:solidFill>
                <a:schemeClr val="tx1"/>
              </a:solidFill>
            </a:endParaRPr>
          </a:p>
        </c:rich>
      </c:tx>
      <c:layout>
        <c:manualLayout>
          <c:xMode val="edge"/>
          <c:yMode val="edge"/>
          <c:x val="0.15186205713155976"/>
          <c:y val="3.8139879057542568E-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>
        <c:manualLayout>
          <c:layoutTarget val="inner"/>
          <c:xMode val="edge"/>
          <c:yMode val="edge"/>
          <c:x val="0.16706516636583199"/>
          <c:y val="0.19307367783754695"/>
          <c:w val="0.77007181306500949"/>
          <c:h val="0.55757439979242285"/>
        </c:manualLayout>
      </c:layout>
      <c:scatterChart>
        <c:scatterStyle val="lineMarker"/>
        <c:varyColors val="0"/>
        <c:ser>
          <c:idx val="0"/>
          <c:order val="0"/>
          <c:tx>
            <c:strRef>
              <c:f>exp!$C$1</c:f>
              <c:strCache>
                <c:ptCount val="1"/>
                <c:pt idx="0">
                  <c:v>s1mpc2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5"/>
              </a:solidFill>
              <a:ln w="9525">
                <a:solidFill>
                  <a:schemeClr val="accent5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exp!$C$2:$C$77</c:f>
              <c:numCache>
                <c:formatCode>General</c:formatCode>
                <c:ptCount val="76"/>
                <c:pt idx="0">
                  <c:v>3.0178737696529267E-4</c:v>
                </c:pt>
                <c:pt idx="1">
                  <c:v>2.225844206259073E-4</c:v>
                </c:pt>
                <c:pt idx="2">
                  <c:v>2.3668143393221474E-4</c:v>
                </c:pt>
                <c:pt idx="3">
                  <c:v>2.9566630539808024E-4</c:v>
                </c:pt>
                <c:pt idx="4">
                  <c:v>3.898937101297143E-4</c:v>
                </c:pt>
                <c:pt idx="5">
                  <c:v>7.1468147722635088E-4</c:v>
                </c:pt>
                <c:pt idx="6">
                  <c:v>1.3206675623803833E-3</c:v>
                </c:pt>
                <c:pt idx="7">
                  <c:v>2.1651899516385133E-3</c:v>
                </c:pt>
                <c:pt idx="8">
                  <c:v>3.6212630365663229E-3</c:v>
                </c:pt>
                <c:pt idx="9">
                  <c:v>5.3538972641218241E-3</c:v>
                </c:pt>
                <c:pt idx="10">
                  <c:v>7.7413006623518674E-3</c:v>
                </c:pt>
                <c:pt idx="11">
                  <c:v>1.1029429016048083E-2</c:v>
                </c:pt>
                <c:pt idx="12">
                  <c:v>1.4838961375060487E-2</c:v>
                </c:pt>
                <c:pt idx="13">
                  <c:v>1.88773847132832E-2</c:v>
                </c:pt>
                <c:pt idx="14">
                  <c:v>2.2785781652456941E-2</c:v>
                </c:pt>
                <c:pt idx="15">
                  <c:v>2.5741517271351797E-2</c:v>
                </c:pt>
                <c:pt idx="16">
                  <c:v>2.7948441801857671E-2</c:v>
                </c:pt>
                <c:pt idx="17">
                  <c:v>2.9150954134289135E-2</c:v>
                </c:pt>
                <c:pt idx="18">
                  <c:v>2.9444394595480955E-2</c:v>
                </c:pt>
                <c:pt idx="19">
                  <c:v>2.9020000300154225E-2</c:v>
                </c:pt>
                <c:pt idx="20">
                  <c:v>2.8056209758844049E-2</c:v>
                </c:pt>
                <c:pt idx="21">
                  <c:v>2.6219331827628749E-2</c:v>
                </c:pt>
                <c:pt idx="22">
                  <c:v>2.3631787937852571E-2</c:v>
                </c:pt>
                <c:pt idx="23">
                  <c:v>2.0362764746926755E-2</c:v>
                </c:pt>
                <c:pt idx="24">
                  <c:v>1.6790284795880937E-2</c:v>
                </c:pt>
                <c:pt idx="25">
                  <c:v>1.3125246823258191E-2</c:v>
                </c:pt>
                <c:pt idx="26">
                  <c:v>9.7104308368223952E-3</c:v>
                </c:pt>
                <c:pt idx="27">
                  <c:v>6.925899734792294E-3</c:v>
                </c:pt>
                <c:pt idx="28">
                  <c:v>4.7579274778959575E-3</c:v>
                </c:pt>
                <c:pt idx="29">
                  <c:v>3.3209595557385369E-3</c:v>
                </c:pt>
                <c:pt idx="30">
                  <c:v>2.2473607002529107E-3</c:v>
                </c:pt>
                <c:pt idx="31">
                  <c:v>1.4670168189419173E-3</c:v>
                </c:pt>
                <c:pt idx="32">
                  <c:v>1.0096058345556776E-3</c:v>
                </c:pt>
                <c:pt idx="33">
                  <c:v>6.3139780650882382E-4</c:v>
                </c:pt>
                <c:pt idx="34">
                  <c:v>4.2791854865330682E-4</c:v>
                </c:pt>
                <c:pt idx="35">
                  <c:v>2.9399692224338592E-4</c:v>
                </c:pt>
                <c:pt idx="36">
                  <c:v>5.1194416743958683E-5</c:v>
                </c:pt>
                <c:pt idx="37">
                  <c:v>8.3840131769091769E-5</c:v>
                </c:pt>
                <c:pt idx="38">
                  <c:v>7.0856040565913829E-5</c:v>
                </c:pt>
                <c:pt idx="39">
                  <c:v>7.883198230500885E-5</c:v>
                </c:pt>
                <c:pt idx="40">
                  <c:v>1.5135740602561696E-4</c:v>
                </c:pt>
                <c:pt idx="41">
                  <c:v>1.2946993799740276E-4</c:v>
                </c:pt>
                <c:pt idx="42">
                  <c:v>1.051711387457412E-4</c:v>
                </c:pt>
                <c:pt idx="43">
                  <c:v>1.1147769733014192E-4</c:v>
                </c:pt>
                <c:pt idx="44">
                  <c:v>1.0869539207231805E-4</c:v>
                </c:pt>
                <c:pt idx="45">
                  <c:v>1.6415601021160662E-4</c:v>
                </c:pt>
                <c:pt idx="46">
                  <c:v>1.4894607480216962E-4</c:v>
                </c:pt>
                <c:pt idx="47">
                  <c:v>1.6081724390221803E-4</c:v>
                </c:pt>
                <c:pt idx="48">
                  <c:v>2.1627786204150658E-4</c:v>
                </c:pt>
                <c:pt idx="49">
                  <c:v>2.9288400014025644E-4</c:v>
                </c:pt>
                <c:pt idx="50">
                  <c:v>3.3758637128262603E-4</c:v>
                </c:pt>
                <c:pt idx="51">
                  <c:v>3.8822432697501998E-4</c:v>
                </c:pt>
                <c:pt idx="52">
                  <c:v>4.9339546572076121E-4</c:v>
                </c:pt>
                <c:pt idx="53">
                  <c:v>5.800179027476768E-4</c:v>
                </c:pt>
                <c:pt idx="54">
                  <c:v>6.4586579384950775E-4</c:v>
                </c:pt>
                <c:pt idx="55">
                  <c:v>8.1020729107830259E-4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ser>
          <c:idx val="1"/>
          <c:order val="1"/>
          <c:tx>
            <c:strRef>
              <c:f>exp!$E$1</c:f>
              <c:strCache>
                <c:ptCount val="1"/>
                <c:pt idx="0">
                  <c:v>s3mpc2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5"/>
              </a:solidFill>
              <a:ln w="9525">
                <a:solidFill>
                  <a:schemeClr val="accent5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exp!$E$2:$E$77</c:f>
              <c:numCache>
                <c:formatCode>General</c:formatCode>
                <c:ptCount val="76"/>
                <c:pt idx="0">
                  <c:v>8.301537699623682E-4</c:v>
                </c:pt>
                <c:pt idx="1">
                  <c:v>8.9670997687159391E-4</c:v>
                </c:pt>
                <c:pt idx="2">
                  <c:v>8.6882832262583727E-4</c:v>
                </c:pt>
                <c:pt idx="3">
                  <c:v>1.0238862965603036E-3</c:v>
                </c:pt>
                <c:pt idx="4">
                  <c:v>1.6255903833477618E-3</c:v>
                </c:pt>
                <c:pt idx="5">
                  <c:v>2.9786600816482894E-3</c:v>
                </c:pt>
                <c:pt idx="6">
                  <c:v>4.8834267707342088E-3</c:v>
                </c:pt>
                <c:pt idx="7">
                  <c:v>7.4215567152995428E-3</c:v>
                </c:pt>
                <c:pt idx="8">
                  <c:v>1.0632983639489828E-2</c:v>
                </c:pt>
                <c:pt idx="9">
                  <c:v>1.4162980948642916E-2</c:v>
                </c:pt>
                <c:pt idx="10">
                  <c:v>1.8385162809651953E-2</c:v>
                </c:pt>
                <c:pt idx="11">
                  <c:v>2.2753408562580693E-2</c:v>
                </c:pt>
                <c:pt idx="12">
                  <c:v>2.6879533627672092E-2</c:v>
                </c:pt>
                <c:pt idx="13">
                  <c:v>3.0304120295612191E-2</c:v>
                </c:pt>
                <c:pt idx="14">
                  <c:v>3.2962051412614136E-2</c:v>
                </c:pt>
                <c:pt idx="15">
                  <c:v>3.4433123466948309E-2</c:v>
                </c:pt>
                <c:pt idx="16">
                  <c:v>3.5765326894974601E-2</c:v>
                </c:pt>
                <c:pt idx="17">
                  <c:v>3.4620560136135924E-2</c:v>
                </c:pt>
                <c:pt idx="18">
                  <c:v>3.2974463245794505E-2</c:v>
                </c:pt>
                <c:pt idx="19">
                  <c:v>3.0284333315179719E-2</c:v>
                </c:pt>
                <c:pt idx="20">
                  <c:v>2.6622302882049951E-2</c:v>
                </c:pt>
                <c:pt idx="21">
                  <c:v>2.2157100925002095E-2</c:v>
                </c:pt>
                <c:pt idx="22">
                  <c:v>1.7399411420834232E-2</c:v>
                </c:pt>
                <c:pt idx="23">
                  <c:v>1.291748047123892E-2</c:v>
                </c:pt>
                <c:pt idx="24">
                  <c:v>9.2529316951450169E-3</c:v>
                </c:pt>
                <c:pt idx="25">
                  <c:v>6.4300491139923756E-3</c:v>
                </c:pt>
                <c:pt idx="26">
                  <c:v>4.329211436984684E-3</c:v>
                </c:pt>
                <c:pt idx="27">
                  <c:v>2.934948843056554E-3</c:v>
                </c:pt>
                <c:pt idx="28">
                  <c:v>1.9547737850879859E-3</c:v>
                </c:pt>
                <c:pt idx="29">
                  <c:v>1.3199714764862095E-3</c:v>
                </c:pt>
                <c:pt idx="30">
                  <c:v>9.4581766467218443E-4</c:v>
                </c:pt>
                <c:pt idx="31">
                  <c:v>5.6159048100162801E-4</c:v>
                </c:pt>
                <c:pt idx="32">
                  <c:v>3.2054908300605418E-4</c:v>
                </c:pt>
                <c:pt idx="33">
                  <c:v>1.5955501494184629E-4</c:v>
                </c:pt>
                <c:pt idx="34">
                  <c:v>1.0001419200413366E-4</c:v>
                </c:pt>
                <c:pt idx="35">
                  <c:v>6.7455615110701642E-5</c:v>
                </c:pt>
                <c:pt idx="36">
                  <c:v>2.5363311281623817E-5</c:v>
                </c:pt>
                <c:pt idx="37">
                  <c:v>8.1126619773137172E-5</c:v>
                </c:pt>
                <c:pt idx="38">
                  <c:v>2.6082837842804632E-5</c:v>
                </c:pt>
                <c:pt idx="39">
                  <c:v>1.1080709042184589E-4</c:v>
                </c:pt>
                <c:pt idx="40">
                  <c:v>7.0333721355424916E-5</c:v>
                </c:pt>
                <c:pt idx="41">
                  <c:v>6.5656798707749593E-5</c:v>
                </c:pt>
                <c:pt idx="42">
                  <c:v>7.321182760014819E-5</c:v>
                </c:pt>
                <c:pt idx="43">
                  <c:v>1.5164022276885729E-4</c:v>
                </c:pt>
                <c:pt idx="44">
                  <c:v>8.7602358823764544E-5</c:v>
                </c:pt>
                <c:pt idx="45">
                  <c:v>5.8641414736236642E-5</c:v>
                </c:pt>
                <c:pt idx="46">
                  <c:v>9.0480465068487777E-5</c:v>
                </c:pt>
                <c:pt idx="47">
                  <c:v>5.8641414736236642E-5</c:v>
                </c:pt>
                <c:pt idx="48">
                  <c:v>1.2177987047985337E-4</c:v>
                </c:pt>
                <c:pt idx="49">
                  <c:v>1.0738933925623701E-4</c:v>
                </c:pt>
                <c:pt idx="50">
                  <c:v>1.1368519666656917E-4</c:v>
                </c:pt>
                <c:pt idx="51">
                  <c:v>1.388686263078978E-4</c:v>
                </c:pt>
                <c:pt idx="52">
                  <c:v>1.7358578288487225E-4</c:v>
                </c:pt>
                <c:pt idx="53">
                  <c:v>2.2287335232575823E-4</c:v>
                </c:pt>
                <c:pt idx="54">
                  <c:v>2.7413961980989147E-4</c:v>
                </c:pt>
                <c:pt idx="55">
                  <c:v>2.8718103873129374E-4</c:v>
                </c:pt>
                <c:pt idx="56">
                  <c:v>3.0022245765269612E-4</c:v>
                </c:pt>
                <c:pt idx="57">
                  <c:v>3.3583902243114656E-4</c:v>
                </c:pt>
                <c:pt idx="58">
                  <c:v>4.2919759374435758E-4</c:v>
                </c:pt>
                <c:pt idx="59">
                  <c:v>4.3099641014730967E-4</c:v>
                </c:pt>
                <c:pt idx="60">
                  <c:v>5.7094432629697868E-4</c:v>
                </c:pt>
                <c:pt idx="61">
                  <c:v>6.087194707589716E-4</c:v>
                </c:pt>
                <c:pt idx="62">
                  <c:v>6.8822715576945205E-4</c:v>
                </c:pt>
                <c:pt idx="63">
                  <c:v>7.7295140834849306E-4</c:v>
                </c:pt>
                <c:pt idx="64">
                  <c:v>8.5785554256782956E-4</c:v>
                </c:pt>
                <c:pt idx="65">
                  <c:v>1.0206484270349897E-3</c:v>
                </c:pt>
                <c:pt idx="66">
                  <c:v>1.1125679452258393E-3</c:v>
                </c:pt>
                <c:pt idx="67">
                  <c:v>1.2775194093765415E-3</c:v>
                </c:pt>
                <c:pt idx="68">
                  <c:v>1.3894057896401586E-3</c:v>
                </c:pt>
                <c:pt idx="69">
                  <c:v>1.5466223432581672E-3</c:v>
                </c:pt>
                <c:pt idx="70">
                  <c:v>1.7272235101145521E-3</c:v>
                </c:pt>
                <c:pt idx="71">
                  <c:v>1.8907359211428932E-3</c:v>
                </c:pt>
                <c:pt idx="72">
                  <c:v>2.0610838345024515E-3</c:v>
                </c:pt>
                <c:pt idx="73">
                  <c:v>2.2528376630571402E-3</c:v>
                </c:pt>
                <c:pt idx="74">
                  <c:v>2.4701346845337462E-3</c:v>
                </c:pt>
                <c:pt idx="75">
                  <c:v>2.6939074450609809E-3</c:v>
                </c:pt>
              </c:numCache>
            </c:numRef>
          </c:yVal>
          <c:smooth val="0"/>
        </c:ser>
        <c:ser>
          <c:idx val="2"/>
          <c:order val="2"/>
          <c:tx>
            <c:strRef>
              <c:f>exp!$H$1</c:f>
              <c:strCache>
                <c:ptCount val="1"/>
                <c:pt idx="0">
                  <c:v>s2c2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exp!$H$2:$H$77</c:f>
              <c:numCache>
                <c:formatCode>General</c:formatCode>
                <c:ptCount val="76"/>
                <c:pt idx="0">
                  <c:v>1.1255793838738587E-3</c:v>
                </c:pt>
                <c:pt idx="1">
                  <c:v>1.1470768177982613E-3</c:v>
                </c:pt>
                <c:pt idx="2">
                  <c:v>1.1282050246585189E-3</c:v>
                </c:pt>
                <c:pt idx="3">
                  <c:v>1.5025229390215849E-3</c:v>
                </c:pt>
                <c:pt idx="4">
                  <c:v>2.5739484817118344E-3</c:v>
                </c:pt>
                <c:pt idx="5">
                  <c:v>4.4566970268619718E-3</c:v>
                </c:pt>
                <c:pt idx="6">
                  <c:v>7.5113018747155957E-3</c:v>
                </c:pt>
                <c:pt idx="7">
                  <c:v>1.2391383478103963E-2</c:v>
                </c:pt>
                <c:pt idx="8">
                  <c:v>1.9021946972115227E-2</c:v>
                </c:pt>
                <c:pt idx="9">
                  <c:v>2.6372592451319451E-2</c:v>
                </c:pt>
                <c:pt idx="10">
                  <c:v>3.2969843127875348E-2</c:v>
                </c:pt>
                <c:pt idx="11">
                  <c:v>3.8375709298391847E-2</c:v>
                </c:pt>
                <c:pt idx="12">
                  <c:v>4.2408529441080291E-2</c:v>
                </c:pt>
                <c:pt idx="13">
                  <c:v>4.6423298303374202E-2</c:v>
                </c:pt>
                <c:pt idx="14">
                  <c:v>4.8879257052325382E-2</c:v>
                </c:pt>
                <c:pt idx="15">
                  <c:v>4.8902559614289243E-2</c:v>
                </c:pt>
                <c:pt idx="16">
                  <c:v>4.8925862176253096E-2</c:v>
                </c:pt>
                <c:pt idx="17">
                  <c:v>4.7013575172275543E-2</c:v>
                </c:pt>
                <c:pt idx="18">
                  <c:v>4.3409390887682808E-2</c:v>
                </c:pt>
                <c:pt idx="19">
                  <c:v>3.9161924610848414E-2</c:v>
                </c:pt>
                <c:pt idx="20">
                  <c:v>3.4691442969866974E-2</c:v>
                </c:pt>
                <c:pt idx="21">
                  <c:v>2.9821371621970127E-2</c:v>
                </c:pt>
                <c:pt idx="22">
                  <c:v>2.4509372109505219E-2</c:v>
                </c:pt>
                <c:pt idx="23">
                  <c:v>1.9243977720968024E-2</c:v>
                </c:pt>
                <c:pt idx="24">
                  <c:v>1.4408696113467914E-2</c:v>
                </c:pt>
                <c:pt idx="25">
                  <c:v>1.0255096494685109E-2</c:v>
                </c:pt>
                <c:pt idx="26">
                  <c:v>7.2823788188030644E-3</c:v>
                </c:pt>
                <c:pt idx="27">
                  <c:v>5.1019482496921231E-3</c:v>
                </c:pt>
                <c:pt idx="28">
                  <c:v>3.4548509649652073E-3</c:v>
                </c:pt>
                <c:pt idx="29">
                  <c:v>2.3273023505028531E-3</c:v>
                </c:pt>
                <c:pt idx="30">
                  <c:v>1.6052511347214007E-3</c:v>
                </c:pt>
                <c:pt idx="31">
                  <c:v>1.1124511799505594E-3</c:v>
                </c:pt>
                <c:pt idx="32">
                  <c:v>6.9628711558197744E-4</c:v>
                </c:pt>
                <c:pt idx="33">
                  <c:v>5.0543585104701632E-4</c:v>
                </c:pt>
                <c:pt idx="34">
                  <c:v>3.1885125278712759E-4</c:v>
                </c:pt>
                <c:pt idx="35">
                  <c:v>1.8043075267084238E-4</c:v>
                </c:pt>
                <c:pt idx="36">
                  <c:v>4.2010252554557209E-5</c:v>
                </c:pt>
                <c:pt idx="37">
                  <c:v>3.1835894514000377E-5</c:v>
                </c:pt>
                <c:pt idx="38">
                  <c:v>5.2020508046072788E-5</c:v>
                </c:pt>
                <c:pt idx="39">
                  <c:v>4.3487175495928349E-5</c:v>
                </c:pt>
                <c:pt idx="40">
                  <c:v>4.4307688241134554E-6</c:v>
                </c:pt>
                <c:pt idx="41">
                  <c:v>1.0436922119022806E-4</c:v>
                </c:pt>
                <c:pt idx="42">
                  <c:v>4.8082046869083042E-5</c:v>
                </c:pt>
                <c:pt idx="43">
                  <c:v>1.2799998825216645E-5</c:v>
                </c:pt>
                <c:pt idx="44">
                  <c:v>2.986666392550551E-5</c:v>
                </c:pt>
                <c:pt idx="45">
                  <c:v>1.1569229707407354E-4</c:v>
                </c:pt>
                <c:pt idx="46">
                  <c:v>5.1692302947990308E-5</c:v>
                </c:pt>
                <c:pt idx="47">
                  <c:v>7.3189736872392646E-5</c:v>
                </c:pt>
                <c:pt idx="48">
                  <c:v>5.3825636085526415E-5</c:v>
                </c:pt>
                <c:pt idx="49">
                  <c:v>1.271794755069603E-4</c:v>
                </c:pt>
                <c:pt idx="50">
                  <c:v>1.5442049864780596E-4</c:v>
                </c:pt>
                <c:pt idx="51">
                  <c:v>1.9101536708400233E-4</c:v>
                </c:pt>
                <c:pt idx="52">
                  <c:v>2.131692112045696E-4</c:v>
                </c:pt>
                <c:pt idx="53">
                  <c:v>2.7913843591914758E-4</c:v>
                </c:pt>
                <c:pt idx="54">
                  <c:v>3.0194869023587992E-4</c:v>
                </c:pt>
              </c:numCache>
            </c:numRef>
          </c:yVal>
          <c:smooth val="0"/>
        </c:ser>
        <c:ser>
          <c:idx val="3"/>
          <c:order val="3"/>
          <c:tx>
            <c:strRef>
              <c:f>exp!$J$1</c:f>
              <c:strCache>
                <c:ptCount val="1"/>
                <c:pt idx="0">
                  <c:v>s3c2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exp!$J$2:$J$77</c:f>
              <c:numCache>
                <c:formatCode>General</c:formatCode>
                <c:ptCount val="76"/>
                <c:pt idx="0">
                  <c:v>6.1723672009019576E-4</c:v>
                </c:pt>
                <c:pt idx="1">
                  <c:v>6.7951764245723642E-4</c:v>
                </c:pt>
                <c:pt idx="2">
                  <c:v>6.9705463901848191E-4</c:v>
                </c:pt>
                <c:pt idx="3">
                  <c:v>8.0850471062265971E-4</c:v>
                </c:pt>
                <c:pt idx="4">
                  <c:v>1.1562944928933435E-3</c:v>
                </c:pt>
                <c:pt idx="5">
                  <c:v>2.1980248680641568E-3</c:v>
                </c:pt>
                <c:pt idx="6">
                  <c:v>3.7127624588962319E-3</c:v>
                </c:pt>
                <c:pt idx="7">
                  <c:v>5.9845410508160947E-3</c:v>
                </c:pt>
                <c:pt idx="8">
                  <c:v>9.4480159230800435E-3</c:v>
                </c:pt>
                <c:pt idx="9">
                  <c:v>1.3694755342691581E-2</c:v>
                </c:pt>
                <c:pt idx="10">
                  <c:v>1.9530477768483271E-2</c:v>
                </c:pt>
                <c:pt idx="11">
                  <c:v>2.6716876723819123E-2</c:v>
                </c:pt>
                <c:pt idx="12">
                  <c:v>3.4504122682832795E-2</c:v>
                </c:pt>
                <c:pt idx="13">
                  <c:v>4.3432584595640415E-2</c:v>
                </c:pt>
                <c:pt idx="14">
                  <c:v>5.2883386770510556E-2</c:v>
                </c:pt>
                <c:pt idx="15">
                  <c:v>5.9377320207423409E-2</c:v>
                </c:pt>
                <c:pt idx="16">
                  <c:v>6.1433328182774291E-2</c:v>
                </c:pt>
                <c:pt idx="17">
                  <c:v>6.3489336158125187E-2</c:v>
                </c:pt>
                <c:pt idx="18">
                  <c:v>6.2343039392243393E-2</c:v>
                </c:pt>
                <c:pt idx="19">
                  <c:v>5.8875958782368717E-2</c:v>
                </c:pt>
                <c:pt idx="20">
                  <c:v>5.3581260895349668E-2</c:v>
                </c:pt>
                <c:pt idx="21">
                  <c:v>4.638060288673504E-2</c:v>
                </c:pt>
                <c:pt idx="22">
                  <c:v>3.823999464187048E-2</c:v>
                </c:pt>
                <c:pt idx="23">
                  <c:v>3.0801521848112235E-2</c:v>
                </c:pt>
                <c:pt idx="24">
                  <c:v>2.4532455320377244E-2</c:v>
                </c:pt>
                <c:pt idx="25">
                  <c:v>1.8544472429114549E-2</c:v>
                </c:pt>
                <c:pt idx="26">
                  <c:v>1.3311891567298407E-2</c:v>
                </c:pt>
                <c:pt idx="27">
                  <c:v>9.2220017337533329E-3</c:v>
                </c:pt>
                <c:pt idx="28">
                  <c:v>6.3000430917543914E-3</c:v>
                </c:pt>
                <c:pt idx="29">
                  <c:v>4.2113376321608019E-3</c:v>
                </c:pt>
                <c:pt idx="30">
                  <c:v>2.8062472441275446E-3</c:v>
                </c:pt>
                <c:pt idx="31">
                  <c:v>1.8107358692396399E-3</c:v>
                </c:pt>
                <c:pt idx="32">
                  <c:v>1.1912045888517108E-3</c:v>
                </c:pt>
                <c:pt idx="33">
                  <c:v>7.6113843019088407E-4</c:v>
                </c:pt>
                <c:pt idx="34">
                  <c:v>4.6169831133671842E-4</c:v>
                </c:pt>
                <c:pt idx="35">
                  <c:v>2.7895297333869183E-4</c:v>
                </c:pt>
                <c:pt idx="36">
                  <c:v>7.8342844451171956E-5</c:v>
                </c:pt>
                <c:pt idx="37">
                  <c:v>6.7361734454877986E-5</c:v>
                </c:pt>
                <c:pt idx="38">
                  <c:v>7.9817918928286097E-5</c:v>
                </c:pt>
                <c:pt idx="39">
                  <c:v>1.2292287309284306E-4</c:v>
                </c:pt>
                <c:pt idx="40">
                  <c:v>1.0538587653159742E-4</c:v>
                </c:pt>
                <c:pt idx="41">
                  <c:v>4.2121571179814206E-5</c:v>
                </c:pt>
                <c:pt idx="42">
                  <c:v>9.571594384829378E-5</c:v>
                </c:pt>
                <c:pt idx="43">
                  <c:v>4.7694074760023111E-5</c:v>
                </c:pt>
                <c:pt idx="44">
                  <c:v>1.1046668861943496E-4</c:v>
                </c:pt>
                <c:pt idx="45">
                  <c:v>9.0471234596332494E-5</c:v>
                </c:pt>
                <c:pt idx="46">
                  <c:v>1.0112455026437889E-4</c:v>
                </c:pt>
                <c:pt idx="47">
                  <c:v>8.3259759374885683E-5</c:v>
                </c:pt>
                <c:pt idx="48">
                  <c:v>1.1538360354314868E-4</c:v>
                </c:pt>
                <c:pt idx="49">
                  <c:v>1.4226273845945034E-4</c:v>
                </c:pt>
                <c:pt idx="50">
                  <c:v>1.7995908620792219E-4</c:v>
                </c:pt>
                <c:pt idx="51">
                  <c:v>2.5731854767435143E-4</c:v>
                </c:pt>
                <c:pt idx="52">
                  <c:v>3.6680185330904364E-4</c:v>
                </c:pt>
                <c:pt idx="53">
                  <c:v>4.5120889283279579E-4</c:v>
                </c:pt>
                <c:pt idx="54">
                  <c:v>5.6397014174996399E-4</c:v>
                </c:pt>
                <c:pt idx="55">
                  <c:v>6.8345117439620718E-4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7390800"/>
        <c:axId val="157391184"/>
      </c:scatterChart>
      <c:valAx>
        <c:axId val="157390800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7391184"/>
        <c:crosses val="autoZero"/>
        <c:crossBetween val="midCat"/>
        <c:majorUnit val="100"/>
      </c:valAx>
      <c:valAx>
        <c:axId val="157391184"/>
        <c:scaling>
          <c:orientation val="minMax"/>
          <c:max val="0.12000000000000001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7390800"/>
        <c:crosses val="autoZero"/>
        <c:crossBetween val="midCat"/>
        <c:majorUnit val="3.0000000000000006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53895178191851478"/>
          <c:y val="0.22242276524333848"/>
          <c:w val="0.3985811299358456"/>
          <c:h val="0.3885504683697274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2"/>
          <c:order val="0"/>
          <c:tx>
            <c:v>trap3_nocrack</c:v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numRef>
              <c:f>'after ch'!$B$1:$AY$1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ch'!$B$5:$AY$5</c:f>
              <c:numCache>
                <c:formatCode>0.00E+00</c:formatCode>
                <c:ptCount val="5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  <c:pt idx="26">
                  <c:v>0</c:v>
                </c:pt>
                <c:pt idx="27">
                  <c:v>0</c:v>
                </c:pt>
                <c:pt idx="28">
                  <c:v>0</c:v>
                </c:pt>
                <c:pt idx="29">
                  <c:v>0</c:v>
                </c:pt>
                <c:pt idx="30">
                  <c:v>0</c:v>
                </c:pt>
                <c:pt idx="31">
                  <c:v>0</c:v>
                </c:pt>
                <c:pt idx="32">
                  <c:v>0</c:v>
                </c:pt>
                <c:pt idx="33">
                  <c:v>0</c:v>
                </c:pt>
                <c:pt idx="34">
                  <c:v>0</c:v>
                </c:pt>
                <c:pt idx="35">
                  <c:v>0</c:v>
                </c:pt>
                <c:pt idx="36">
                  <c:v>0</c:v>
                </c:pt>
                <c:pt idx="37">
                  <c:v>0</c:v>
                </c:pt>
                <c:pt idx="38">
                  <c:v>0</c:v>
                </c:pt>
                <c:pt idx="39">
                  <c:v>0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</c:numCache>
            </c:numRef>
          </c:yVal>
          <c:smooth val="1"/>
        </c:ser>
        <c:ser>
          <c:idx val="3"/>
          <c:order val="1"/>
          <c:tx>
            <c:v>trap3_50</c:v>
          </c:tx>
          <c:spPr>
            <a:ln w="19050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xVal>
            <c:numRef>
              <c:f>'after ch'!$B$7:$AY$7</c:f>
            </c:numRef>
          </c:xVal>
          <c:yVal>
            <c:numRef>
              <c:f>'after ch'!$B$11:$AY$11</c:f>
            </c:numRef>
          </c:yVal>
          <c:smooth val="1"/>
        </c:ser>
        <c:ser>
          <c:idx val="0"/>
          <c:order val="2"/>
          <c:tx>
            <c:v>trap3_200</c:v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xVal>
            <c:numRef>
              <c:f>'after ch'!$B$13:$AY$13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ch'!$B$17:$AY$17</c:f>
              <c:numCache>
                <c:formatCode>0.00E+00</c:formatCode>
                <c:ptCount val="50"/>
                <c:pt idx="0">
                  <c:v>0.2109</c:v>
                </c:pt>
                <c:pt idx="1">
                  <c:v>0.2109</c:v>
                </c:pt>
                <c:pt idx="2">
                  <c:v>0.2109</c:v>
                </c:pt>
                <c:pt idx="3">
                  <c:v>0.2109</c:v>
                </c:pt>
                <c:pt idx="4">
                  <c:v>0.2109</c:v>
                </c:pt>
                <c:pt idx="5">
                  <c:v>0.2109</c:v>
                </c:pt>
                <c:pt idx="6">
                  <c:v>0.2109</c:v>
                </c:pt>
                <c:pt idx="7">
                  <c:v>0.2109</c:v>
                </c:pt>
                <c:pt idx="8">
                  <c:v>0.2109</c:v>
                </c:pt>
                <c:pt idx="9">
                  <c:v>0.2109</c:v>
                </c:pt>
                <c:pt idx="10">
                  <c:v>0.2109</c:v>
                </c:pt>
                <c:pt idx="11">
                  <c:v>0.2109</c:v>
                </c:pt>
                <c:pt idx="12">
                  <c:v>0.2109</c:v>
                </c:pt>
                <c:pt idx="13">
                  <c:v>0.2109</c:v>
                </c:pt>
                <c:pt idx="14">
                  <c:v>0.2109</c:v>
                </c:pt>
                <c:pt idx="15">
                  <c:v>0.2109</c:v>
                </c:pt>
                <c:pt idx="16">
                  <c:v>0.2109</c:v>
                </c:pt>
                <c:pt idx="17">
                  <c:v>0.2109</c:v>
                </c:pt>
                <c:pt idx="18">
                  <c:v>0.2109</c:v>
                </c:pt>
                <c:pt idx="19">
                  <c:v>0.2109</c:v>
                </c:pt>
                <c:pt idx="20">
                  <c:v>0.2109</c:v>
                </c:pt>
                <c:pt idx="21">
                  <c:v>0.2109</c:v>
                </c:pt>
                <c:pt idx="22">
                  <c:v>0.2109</c:v>
                </c:pt>
                <c:pt idx="23">
                  <c:v>0.2109</c:v>
                </c:pt>
                <c:pt idx="24">
                  <c:v>0.2109</c:v>
                </c:pt>
                <c:pt idx="25">
                  <c:v>0.2109</c:v>
                </c:pt>
                <c:pt idx="26">
                  <c:v>0.2109</c:v>
                </c:pt>
                <c:pt idx="27">
                  <c:v>0.2109</c:v>
                </c:pt>
                <c:pt idx="28">
                  <c:v>0.2109</c:v>
                </c:pt>
                <c:pt idx="29">
                  <c:v>0.2109</c:v>
                </c:pt>
                <c:pt idx="30">
                  <c:v>0.2109</c:v>
                </c:pt>
                <c:pt idx="31">
                  <c:v>0.2109</c:v>
                </c:pt>
                <c:pt idx="32">
                  <c:v>0.2109</c:v>
                </c:pt>
                <c:pt idx="33">
                  <c:v>0.2109</c:v>
                </c:pt>
                <c:pt idx="34">
                  <c:v>0.2109</c:v>
                </c:pt>
                <c:pt idx="35">
                  <c:v>0.2109</c:v>
                </c:pt>
                <c:pt idx="36">
                  <c:v>0.2109</c:v>
                </c:pt>
                <c:pt idx="37">
                  <c:v>0.2109</c:v>
                </c:pt>
                <c:pt idx="38">
                  <c:v>0.2109</c:v>
                </c:pt>
                <c:pt idx="39">
                  <c:v>0.2109</c:v>
                </c:pt>
                <c:pt idx="40">
                  <c:v>0.2109</c:v>
                </c:pt>
                <c:pt idx="41">
                  <c:v>0.2109</c:v>
                </c:pt>
                <c:pt idx="42">
                  <c:v>0.2109</c:v>
                </c:pt>
                <c:pt idx="43">
                  <c:v>0.2109</c:v>
                </c:pt>
                <c:pt idx="44">
                  <c:v>0.2109</c:v>
                </c:pt>
                <c:pt idx="45">
                  <c:v>0.2109</c:v>
                </c:pt>
                <c:pt idx="46">
                  <c:v>0.2109</c:v>
                </c:pt>
                <c:pt idx="47">
                  <c:v>0.2109</c:v>
                </c:pt>
                <c:pt idx="48">
                  <c:v>0.2109</c:v>
                </c:pt>
                <c:pt idx="49">
                  <c:v>0.2109</c:v>
                </c:pt>
              </c:numCache>
            </c:numRef>
          </c:yVal>
          <c:smooth val="1"/>
        </c:ser>
        <c:ser>
          <c:idx val="1"/>
          <c:order val="3"/>
          <c:tx>
            <c:v>trap3_300</c:v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numRef>
              <c:f>'after ch'!$B$19:$AY$19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ch'!$B$23:$AY$23</c:f>
              <c:numCache>
                <c:formatCode>0.00E+00</c:formatCode>
                <c:ptCount val="50"/>
                <c:pt idx="0">
                  <c:v>0.2109</c:v>
                </c:pt>
                <c:pt idx="1">
                  <c:v>0.2109</c:v>
                </c:pt>
                <c:pt idx="2">
                  <c:v>0.2109</c:v>
                </c:pt>
                <c:pt idx="3">
                  <c:v>0.2109</c:v>
                </c:pt>
                <c:pt idx="4">
                  <c:v>0.2109</c:v>
                </c:pt>
                <c:pt idx="5">
                  <c:v>0.2109</c:v>
                </c:pt>
                <c:pt idx="6">
                  <c:v>0.2109</c:v>
                </c:pt>
                <c:pt idx="7">
                  <c:v>0.2109</c:v>
                </c:pt>
                <c:pt idx="8">
                  <c:v>0.2109</c:v>
                </c:pt>
                <c:pt idx="9">
                  <c:v>0.2109</c:v>
                </c:pt>
                <c:pt idx="10">
                  <c:v>0.2109</c:v>
                </c:pt>
                <c:pt idx="11">
                  <c:v>0.2109</c:v>
                </c:pt>
                <c:pt idx="12">
                  <c:v>0.2109</c:v>
                </c:pt>
                <c:pt idx="13">
                  <c:v>0.2109</c:v>
                </c:pt>
                <c:pt idx="14">
                  <c:v>0.2109</c:v>
                </c:pt>
                <c:pt idx="15">
                  <c:v>0.2109</c:v>
                </c:pt>
                <c:pt idx="16">
                  <c:v>0.2109</c:v>
                </c:pt>
                <c:pt idx="17">
                  <c:v>0.2109</c:v>
                </c:pt>
                <c:pt idx="18">
                  <c:v>0.2109</c:v>
                </c:pt>
                <c:pt idx="19">
                  <c:v>0.2109</c:v>
                </c:pt>
                <c:pt idx="20">
                  <c:v>0.2109</c:v>
                </c:pt>
                <c:pt idx="21">
                  <c:v>0.2109</c:v>
                </c:pt>
                <c:pt idx="22">
                  <c:v>0.2109</c:v>
                </c:pt>
                <c:pt idx="23">
                  <c:v>0.2109</c:v>
                </c:pt>
                <c:pt idx="24">
                  <c:v>0.2109</c:v>
                </c:pt>
                <c:pt idx="25">
                  <c:v>0.2109</c:v>
                </c:pt>
                <c:pt idx="26">
                  <c:v>0.2109</c:v>
                </c:pt>
                <c:pt idx="27">
                  <c:v>0.2109</c:v>
                </c:pt>
                <c:pt idx="28">
                  <c:v>0.2109</c:v>
                </c:pt>
                <c:pt idx="29">
                  <c:v>0.2109</c:v>
                </c:pt>
                <c:pt idx="30">
                  <c:v>0.2109</c:v>
                </c:pt>
                <c:pt idx="31">
                  <c:v>0.2109</c:v>
                </c:pt>
                <c:pt idx="32">
                  <c:v>0.2109</c:v>
                </c:pt>
                <c:pt idx="33">
                  <c:v>0.2109</c:v>
                </c:pt>
                <c:pt idx="34">
                  <c:v>0.2109</c:v>
                </c:pt>
                <c:pt idx="35">
                  <c:v>0.2109</c:v>
                </c:pt>
                <c:pt idx="36">
                  <c:v>0.2109</c:v>
                </c:pt>
                <c:pt idx="37">
                  <c:v>0.2109</c:v>
                </c:pt>
                <c:pt idx="38">
                  <c:v>0.2109</c:v>
                </c:pt>
                <c:pt idx="39">
                  <c:v>0.2109</c:v>
                </c:pt>
                <c:pt idx="40">
                  <c:v>0.2109</c:v>
                </c:pt>
                <c:pt idx="41">
                  <c:v>0.2109</c:v>
                </c:pt>
                <c:pt idx="42">
                  <c:v>0.2109</c:v>
                </c:pt>
                <c:pt idx="43">
                  <c:v>0.2109</c:v>
                </c:pt>
                <c:pt idx="44">
                  <c:v>0.2109</c:v>
                </c:pt>
                <c:pt idx="45">
                  <c:v>0.2109</c:v>
                </c:pt>
                <c:pt idx="46">
                  <c:v>0.2109</c:v>
                </c:pt>
                <c:pt idx="47">
                  <c:v>0.2109</c:v>
                </c:pt>
                <c:pt idx="48">
                  <c:v>0.2109</c:v>
                </c:pt>
                <c:pt idx="49">
                  <c:v>0.2109</c:v>
                </c:pt>
              </c:numCache>
            </c:numRef>
          </c:yVal>
          <c:smooth val="1"/>
        </c:ser>
        <c:ser>
          <c:idx val="4"/>
          <c:order val="4"/>
          <c:tx>
            <c:v>trap3_300_3</c:v>
          </c:tx>
          <c:spPr>
            <a:ln w="19050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xVal>
            <c:numRef>
              <c:f>'after ch'!$B$25:$AY$25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ch'!$B$29:$AY$29</c:f>
              <c:numCache>
                <c:formatCode>0.00E+00</c:formatCode>
                <c:ptCount val="5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0.99119999999999997</c:v>
                </c:pt>
                <c:pt idx="9">
                  <c:v>2.109</c:v>
                </c:pt>
                <c:pt idx="10">
                  <c:v>2.109</c:v>
                </c:pt>
                <c:pt idx="11">
                  <c:v>2.109</c:v>
                </c:pt>
                <c:pt idx="12">
                  <c:v>2.109</c:v>
                </c:pt>
                <c:pt idx="13">
                  <c:v>2.109</c:v>
                </c:pt>
                <c:pt idx="14">
                  <c:v>2.109</c:v>
                </c:pt>
                <c:pt idx="15">
                  <c:v>2.109</c:v>
                </c:pt>
                <c:pt idx="16">
                  <c:v>2.109</c:v>
                </c:pt>
                <c:pt idx="17">
                  <c:v>2.109</c:v>
                </c:pt>
                <c:pt idx="18">
                  <c:v>2.109</c:v>
                </c:pt>
                <c:pt idx="19">
                  <c:v>2.109</c:v>
                </c:pt>
                <c:pt idx="20">
                  <c:v>2.109</c:v>
                </c:pt>
                <c:pt idx="21">
                  <c:v>2.109</c:v>
                </c:pt>
                <c:pt idx="22">
                  <c:v>2.109</c:v>
                </c:pt>
                <c:pt idx="23">
                  <c:v>2.109</c:v>
                </c:pt>
                <c:pt idx="24">
                  <c:v>2.109</c:v>
                </c:pt>
                <c:pt idx="25">
                  <c:v>2.109</c:v>
                </c:pt>
                <c:pt idx="26">
                  <c:v>2.109</c:v>
                </c:pt>
                <c:pt idx="27">
                  <c:v>2.109</c:v>
                </c:pt>
                <c:pt idx="28">
                  <c:v>2.109</c:v>
                </c:pt>
                <c:pt idx="29">
                  <c:v>2.109</c:v>
                </c:pt>
                <c:pt idx="30">
                  <c:v>2.109</c:v>
                </c:pt>
                <c:pt idx="31">
                  <c:v>2.109</c:v>
                </c:pt>
                <c:pt idx="32">
                  <c:v>2.109</c:v>
                </c:pt>
                <c:pt idx="33">
                  <c:v>2.109</c:v>
                </c:pt>
                <c:pt idx="34">
                  <c:v>2.109</c:v>
                </c:pt>
                <c:pt idx="35">
                  <c:v>2.109</c:v>
                </c:pt>
                <c:pt idx="36">
                  <c:v>2.109</c:v>
                </c:pt>
                <c:pt idx="37">
                  <c:v>2.109</c:v>
                </c:pt>
                <c:pt idx="38">
                  <c:v>2.109</c:v>
                </c:pt>
                <c:pt idx="39">
                  <c:v>2.109</c:v>
                </c:pt>
                <c:pt idx="40">
                  <c:v>2.109</c:v>
                </c:pt>
                <c:pt idx="41">
                  <c:v>2.109</c:v>
                </c:pt>
                <c:pt idx="42">
                  <c:v>2.109</c:v>
                </c:pt>
                <c:pt idx="43">
                  <c:v>2.109</c:v>
                </c:pt>
                <c:pt idx="44">
                  <c:v>2.109</c:v>
                </c:pt>
                <c:pt idx="45">
                  <c:v>2.109</c:v>
                </c:pt>
                <c:pt idx="46">
                  <c:v>2.109</c:v>
                </c:pt>
                <c:pt idx="47">
                  <c:v>2.109</c:v>
                </c:pt>
                <c:pt idx="48">
                  <c:v>2.109</c:v>
                </c:pt>
                <c:pt idx="49">
                  <c:v>2.109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9774848"/>
        <c:axId val="159775240"/>
      </c:scatterChart>
      <c:valAx>
        <c:axId val="159774848"/>
        <c:scaling>
          <c:orientation val="minMax"/>
          <c:max val="1.0000000000000002E-3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775240"/>
        <c:crosses val="autoZero"/>
        <c:crossBetween val="midCat"/>
      </c:valAx>
      <c:valAx>
        <c:axId val="159775240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774848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1"/>
          <c:order val="0"/>
          <c:tx>
            <c:v>lattice_no crack</c:v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numRef>
              <c:f>'after ag'!$B$1:$AY$1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ag'!$B$2:$AY$2</c:f>
              <c:numCache>
                <c:formatCode>0.00E+00</c:formatCode>
                <c:ptCount val="50"/>
                <c:pt idx="0">
                  <c:v>1.7260000000000001E-3</c:v>
                </c:pt>
                <c:pt idx="1">
                  <c:v>1.725E-3</c:v>
                </c:pt>
                <c:pt idx="2">
                  <c:v>1.7229999999999999E-3</c:v>
                </c:pt>
                <c:pt idx="3">
                  <c:v>1.719E-3</c:v>
                </c:pt>
                <c:pt idx="4">
                  <c:v>1.714E-3</c:v>
                </c:pt>
                <c:pt idx="5">
                  <c:v>1.709E-3</c:v>
                </c:pt>
                <c:pt idx="6">
                  <c:v>1.702E-3</c:v>
                </c:pt>
                <c:pt idx="7">
                  <c:v>1.694E-3</c:v>
                </c:pt>
                <c:pt idx="8">
                  <c:v>1.684E-3</c:v>
                </c:pt>
                <c:pt idx="9">
                  <c:v>1.6739999999999999E-3</c:v>
                </c:pt>
                <c:pt idx="10">
                  <c:v>1.6620000000000001E-3</c:v>
                </c:pt>
                <c:pt idx="11">
                  <c:v>1.6490000000000001E-3</c:v>
                </c:pt>
                <c:pt idx="12">
                  <c:v>1.635E-3</c:v>
                </c:pt>
                <c:pt idx="13">
                  <c:v>1.6199999999999999E-3</c:v>
                </c:pt>
                <c:pt idx="14">
                  <c:v>1.603E-3</c:v>
                </c:pt>
                <c:pt idx="15">
                  <c:v>1.586E-3</c:v>
                </c:pt>
                <c:pt idx="16">
                  <c:v>1.567E-3</c:v>
                </c:pt>
                <c:pt idx="17">
                  <c:v>1.5460000000000001E-3</c:v>
                </c:pt>
                <c:pt idx="18">
                  <c:v>1.5250000000000001E-3</c:v>
                </c:pt>
                <c:pt idx="19">
                  <c:v>1.5020000000000001E-3</c:v>
                </c:pt>
                <c:pt idx="20">
                  <c:v>1.4779999999999999E-3</c:v>
                </c:pt>
                <c:pt idx="21">
                  <c:v>1.4530000000000001E-3</c:v>
                </c:pt>
                <c:pt idx="22">
                  <c:v>1.426E-3</c:v>
                </c:pt>
                <c:pt idx="23">
                  <c:v>1.3979999999999999E-3</c:v>
                </c:pt>
                <c:pt idx="24">
                  <c:v>1.3680000000000001E-3</c:v>
                </c:pt>
                <c:pt idx="25">
                  <c:v>1.3370000000000001E-3</c:v>
                </c:pt>
                <c:pt idx="26">
                  <c:v>1.305E-3</c:v>
                </c:pt>
                <c:pt idx="27">
                  <c:v>1.271E-3</c:v>
                </c:pt>
                <c:pt idx="28">
                  <c:v>1.235E-3</c:v>
                </c:pt>
                <c:pt idx="29">
                  <c:v>1.1980000000000001E-3</c:v>
                </c:pt>
                <c:pt idx="30">
                  <c:v>1.16E-3</c:v>
                </c:pt>
                <c:pt idx="31">
                  <c:v>1.119E-3</c:v>
                </c:pt>
                <c:pt idx="32">
                  <c:v>1.077E-3</c:v>
                </c:pt>
                <c:pt idx="33">
                  <c:v>1.034E-3</c:v>
                </c:pt>
                <c:pt idx="34">
                  <c:v>9.8820000000000006E-4</c:v>
                </c:pt>
                <c:pt idx="35">
                  <c:v>9.4090000000000005E-4</c:v>
                </c:pt>
                <c:pt idx="36">
                  <c:v>8.9150000000000004E-4</c:v>
                </c:pt>
                <c:pt idx="37">
                  <c:v>8.4009999999999998E-4</c:v>
                </c:pt>
                <c:pt idx="38">
                  <c:v>7.8660000000000004E-4</c:v>
                </c:pt>
                <c:pt idx="39">
                  <c:v>7.3079999999999998E-4</c:v>
                </c:pt>
                <c:pt idx="40">
                  <c:v>6.7259999999999998E-4</c:v>
                </c:pt>
                <c:pt idx="41">
                  <c:v>6.1180000000000002E-4</c:v>
                </c:pt>
                <c:pt idx="42">
                  <c:v>5.4830000000000005E-4</c:v>
                </c:pt>
                <c:pt idx="43">
                  <c:v>4.819E-4</c:v>
                </c:pt>
                <c:pt idx="44">
                  <c:v>4.1219999999999999E-4</c:v>
                </c:pt>
                <c:pt idx="45">
                  <c:v>3.389E-4</c:v>
                </c:pt>
                <c:pt idx="46">
                  <c:v>2.6160000000000002E-4</c:v>
                </c:pt>
                <c:pt idx="47">
                  <c:v>1.797E-4</c:v>
                </c:pt>
                <c:pt idx="48">
                  <c:v>9.2659999999999997E-5</c:v>
                </c:pt>
                <c:pt idx="49">
                  <c:v>8.8500000000000005E-10</c:v>
                </c:pt>
              </c:numCache>
            </c:numRef>
          </c:yVal>
          <c:smooth val="1"/>
        </c:ser>
        <c:ser>
          <c:idx val="0"/>
          <c:order val="1"/>
          <c:tx>
            <c:v>lattice_50</c:v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xVal>
            <c:numRef>
              <c:f>'after ag'!$B$7:$AY$7</c:f>
            </c:numRef>
          </c:xVal>
          <c:yVal>
            <c:numRef>
              <c:f>'after ag'!$B$8:$AY$8</c:f>
            </c:numRef>
          </c:yVal>
          <c:smooth val="1"/>
        </c:ser>
        <c:ser>
          <c:idx val="2"/>
          <c:order val="2"/>
          <c:tx>
            <c:v>lattice_200</c:v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numRef>
              <c:f>'after ag'!$B$13:$AY$13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ag'!$B$14:$AY$14</c:f>
              <c:numCache>
                <c:formatCode>0.00E+00</c:formatCode>
                <c:ptCount val="50"/>
                <c:pt idx="0">
                  <c:v>1.323E-3</c:v>
                </c:pt>
                <c:pt idx="1">
                  <c:v>1.323E-3</c:v>
                </c:pt>
                <c:pt idx="2">
                  <c:v>1.3209999999999999E-3</c:v>
                </c:pt>
                <c:pt idx="3">
                  <c:v>1.3190000000000001E-3</c:v>
                </c:pt>
                <c:pt idx="4">
                  <c:v>1.3159999999999999E-3</c:v>
                </c:pt>
                <c:pt idx="5">
                  <c:v>1.3129999999999999E-3</c:v>
                </c:pt>
                <c:pt idx="6">
                  <c:v>1.3090000000000001E-3</c:v>
                </c:pt>
                <c:pt idx="7">
                  <c:v>1.304E-3</c:v>
                </c:pt>
                <c:pt idx="8">
                  <c:v>1.2979999999999999E-3</c:v>
                </c:pt>
                <c:pt idx="9">
                  <c:v>1.292E-3</c:v>
                </c:pt>
                <c:pt idx="10">
                  <c:v>1.2849999999999999E-3</c:v>
                </c:pt>
                <c:pt idx="11">
                  <c:v>1.2769999999999999E-3</c:v>
                </c:pt>
                <c:pt idx="12">
                  <c:v>1.268E-3</c:v>
                </c:pt>
                <c:pt idx="13">
                  <c:v>1.258E-3</c:v>
                </c:pt>
                <c:pt idx="14">
                  <c:v>1.248E-3</c:v>
                </c:pt>
                <c:pt idx="15">
                  <c:v>1.237E-3</c:v>
                </c:pt>
                <c:pt idx="16">
                  <c:v>1.225E-3</c:v>
                </c:pt>
                <c:pt idx="17">
                  <c:v>1.212E-3</c:v>
                </c:pt>
                <c:pt idx="18">
                  <c:v>1.1980000000000001E-3</c:v>
                </c:pt>
                <c:pt idx="19">
                  <c:v>1.183E-3</c:v>
                </c:pt>
                <c:pt idx="20">
                  <c:v>1.168E-3</c:v>
                </c:pt>
                <c:pt idx="21">
                  <c:v>1.1509999999999999E-3</c:v>
                </c:pt>
                <c:pt idx="22">
                  <c:v>1.1329999999999999E-3</c:v>
                </c:pt>
                <c:pt idx="23">
                  <c:v>1.114E-3</c:v>
                </c:pt>
                <c:pt idx="24">
                  <c:v>1.0939999999999999E-3</c:v>
                </c:pt>
                <c:pt idx="25">
                  <c:v>1.073E-3</c:v>
                </c:pt>
                <c:pt idx="26">
                  <c:v>1.0510000000000001E-3</c:v>
                </c:pt>
                <c:pt idx="27">
                  <c:v>1.0269999999999999E-3</c:v>
                </c:pt>
                <c:pt idx="28">
                  <c:v>1.0020000000000001E-3</c:v>
                </c:pt>
                <c:pt idx="29">
                  <c:v>9.7619999999999998E-4</c:v>
                </c:pt>
                <c:pt idx="30">
                  <c:v>9.4859999999999996E-4</c:v>
                </c:pt>
                <c:pt idx="31">
                  <c:v>9.1949999999999996E-4</c:v>
                </c:pt>
                <c:pt idx="32">
                  <c:v>8.8889999999999998E-4</c:v>
                </c:pt>
                <c:pt idx="33">
                  <c:v>8.5669999999999995E-4</c:v>
                </c:pt>
                <c:pt idx="34">
                  <c:v>8.2280000000000005E-4</c:v>
                </c:pt>
                <c:pt idx="35">
                  <c:v>7.871E-4</c:v>
                </c:pt>
                <c:pt idx="36">
                  <c:v>7.4949999999999995E-4</c:v>
                </c:pt>
                <c:pt idx="37">
                  <c:v>7.1000000000000002E-4</c:v>
                </c:pt>
                <c:pt idx="38">
                  <c:v>6.6830000000000004E-4</c:v>
                </c:pt>
                <c:pt idx="39">
                  <c:v>6.244E-4</c:v>
                </c:pt>
                <c:pt idx="40">
                  <c:v>5.7799999999999995E-4</c:v>
                </c:pt>
                <c:pt idx="41">
                  <c:v>5.2899999999999996E-4</c:v>
                </c:pt>
                <c:pt idx="42">
                  <c:v>4.772E-4</c:v>
                </c:pt>
                <c:pt idx="43">
                  <c:v>4.2230000000000002E-4</c:v>
                </c:pt>
                <c:pt idx="44">
                  <c:v>3.6400000000000001E-4</c:v>
                </c:pt>
                <c:pt idx="45">
                  <c:v>3.0190000000000002E-4</c:v>
                </c:pt>
                <c:pt idx="46">
                  <c:v>2.3550000000000001E-4</c:v>
                </c:pt>
                <c:pt idx="47">
                  <c:v>1.64E-4</c:v>
                </c:pt>
                <c:pt idx="48">
                  <c:v>8.6840000000000002E-5</c:v>
                </c:pt>
                <c:pt idx="49">
                  <c:v>3.0680000000000001E-6</c:v>
                </c:pt>
              </c:numCache>
            </c:numRef>
          </c:yVal>
          <c:smooth val="1"/>
        </c:ser>
        <c:ser>
          <c:idx val="3"/>
          <c:order val="3"/>
          <c:tx>
            <c:v>lattice_300</c:v>
          </c:tx>
          <c:spPr>
            <a:ln w="19050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xVal>
            <c:numRef>
              <c:f>'after ag'!$B$19:$AY$19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ag'!$B$20:$AY$20</c:f>
              <c:numCache>
                <c:formatCode>0.00E+00</c:formatCode>
                <c:ptCount val="50"/>
                <c:pt idx="0">
                  <c:v>1.323E-3</c:v>
                </c:pt>
                <c:pt idx="1">
                  <c:v>1.323E-3</c:v>
                </c:pt>
                <c:pt idx="2">
                  <c:v>1.3209999999999999E-3</c:v>
                </c:pt>
                <c:pt idx="3">
                  <c:v>1.3190000000000001E-3</c:v>
                </c:pt>
                <c:pt idx="4">
                  <c:v>1.3159999999999999E-3</c:v>
                </c:pt>
                <c:pt idx="5">
                  <c:v>1.3129999999999999E-3</c:v>
                </c:pt>
                <c:pt idx="6">
                  <c:v>1.3090000000000001E-3</c:v>
                </c:pt>
                <c:pt idx="7">
                  <c:v>1.304E-3</c:v>
                </c:pt>
                <c:pt idx="8">
                  <c:v>1.2979999999999999E-3</c:v>
                </c:pt>
                <c:pt idx="9">
                  <c:v>1.292E-3</c:v>
                </c:pt>
                <c:pt idx="10">
                  <c:v>1.2849999999999999E-3</c:v>
                </c:pt>
                <c:pt idx="11">
                  <c:v>1.2769999999999999E-3</c:v>
                </c:pt>
                <c:pt idx="12">
                  <c:v>1.268E-3</c:v>
                </c:pt>
                <c:pt idx="13">
                  <c:v>1.258E-3</c:v>
                </c:pt>
                <c:pt idx="14">
                  <c:v>1.248E-3</c:v>
                </c:pt>
                <c:pt idx="15">
                  <c:v>1.237E-3</c:v>
                </c:pt>
                <c:pt idx="16">
                  <c:v>1.225E-3</c:v>
                </c:pt>
                <c:pt idx="17">
                  <c:v>1.212E-3</c:v>
                </c:pt>
                <c:pt idx="18">
                  <c:v>1.1980000000000001E-3</c:v>
                </c:pt>
                <c:pt idx="19">
                  <c:v>1.183E-3</c:v>
                </c:pt>
                <c:pt idx="20">
                  <c:v>1.168E-3</c:v>
                </c:pt>
                <c:pt idx="21">
                  <c:v>1.1509999999999999E-3</c:v>
                </c:pt>
                <c:pt idx="22">
                  <c:v>1.1329999999999999E-3</c:v>
                </c:pt>
                <c:pt idx="23">
                  <c:v>1.114E-3</c:v>
                </c:pt>
                <c:pt idx="24">
                  <c:v>1.0939999999999999E-3</c:v>
                </c:pt>
                <c:pt idx="25">
                  <c:v>1.073E-3</c:v>
                </c:pt>
                <c:pt idx="26">
                  <c:v>1.0510000000000001E-3</c:v>
                </c:pt>
                <c:pt idx="27">
                  <c:v>1.0269999999999999E-3</c:v>
                </c:pt>
                <c:pt idx="28">
                  <c:v>1.0020000000000001E-3</c:v>
                </c:pt>
                <c:pt idx="29">
                  <c:v>9.7619999999999998E-4</c:v>
                </c:pt>
                <c:pt idx="30">
                  <c:v>9.4859999999999996E-4</c:v>
                </c:pt>
                <c:pt idx="31">
                  <c:v>9.1949999999999996E-4</c:v>
                </c:pt>
                <c:pt idx="32">
                  <c:v>8.8889999999999998E-4</c:v>
                </c:pt>
                <c:pt idx="33">
                  <c:v>8.5669999999999995E-4</c:v>
                </c:pt>
                <c:pt idx="34">
                  <c:v>8.2280000000000005E-4</c:v>
                </c:pt>
                <c:pt idx="35">
                  <c:v>7.871E-4</c:v>
                </c:pt>
                <c:pt idx="36">
                  <c:v>7.4949999999999995E-4</c:v>
                </c:pt>
                <c:pt idx="37">
                  <c:v>7.1000000000000002E-4</c:v>
                </c:pt>
                <c:pt idx="38">
                  <c:v>6.6830000000000004E-4</c:v>
                </c:pt>
                <c:pt idx="39">
                  <c:v>6.244E-4</c:v>
                </c:pt>
                <c:pt idx="40">
                  <c:v>5.7799999999999995E-4</c:v>
                </c:pt>
                <c:pt idx="41">
                  <c:v>5.2899999999999996E-4</c:v>
                </c:pt>
                <c:pt idx="42">
                  <c:v>4.772E-4</c:v>
                </c:pt>
                <c:pt idx="43">
                  <c:v>4.2230000000000002E-4</c:v>
                </c:pt>
                <c:pt idx="44">
                  <c:v>3.6400000000000001E-4</c:v>
                </c:pt>
                <c:pt idx="45">
                  <c:v>3.0190000000000002E-4</c:v>
                </c:pt>
                <c:pt idx="46">
                  <c:v>2.3550000000000001E-4</c:v>
                </c:pt>
                <c:pt idx="47">
                  <c:v>1.64E-4</c:v>
                </c:pt>
                <c:pt idx="48">
                  <c:v>8.6840000000000002E-5</c:v>
                </c:pt>
                <c:pt idx="49">
                  <c:v>3.0680000000000001E-6</c:v>
                </c:pt>
              </c:numCache>
            </c:numRef>
          </c:yVal>
          <c:smooth val="1"/>
        </c:ser>
        <c:ser>
          <c:idx val="4"/>
          <c:order val="4"/>
          <c:tx>
            <c:v>lattice_300_3</c:v>
          </c:tx>
          <c:spPr>
            <a:ln w="19050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xVal>
            <c:numRef>
              <c:f>'after ag'!$B$25:$AY$25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ag'!$B$26:$AY$26</c:f>
              <c:numCache>
                <c:formatCode>0.00E+00</c:formatCode>
                <c:ptCount val="5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4.3250000000000001E-5</c:v>
                </c:pt>
                <c:pt idx="8">
                  <c:v>9.2620000000000004E-5</c:v>
                </c:pt>
                <c:pt idx="9">
                  <c:v>1.4469999999999999E-4</c:v>
                </c:pt>
                <c:pt idx="10">
                  <c:v>1.9650000000000001E-4</c:v>
                </c:pt>
                <c:pt idx="11">
                  <c:v>2.4669999999999998E-4</c:v>
                </c:pt>
                <c:pt idx="12">
                  <c:v>2.944E-4</c:v>
                </c:pt>
                <c:pt idx="13">
                  <c:v>3.3930000000000001E-4</c:v>
                </c:pt>
                <c:pt idx="14">
                  <c:v>3.813E-4</c:v>
                </c:pt>
                <c:pt idx="15">
                  <c:v>4.2030000000000002E-4</c:v>
                </c:pt>
                <c:pt idx="16">
                  <c:v>4.5639999999999998E-4</c:v>
                </c:pt>
                <c:pt idx="17">
                  <c:v>4.8950000000000003E-4</c:v>
                </c:pt>
                <c:pt idx="18">
                  <c:v>5.1979999999999995E-4</c:v>
                </c:pt>
                <c:pt idx="19">
                  <c:v>5.4719999999999997E-4</c:v>
                </c:pt>
                <c:pt idx="20">
                  <c:v>5.7180000000000002E-4</c:v>
                </c:pt>
                <c:pt idx="21">
                  <c:v>5.9360000000000001E-4</c:v>
                </c:pt>
                <c:pt idx="22">
                  <c:v>6.1269999999999999E-4</c:v>
                </c:pt>
                <c:pt idx="23">
                  <c:v>6.29E-4</c:v>
                </c:pt>
                <c:pt idx="24">
                  <c:v>6.4269999999999996E-4</c:v>
                </c:pt>
                <c:pt idx="25">
                  <c:v>6.5379999999999995E-4</c:v>
                </c:pt>
                <c:pt idx="26">
                  <c:v>6.6209999999999999E-4</c:v>
                </c:pt>
                <c:pt idx="27">
                  <c:v>6.6779999999999997E-4</c:v>
                </c:pt>
                <c:pt idx="28">
                  <c:v>6.7089999999999999E-4</c:v>
                </c:pt>
                <c:pt idx="29">
                  <c:v>6.713E-4</c:v>
                </c:pt>
                <c:pt idx="30">
                  <c:v>6.69E-4</c:v>
                </c:pt>
                <c:pt idx="31">
                  <c:v>6.6399999999999999E-4</c:v>
                </c:pt>
                <c:pt idx="32">
                  <c:v>6.5629999999999996E-4</c:v>
                </c:pt>
                <c:pt idx="33">
                  <c:v>6.4579999999999998E-4</c:v>
                </c:pt>
                <c:pt idx="34">
                  <c:v>6.3250000000000003E-4</c:v>
                </c:pt>
                <c:pt idx="35">
                  <c:v>6.1620000000000002E-4</c:v>
                </c:pt>
                <c:pt idx="36">
                  <c:v>5.9710000000000004E-4</c:v>
                </c:pt>
                <c:pt idx="37">
                  <c:v>5.7490000000000004E-4</c:v>
                </c:pt>
                <c:pt idx="38">
                  <c:v>5.4960000000000002E-4</c:v>
                </c:pt>
                <c:pt idx="39">
                  <c:v>5.2099999999999998E-4</c:v>
                </c:pt>
                <c:pt idx="40">
                  <c:v>4.8910000000000002E-4</c:v>
                </c:pt>
                <c:pt idx="41">
                  <c:v>4.5350000000000002E-4</c:v>
                </c:pt>
                <c:pt idx="42">
                  <c:v>4.1429999999999999E-4</c:v>
                </c:pt>
                <c:pt idx="43">
                  <c:v>3.7100000000000002E-4</c:v>
                </c:pt>
                <c:pt idx="44">
                  <c:v>3.233E-4</c:v>
                </c:pt>
                <c:pt idx="45">
                  <c:v>2.7099999999999997E-4</c:v>
                </c:pt>
                <c:pt idx="46">
                  <c:v>2.1350000000000001E-4</c:v>
                </c:pt>
                <c:pt idx="47">
                  <c:v>1.5019999999999999E-4</c:v>
                </c:pt>
                <c:pt idx="48">
                  <c:v>8.0220000000000001E-5</c:v>
                </c:pt>
                <c:pt idx="49">
                  <c:v>3.0680000000000001E-6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9776024"/>
        <c:axId val="159776416"/>
      </c:scatterChart>
      <c:valAx>
        <c:axId val="159776024"/>
        <c:scaling>
          <c:orientation val="minMax"/>
          <c:max val="1.0000000000000002E-3"/>
          <c:min val="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776416"/>
        <c:crossesAt val="0"/>
        <c:crossBetween val="midCat"/>
      </c:valAx>
      <c:valAx>
        <c:axId val="159776416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776024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2"/>
          <c:order val="0"/>
          <c:tx>
            <c:v>trap1_no crack</c:v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numRef>
              <c:f>'after ag'!$B$1:$AY$1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ag'!$B$3:$AY$3</c:f>
              <c:numCache>
                <c:formatCode>0.00E+00</c:formatCode>
                <c:ptCount val="50"/>
                <c:pt idx="0">
                  <c:v>3.2749999999999999</c:v>
                </c:pt>
                <c:pt idx="1">
                  <c:v>3.2749999999999999</c:v>
                </c:pt>
                <c:pt idx="2">
                  <c:v>3.274</c:v>
                </c:pt>
                <c:pt idx="3">
                  <c:v>3.274</c:v>
                </c:pt>
                <c:pt idx="4">
                  <c:v>3.2730000000000001</c:v>
                </c:pt>
                <c:pt idx="5">
                  <c:v>3.2730000000000001</c:v>
                </c:pt>
                <c:pt idx="6">
                  <c:v>3.2719999999999998</c:v>
                </c:pt>
                <c:pt idx="7">
                  <c:v>3.2709999999999999</c:v>
                </c:pt>
                <c:pt idx="8">
                  <c:v>3.27</c:v>
                </c:pt>
                <c:pt idx="9">
                  <c:v>3.2690000000000001</c:v>
                </c:pt>
                <c:pt idx="10">
                  <c:v>3.2669999999999999</c:v>
                </c:pt>
                <c:pt idx="11">
                  <c:v>3.266</c:v>
                </c:pt>
                <c:pt idx="12">
                  <c:v>3.2639999999999998</c:v>
                </c:pt>
                <c:pt idx="13">
                  <c:v>3.262</c:v>
                </c:pt>
                <c:pt idx="14">
                  <c:v>3.26</c:v>
                </c:pt>
                <c:pt idx="15">
                  <c:v>3.258</c:v>
                </c:pt>
                <c:pt idx="16">
                  <c:v>3.2549999999999999</c:v>
                </c:pt>
                <c:pt idx="17">
                  <c:v>3.2530000000000001</c:v>
                </c:pt>
                <c:pt idx="18">
                  <c:v>3.25</c:v>
                </c:pt>
                <c:pt idx="19">
                  <c:v>3.246</c:v>
                </c:pt>
                <c:pt idx="20">
                  <c:v>3.2429999999999999</c:v>
                </c:pt>
                <c:pt idx="21">
                  <c:v>3.2389999999999999</c:v>
                </c:pt>
                <c:pt idx="22">
                  <c:v>3.2349999999999999</c:v>
                </c:pt>
                <c:pt idx="23">
                  <c:v>3.23</c:v>
                </c:pt>
                <c:pt idx="24">
                  <c:v>3.2250000000000001</c:v>
                </c:pt>
                <c:pt idx="25">
                  <c:v>3.22</c:v>
                </c:pt>
                <c:pt idx="26">
                  <c:v>3.214</c:v>
                </c:pt>
                <c:pt idx="27">
                  <c:v>3.2069999999999999</c:v>
                </c:pt>
                <c:pt idx="28">
                  <c:v>3.2</c:v>
                </c:pt>
                <c:pt idx="29">
                  <c:v>3.1920000000000002</c:v>
                </c:pt>
                <c:pt idx="30">
                  <c:v>3.1829999999999998</c:v>
                </c:pt>
                <c:pt idx="31">
                  <c:v>3.1739999999999999</c:v>
                </c:pt>
                <c:pt idx="32">
                  <c:v>3.1629999999999998</c:v>
                </c:pt>
                <c:pt idx="33">
                  <c:v>3.1509999999999998</c:v>
                </c:pt>
                <c:pt idx="34">
                  <c:v>3.137</c:v>
                </c:pt>
                <c:pt idx="35">
                  <c:v>3.1219999999999999</c:v>
                </c:pt>
                <c:pt idx="36">
                  <c:v>3.1040000000000001</c:v>
                </c:pt>
                <c:pt idx="37">
                  <c:v>3.0840000000000001</c:v>
                </c:pt>
                <c:pt idx="38">
                  <c:v>3.06</c:v>
                </c:pt>
                <c:pt idx="39">
                  <c:v>3.032</c:v>
                </c:pt>
                <c:pt idx="40">
                  <c:v>2.9990000000000001</c:v>
                </c:pt>
                <c:pt idx="41">
                  <c:v>2.9580000000000002</c:v>
                </c:pt>
                <c:pt idx="42">
                  <c:v>2.907</c:v>
                </c:pt>
                <c:pt idx="43">
                  <c:v>2.843</c:v>
                </c:pt>
                <c:pt idx="44">
                  <c:v>2.758</c:v>
                </c:pt>
                <c:pt idx="45">
                  <c:v>2.6389999999999998</c:v>
                </c:pt>
                <c:pt idx="46">
                  <c:v>2.464</c:v>
                </c:pt>
                <c:pt idx="47">
                  <c:v>2.1739999999999999</c:v>
                </c:pt>
                <c:pt idx="48">
                  <c:v>1.6080000000000001</c:v>
                </c:pt>
                <c:pt idx="49">
                  <c:v>2.8540000000000001E-5</c:v>
                </c:pt>
              </c:numCache>
            </c:numRef>
          </c:yVal>
          <c:smooth val="1"/>
        </c:ser>
        <c:ser>
          <c:idx val="3"/>
          <c:order val="1"/>
          <c:tx>
            <c:v>trap1_50</c:v>
          </c:tx>
          <c:spPr>
            <a:ln w="19050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xVal>
            <c:numRef>
              <c:f>'after ag'!$B$7:$AY$7</c:f>
            </c:numRef>
          </c:xVal>
          <c:yVal>
            <c:numRef>
              <c:f>'after ag'!$B$9:$AY$9</c:f>
            </c:numRef>
          </c:yVal>
          <c:smooth val="1"/>
        </c:ser>
        <c:ser>
          <c:idx val="0"/>
          <c:order val="2"/>
          <c:tx>
            <c:v>trap1_200</c:v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xVal>
            <c:numRef>
              <c:f>'after ag'!$B$13:$AY$13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ag'!$B$15:$AY$15</c:f>
              <c:numCache>
                <c:formatCode>0.00E+00</c:formatCode>
                <c:ptCount val="50"/>
                <c:pt idx="0">
                  <c:v>3.2170000000000001</c:v>
                </c:pt>
                <c:pt idx="1">
                  <c:v>3.2170000000000001</c:v>
                </c:pt>
                <c:pt idx="2">
                  <c:v>3.2170000000000001</c:v>
                </c:pt>
                <c:pt idx="3">
                  <c:v>3.2160000000000002</c:v>
                </c:pt>
                <c:pt idx="4">
                  <c:v>3.2160000000000002</c:v>
                </c:pt>
                <c:pt idx="5">
                  <c:v>3.2149999999999999</c:v>
                </c:pt>
                <c:pt idx="6">
                  <c:v>3.214</c:v>
                </c:pt>
                <c:pt idx="7">
                  <c:v>3.214</c:v>
                </c:pt>
                <c:pt idx="8">
                  <c:v>3.2120000000000002</c:v>
                </c:pt>
                <c:pt idx="9">
                  <c:v>3.2109999999999999</c:v>
                </c:pt>
                <c:pt idx="10">
                  <c:v>3.21</c:v>
                </c:pt>
                <c:pt idx="11">
                  <c:v>3.2080000000000002</c:v>
                </c:pt>
                <c:pt idx="12">
                  <c:v>3.2069999999999999</c:v>
                </c:pt>
                <c:pt idx="13">
                  <c:v>3.2050000000000001</c:v>
                </c:pt>
                <c:pt idx="14">
                  <c:v>3.2029999999999998</c:v>
                </c:pt>
                <c:pt idx="15">
                  <c:v>3.2</c:v>
                </c:pt>
                <c:pt idx="16">
                  <c:v>3.198</c:v>
                </c:pt>
                <c:pt idx="17">
                  <c:v>3.1949999999999998</c:v>
                </c:pt>
                <c:pt idx="18">
                  <c:v>3.1920000000000002</c:v>
                </c:pt>
                <c:pt idx="19">
                  <c:v>3.1890000000000001</c:v>
                </c:pt>
                <c:pt idx="20">
                  <c:v>3.1850000000000001</c:v>
                </c:pt>
                <c:pt idx="21">
                  <c:v>3.181</c:v>
                </c:pt>
                <c:pt idx="22">
                  <c:v>3.177</c:v>
                </c:pt>
                <c:pt idx="23">
                  <c:v>3.1720000000000002</c:v>
                </c:pt>
                <c:pt idx="24">
                  <c:v>3.1669999999999998</c:v>
                </c:pt>
                <c:pt idx="25">
                  <c:v>3.1619999999999999</c:v>
                </c:pt>
                <c:pt idx="26">
                  <c:v>3.1560000000000001</c:v>
                </c:pt>
                <c:pt idx="27">
                  <c:v>3.149</c:v>
                </c:pt>
                <c:pt idx="28">
                  <c:v>3.141</c:v>
                </c:pt>
                <c:pt idx="29">
                  <c:v>3.133</c:v>
                </c:pt>
                <c:pt idx="30">
                  <c:v>3.1240000000000001</c:v>
                </c:pt>
                <c:pt idx="31">
                  <c:v>3.1139999999999999</c:v>
                </c:pt>
                <c:pt idx="32">
                  <c:v>3.1030000000000002</c:v>
                </c:pt>
                <c:pt idx="33">
                  <c:v>3.09</c:v>
                </c:pt>
                <c:pt idx="34">
                  <c:v>3.0760000000000001</c:v>
                </c:pt>
                <c:pt idx="35">
                  <c:v>3.06</c:v>
                </c:pt>
                <c:pt idx="36">
                  <c:v>3.0419999999999998</c:v>
                </c:pt>
                <c:pt idx="37">
                  <c:v>3.0209999999999999</c:v>
                </c:pt>
                <c:pt idx="38">
                  <c:v>2.996</c:v>
                </c:pt>
                <c:pt idx="39">
                  <c:v>2.9670000000000001</c:v>
                </c:pt>
                <c:pt idx="40">
                  <c:v>2.9319999999999999</c:v>
                </c:pt>
                <c:pt idx="41">
                  <c:v>2.89</c:v>
                </c:pt>
                <c:pt idx="42">
                  <c:v>2.8380000000000001</c:v>
                </c:pt>
                <c:pt idx="43">
                  <c:v>2.7719999999999998</c:v>
                </c:pt>
                <c:pt idx="44">
                  <c:v>2.6840000000000002</c:v>
                </c:pt>
                <c:pt idx="45">
                  <c:v>2.5630000000000002</c:v>
                </c:pt>
                <c:pt idx="46">
                  <c:v>2.3860000000000001</c:v>
                </c:pt>
                <c:pt idx="47">
                  <c:v>2.0990000000000002</c:v>
                </c:pt>
                <c:pt idx="48">
                  <c:v>1.552</c:v>
                </c:pt>
                <c:pt idx="49">
                  <c:v>9.622E-2</c:v>
                </c:pt>
              </c:numCache>
            </c:numRef>
          </c:yVal>
          <c:smooth val="1"/>
        </c:ser>
        <c:ser>
          <c:idx val="1"/>
          <c:order val="3"/>
          <c:tx>
            <c:v>trap1_300</c:v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numRef>
              <c:f>'after ag'!$B$19:$AY$19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ag'!$B$21:$AY$21</c:f>
              <c:numCache>
                <c:formatCode>0.00E+00</c:formatCode>
                <c:ptCount val="50"/>
                <c:pt idx="0">
                  <c:v>3.2170000000000001</c:v>
                </c:pt>
                <c:pt idx="1">
                  <c:v>3.2170000000000001</c:v>
                </c:pt>
                <c:pt idx="2">
                  <c:v>3.2170000000000001</c:v>
                </c:pt>
                <c:pt idx="3">
                  <c:v>3.2160000000000002</c:v>
                </c:pt>
                <c:pt idx="4">
                  <c:v>3.2160000000000002</c:v>
                </c:pt>
                <c:pt idx="5">
                  <c:v>3.2149999999999999</c:v>
                </c:pt>
                <c:pt idx="6">
                  <c:v>3.214</c:v>
                </c:pt>
                <c:pt idx="7">
                  <c:v>3.214</c:v>
                </c:pt>
                <c:pt idx="8">
                  <c:v>3.2120000000000002</c:v>
                </c:pt>
                <c:pt idx="9">
                  <c:v>3.2109999999999999</c:v>
                </c:pt>
                <c:pt idx="10">
                  <c:v>3.21</c:v>
                </c:pt>
                <c:pt idx="11">
                  <c:v>3.2080000000000002</c:v>
                </c:pt>
                <c:pt idx="12">
                  <c:v>3.2069999999999999</c:v>
                </c:pt>
                <c:pt idx="13">
                  <c:v>3.2050000000000001</c:v>
                </c:pt>
                <c:pt idx="14">
                  <c:v>3.2029999999999998</c:v>
                </c:pt>
                <c:pt idx="15">
                  <c:v>3.2</c:v>
                </c:pt>
                <c:pt idx="16">
                  <c:v>3.198</c:v>
                </c:pt>
                <c:pt idx="17">
                  <c:v>3.1949999999999998</c:v>
                </c:pt>
                <c:pt idx="18">
                  <c:v>3.1920000000000002</c:v>
                </c:pt>
                <c:pt idx="19">
                  <c:v>3.1890000000000001</c:v>
                </c:pt>
                <c:pt idx="20">
                  <c:v>3.1850000000000001</c:v>
                </c:pt>
                <c:pt idx="21">
                  <c:v>3.181</c:v>
                </c:pt>
                <c:pt idx="22">
                  <c:v>3.177</c:v>
                </c:pt>
                <c:pt idx="23">
                  <c:v>3.1720000000000002</c:v>
                </c:pt>
                <c:pt idx="24">
                  <c:v>3.1669999999999998</c:v>
                </c:pt>
                <c:pt idx="25">
                  <c:v>3.1619999999999999</c:v>
                </c:pt>
                <c:pt idx="26">
                  <c:v>3.1560000000000001</c:v>
                </c:pt>
                <c:pt idx="27">
                  <c:v>3.149</c:v>
                </c:pt>
                <c:pt idx="28">
                  <c:v>3.141</c:v>
                </c:pt>
                <c:pt idx="29">
                  <c:v>3.133</c:v>
                </c:pt>
                <c:pt idx="30">
                  <c:v>3.1240000000000001</c:v>
                </c:pt>
                <c:pt idx="31">
                  <c:v>3.1139999999999999</c:v>
                </c:pt>
                <c:pt idx="32">
                  <c:v>3.1030000000000002</c:v>
                </c:pt>
                <c:pt idx="33">
                  <c:v>3.09</c:v>
                </c:pt>
                <c:pt idx="34">
                  <c:v>3.0760000000000001</c:v>
                </c:pt>
                <c:pt idx="35">
                  <c:v>3.06</c:v>
                </c:pt>
                <c:pt idx="36">
                  <c:v>3.0419999999999998</c:v>
                </c:pt>
                <c:pt idx="37">
                  <c:v>3.0209999999999999</c:v>
                </c:pt>
                <c:pt idx="38">
                  <c:v>2.996</c:v>
                </c:pt>
                <c:pt idx="39">
                  <c:v>2.9670000000000001</c:v>
                </c:pt>
                <c:pt idx="40">
                  <c:v>2.9319999999999999</c:v>
                </c:pt>
                <c:pt idx="41">
                  <c:v>2.89</c:v>
                </c:pt>
                <c:pt idx="42">
                  <c:v>2.8380000000000001</c:v>
                </c:pt>
                <c:pt idx="43">
                  <c:v>2.7719999999999998</c:v>
                </c:pt>
                <c:pt idx="44">
                  <c:v>2.6840000000000002</c:v>
                </c:pt>
                <c:pt idx="45">
                  <c:v>2.5630000000000002</c:v>
                </c:pt>
                <c:pt idx="46">
                  <c:v>2.3860000000000001</c:v>
                </c:pt>
                <c:pt idx="47">
                  <c:v>2.0990000000000002</c:v>
                </c:pt>
                <c:pt idx="48">
                  <c:v>1.552</c:v>
                </c:pt>
                <c:pt idx="49">
                  <c:v>9.622E-2</c:v>
                </c:pt>
              </c:numCache>
            </c:numRef>
          </c:yVal>
          <c:smooth val="1"/>
        </c:ser>
        <c:ser>
          <c:idx val="4"/>
          <c:order val="4"/>
          <c:tx>
            <c:v>trap1_300_3</c:v>
          </c:tx>
          <c:spPr>
            <a:ln w="19050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xVal>
            <c:numRef>
              <c:f>'after ag'!$B$25:$AY$25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ag'!$B$27:$AY$27</c:f>
              <c:numCache>
                <c:formatCode>0.00E+00</c:formatCode>
                <c:ptCount val="5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6.1799999999999999E-14</c:v>
                </c:pt>
                <c:pt idx="7">
                  <c:v>0.99570000000000003</c:v>
                </c:pt>
                <c:pt idx="8">
                  <c:v>1.607</c:v>
                </c:pt>
                <c:pt idx="9">
                  <c:v>1.9930000000000001</c:v>
                </c:pt>
                <c:pt idx="10">
                  <c:v>2.246</c:v>
                </c:pt>
                <c:pt idx="11">
                  <c:v>2.4209999999999998</c:v>
                </c:pt>
                <c:pt idx="12">
                  <c:v>2.5459999999999998</c:v>
                </c:pt>
                <c:pt idx="13">
                  <c:v>2.64</c:v>
                </c:pt>
                <c:pt idx="14">
                  <c:v>2.7120000000000002</c:v>
                </c:pt>
                <c:pt idx="15">
                  <c:v>2.7690000000000001</c:v>
                </c:pt>
                <c:pt idx="16">
                  <c:v>2.8140000000000001</c:v>
                </c:pt>
                <c:pt idx="17">
                  <c:v>2.851</c:v>
                </c:pt>
                <c:pt idx="18">
                  <c:v>2.8809999999999998</c:v>
                </c:pt>
                <c:pt idx="19">
                  <c:v>2.9060000000000001</c:v>
                </c:pt>
                <c:pt idx="20">
                  <c:v>2.927</c:v>
                </c:pt>
                <c:pt idx="21">
                  <c:v>2.944</c:v>
                </c:pt>
                <c:pt idx="22">
                  <c:v>2.9590000000000001</c:v>
                </c:pt>
                <c:pt idx="23">
                  <c:v>2.97</c:v>
                </c:pt>
                <c:pt idx="24">
                  <c:v>2.9790000000000001</c:v>
                </c:pt>
                <c:pt idx="25">
                  <c:v>2.9870000000000001</c:v>
                </c:pt>
                <c:pt idx="26">
                  <c:v>2.992</c:v>
                </c:pt>
                <c:pt idx="27">
                  <c:v>2.996</c:v>
                </c:pt>
                <c:pt idx="28">
                  <c:v>2.9969999999999999</c:v>
                </c:pt>
                <c:pt idx="29">
                  <c:v>2.9980000000000002</c:v>
                </c:pt>
                <c:pt idx="30">
                  <c:v>2.996</c:v>
                </c:pt>
                <c:pt idx="31">
                  <c:v>2.9929999999999999</c:v>
                </c:pt>
                <c:pt idx="32">
                  <c:v>2.988</c:v>
                </c:pt>
                <c:pt idx="33">
                  <c:v>2.9809999999999999</c:v>
                </c:pt>
                <c:pt idx="34">
                  <c:v>2.972</c:v>
                </c:pt>
                <c:pt idx="35">
                  <c:v>2.9609999999999999</c:v>
                </c:pt>
                <c:pt idx="36">
                  <c:v>2.9470000000000001</c:v>
                </c:pt>
                <c:pt idx="37">
                  <c:v>2.93</c:v>
                </c:pt>
                <c:pt idx="38">
                  <c:v>2.9089999999999998</c:v>
                </c:pt>
                <c:pt idx="39">
                  <c:v>2.883</c:v>
                </c:pt>
                <c:pt idx="40">
                  <c:v>2.851</c:v>
                </c:pt>
                <c:pt idx="41">
                  <c:v>2.8109999999999999</c:v>
                </c:pt>
                <c:pt idx="42">
                  <c:v>2.7610000000000001</c:v>
                </c:pt>
                <c:pt idx="43">
                  <c:v>2.6960000000000002</c:v>
                </c:pt>
                <c:pt idx="44">
                  <c:v>2.609</c:v>
                </c:pt>
                <c:pt idx="45">
                  <c:v>2.4889999999999999</c:v>
                </c:pt>
                <c:pt idx="46">
                  <c:v>2.3119999999999998</c:v>
                </c:pt>
                <c:pt idx="47">
                  <c:v>2.0249999999999999</c:v>
                </c:pt>
                <c:pt idx="48">
                  <c:v>1.484</c:v>
                </c:pt>
                <c:pt idx="49">
                  <c:v>9.622E-2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60086496"/>
        <c:axId val="160086888"/>
      </c:scatterChart>
      <c:valAx>
        <c:axId val="160086496"/>
        <c:scaling>
          <c:orientation val="minMax"/>
          <c:max val="1.0000000000000002E-3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60086888"/>
        <c:crosses val="autoZero"/>
        <c:crossBetween val="midCat"/>
      </c:valAx>
      <c:valAx>
        <c:axId val="160086888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60086496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2"/>
          <c:order val="0"/>
          <c:tx>
            <c:v>trap3_nocrack</c:v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numRef>
              <c:f>'after ag'!$B$1:$AY$1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ag'!$B$5:$AY$5</c:f>
              <c:numCache>
                <c:formatCode>0.00E+00</c:formatCode>
                <c:ptCount val="5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  <c:pt idx="26">
                  <c:v>0</c:v>
                </c:pt>
                <c:pt idx="27">
                  <c:v>0</c:v>
                </c:pt>
                <c:pt idx="28">
                  <c:v>0</c:v>
                </c:pt>
                <c:pt idx="29">
                  <c:v>0</c:v>
                </c:pt>
                <c:pt idx="30">
                  <c:v>0</c:v>
                </c:pt>
                <c:pt idx="31">
                  <c:v>0</c:v>
                </c:pt>
                <c:pt idx="32">
                  <c:v>0</c:v>
                </c:pt>
                <c:pt idx="33">
                  <c:v>0</c:v>
                </c:pt>
                <c:pt idx="34">
                  <c:v>0</c:v>
                </c:pt>
                <c:pt idx="35">
                  <c:v>0</c:v>
                </c:pt>
                <c:pt idx="36">
                  <c:v>0</c:v>
                </c:pt>
                <c:pt idx="37">
                  <c:v>0</c:v>
                </c:pt>
                <c:pt idx="38">
                  <c:v>0</c:v>
                </c:pt>
                <c:pt idx="39">
                  <c:v>0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</c:numCache>
            </c:numRef>
          </c:yVal>
          <c:smooth val="1"/>
        </c:ser>
        <c:ser>
          <c:idx val="3"/>
          <c:order val="1"/>
          <c:tx>
            <c:v>trap3_50</c:v>
          </c:tx>
          <c:spPr>
            <a:ln w="19050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xVal>
            <c:numRef>
              <c:f>'after ag'!$B$7:$AY$7</c:f>
            </c:numRef>
          </c:xVal>
          <c:yVal>
            <c:numRef>
              <c:f>'after ag'!$B$11:$AY$11</c:f>
            </c:numRef>
          </c:yVal>
          <c:smooth val="1"/>
        </c:ser>
        <c:ser>
          <c:idx val="0"/>
          <c:order val="2"/>
          <c:tx>
            <c:v>trap3_200</c:v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xVal>
            <c:numRef>
              <c:f>'after ag'!$B$13:$AY$13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ag'!$B$17:$AY$17</c:f>
              <c:numCache>
                <c:formatCode>0.00E+00</c:formatCode>
                <c:ptCount val="50"/>
                <c:pt idx="0">
                  <c:v>0.2109</c:v>
                </c:pt>
                <c:pt idx="1">
                  <c:v>0.2109</c:v>
                </c:pt>
                <c:pt idx="2">
                  <c:v>0.2109</c:v>
                </c:pt>
                <c:pt idx="3">
                  <c:v>0.2109</c:v>
                </c:pt>
                <c:pt idx="4">
                  <c:v>0.2109</c:v>
                </c:pt>
                <c:pt idx="5">
                  <c:v>0.2109</c:v>
                </c:pt>
                <c:pt idx="6">
                  <c:v>0.2109</c:v>
                </c:pt>
                <c:pt idx="7">
                  <c:v>0.2109</c:v>
                </c:pt>
                <c:pt idx="8">
                  <c:v>0.2109</c:v>
                </c:pt>
                <c:pt idx="9">
                  <c:v>0.2109</c:v>
                </c:pt>
                <c:pt idx="10">
                  <c:v>0.2109</c:v>
                </c:pt>
                <c:pt idx="11">
                  <c:v>0.2109</c:v>
                </c:pt>
                <c:pt idx="12">
                  <c:v>0.2109</c:v>
                </c:pt>
                <c:pt idx="13">
                  <c:v>0.2109</c:v>
                </c:pt>
                <c:pt idx="14">
                  <c:v>0.2109</c:v>
                </c:pt>
                <c:pt idx="15">
                  <c:v>0.2109</c:v>
                </c:pt>
                <c:pt idx="16">
                  <c:v>0.2109</c:v>
                </c:pt>
                <c:pt idx="17">
                  <c:v>0.2109</c:v>
                </c:pt>
                <c:pt idx="18">
                  <c:v>0.2109</c:v>
                </c:pt>
                <c:pt idx="19">
                  <c:v>0.2109</c:v>
                </c:pt>
                <c:pt idx="20">
                  <c:v>0.2109</c:v>
                </c:pt>
                <c:pt idx="21">
                  <c:v>0.2109</c:v>
                </c:pt>
                <c:pt idx="22">
                  <c:v>0.2109</c:v>
                </c:pt>
                <c:pt idx="23">
                  <c:v>0.2109</c:v>
                </c:pt>
                <c:pt idx="24">
                  <c:v>0.2109</c:v>
                </c:pt>
                <c:pt idx="25">
                  <c:v>0.2109</c:v>
                </c:pt>
                <c:pt idx="26">
                  <c:v>0.2109</c:v>
                </c:pt>
                <c:pt idx="27">
                  <c:v>0.2109</c:v>
                </c:pt>
                <c:pt idx="28">
                  <c:v>0.2109</c:v>
                </c:pt>
                <c:pt idx="29">
                  <c:v>0.2109</c:v>
                </c:pt>
                <c:pt idx="30">
                  <c:v>0.2109</c:v>
                </c:pt>
                <c:pt idx="31">
                  <c:v>0.2109</c:v>
                </c:pt>
                <c:pt idx="32">
                  <c:v>0.2109</c:v>
                </c:pt>
                <c:pt idx="33">
                  <c:v>0.2109</c:v>
                </c:pt>
                <c:pt idx="34">
                  <c:v>0.2109</c:v>
                </c:pt>
                <c:pt idx="35">
                  <c:v>0.2109</c:v>
                </c:pt>
                <c:pt idx="36">
                  <c:v>0.2109</c:v>
                </c:pt>
                <c:pt idx="37">
                  <c:v>0.2109</c:v>
                </c:pt>
                <c:pt idx="38">
                  <c:v>0.2109</c:v>
                </c:pt>
                <c:pt idx="39">
                  <c:v>0.2109</c:v>
                </c:pt>
                <c:pt idx="40">
                  <c:v>0.2109</c:v>
                </c:pt>
                <c:pt idx="41">
                  <c:v>0.2109</c:v>
                </c:pt>
                <c:pt idx="42">
                  <c:v>0.2109</c:v>
                </c:pt>
                <c:pt idx="43">
                  <c:v>0.2109</c:v>
                </c:pt>
                <c:pt idx="44">
                  <c:v>0.2109</c:v>
                </c:pt>
                <c:pt idx="45">
                  <c:v>0.2109</c:v>
                </c:pt>
                <c:pt idx="46">
                  <c:v>0.2109</c:v>
                </c:pt>
                <c:pt idx="47">
                  <c:v>0.2109</c:v>
                </c:pt>
                <c:pt idx="48">
                  <c:v>0.2109</c:v>
                </c:pt>
                <c:pt idx="49">
                  <c:v>0.2109</c:v>
                </c:pt>
              </c:numCache>
            </c:numRef>
          </c:yVal>
          <c:smooth val="1"/>
        </c:ser>
        <c:ser>
          <c:idx val="1"/>
          <c:order val="3"/>
          <c:tx>
            <c:v>trap3_300</c:v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numRef>
              <c:f>'after ag'!$B$19:$AY$19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ag'!$B$23:$AY$23</c:f>
              <c:numCache>
                <c:formatCode>0.00E+00</c:formatCode>
                <c:ptCount val="50"/>
                <c:pt idx="0">
                  <c:v>0.2109</c:v>
                </c:pt>
                <c:pt idx="1">
                  <c:v>0.2109</c:v>
                </c:pt>
                <c:pt idx="2">
                  <c:v>0.2109</c:v>
                </c:pt>
                <c:pt idx="3">
                  <c:v>0.2109</c:v>
                </c:pt>
                <c:pt idx="4">
                  <c:v>0.2109</c:v>
                </c:pt>
                <c:pt idx="5">
                  <c:v>0.2109</c:v>
                </c:pt>
                <c:pt idx="6">
                  <c:v>0.2109</c:v>
                </c:pt>
                <c:pt idx="7">
                  <c:v>0.2109</c:v>
                </c:pt>
                <c:pt idx="8">
                  <c:v>0.2109</c:v>
                </c:pt>
                <c:pt idx="9">
                  <c:v>0.2109</c:v>
                </c:pt>
                <c:pt idx="10">
                  <c:v>0.2109</c:v>
                </c:pt>
                <c:pt idx="11">
                  <c:v>0.2109</c:v>
                </c:pt>
                <c:pt idx="12">
                  <c:v>0.2109</c:v>
                </c:pt>
                <c:pt idx="13">
                  <c:v>0.2109</c:v>
                </c:pt>
                <c:pt idx="14">
                  <c:v>0.2109</c:v>
                </c:pt>
                <c:pt idx="15">
                  <c:v>0.2109</c:v>
                </c:pt>
                <c:pt idx="16">
                  <c:v>0.2109</c:v>
                </c:pt>
                <c:pt idx="17">
                  <c:v>0.2109</c:v>
                </c:pt>
                <c:pt idx="18">
                  <c:v>0.2109</c:v>
                </c:pt>
                <c:pt idx="19">
                  <c:v>0.2109</c:v>
                </c:pt>
                <c:pt idx="20">
                  <c:v>0.2109</c:v>
                </c:pt>
                <c:pt idx="21">
                  <c:v>0.2109</c:v>
                </c:pt>
                <c:pt idx="22">
                  <c:v>0.2109</c:v>
                </c:pt>
                <c:pt idx="23">
                  <c:v>0.2109</c:v>
                </c:pt>
                <c:pt idx="24">
                  <c:v>0.2109</c:v>
                </c:pt>
                <c:pt idx="25">
                  <c:v>0.2109</c:v>
                </c:pt>
                <c:pt idx="26">
                  <c:v>0.2109</c:v>
                </c:pt>
                <c:pt idx="27">
                  <c:v>0.2109</c:v>
                </c:pt>
                <c:pt idx="28">
                  <c:v>0.2109</c:v>
                </c:pt>
                <c:pt idx="29">
                  <c:v>0.2109</c:v>
                </c:pt>
                <c:pt idx="30">
                  <c:v>0.2109</c:v>
                </c:pt>
                <c:pt idx="31">
                  <c:v>0.2109</c:v>
                </c:pt>
                <c:pt idx="32">
                  <c:v>0.2109</c:v>
                </c:pt>
                <c:pt idx="33">
                  <c:v>0.2109</c:v>
                </c:pt>
                <c:pt idx="34">
                  <c:v>0.2109</c:v>
                </c:pt>
                <c:pt idx="35">
                  <c:v>0.2109</c:v>
                </c:pt>
                <c:pt idx="36">
                  <c:v>0.2109</c:v>
                </c:pt>
                <c:pt idx="37">
                  <c:v>0.2109</c:v>
                </c:pt>
                <c:pt idx="38">
                  <c:v>0.2109</c:v>
                </c:pt>
                <c:pt idx="39">
                  <c:v>0.2109</c:v>
                </c:pt>
                <c:pt idx="40">
                  <c:v>0.2109</c:v>
                </c:pt>
                <c:pt idx="41">
                  <c:v>0.2109</c:v>
                </c:pt>
                <c:pt idx="42">
                  <c:v>0.2109</c:v>
                </c:pt>
                <c:pt idx="43">
                  <c:v>0.2109</c:v>
                </c:pt>
                <c:pt idx="44">
                  <c:v>0.2109</c:v>
                </c:pt>
                <c:pt idx="45">
                  <c:v>0.2109</c:v>
                </c:pt>
                <c:pt idx="46">
                  <c:v>0.2109</c:v>
                </c:pt>
                <c:pt idx="47">
                  <c:v>0.2109</c:v>
                </c:pt>
                <c:pt idx="48">
                  <c:v>0.2109</c:v>
                </c:pt>
                <c:pt idx="49">
                  <c:v>0.2109</c:v>
                </c:pt>
              </c:numCache>
            </c:numRef>
          </c:yVal>
          <c:smooth val="1"/>
        </c:ser>
        <c:ser>
          <c:idx val="4"/>
          <c:order val="4"/>
          <c:tx>
            <c:v>trap3_300_3</c:v>
          </c:tx>
          <c:spPr>
            <a:ln w="19050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xVal>
            <c:numRef>
              <c:f>'after ag'!$B$25:$AY$25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ag'!$B$29:$AY$29</c:f>
              <c:numCache>
                <c:formatCode>0.00E+00</c:formatCode>
                <c:ptCount val="5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1</c:v>
                </c:pt>
                <c:pt idx="7">
                  <c:v>2.109</c:v>
                </c:pt>
                <c:pt idx="8">
                  <c:v>2.109</c:v>
                </c:pt>
                <c:pt idx="9">
                  <c:v>2.109</c:v>
                </c:pt>
                <c:pt idx="10">
                  <c:v>2.109</c:v>
                </c:pt>
                <c:pt idx="11">
                  <c:v>2.109</c:v>
                </c:pt>
                <c:pt idx="12">
                  <c:v>2.109</c:v>
                </c:pt>
                <c:pt idx="13">
                  <c:v>2.109</c:v>
                </c:pt>
                <c:pt idx="14">
                  <c:v>2.109</c:v>
                </c:pt>
                <c:pt idx="15">
                  <c:v>2.109</c:v>
                </c:pt>
                <c:pt idx="16">
                  <c:v>2.109</c:v>
                </c:pt>
                <c:pt idx="17">
                  <c:v>2.109</c:v>
                </c:pt>
                <c:pt idx="18">
                  <c:v>2.109</c:v>
                </c:pt>
                <c:pt idx="19">
                  <c:v>2.109</c:v>
                </c:pt>
                <c:pt idx="20">
                  <c:v>2.109</c:v>
                </c:pt>
                <c:pt idx="21">
                  <c:v>2.109</c:v>
                </c:pt>
                <c:pt idx="22">
                  <c:v>2.109</c:v>
                </c:pt>
                <c:pt idx="23">
                  <c:v>2.109</c:v>
                </c:pt>
                <c:pt idx="24">
                  <c:v>2.109</c:v>
                </c:pt>
                <c:pt idx="25">
                  <c:v>2.109</c:v>
                </c:pt>
                <c:pt idx="26">
                  <c:v>2.109</c:v>
                </c:pt>
                <c:pt idx="27">
                  <c:v>2.109</c:v>
                </c:pt>
                <c:pt idx="28">
                  <c:v>2.109</c:v>
                </c:pt>
                <c:pt idx="29">
                  <c:v>2.109</c:v>
                </c:pt>
                <c:pt idx="30">
                  <c:v>2.109</c:v>
                </c:pt>
                <c:pt idx="31">
                  <c:v>2.109</c:v>
                </c:pt>
                <c:pt idx="32">
                  <c:v>2.109</c:v>
                </c:pt>
                <c:pt idx="33">
                  <c:v>2.109</c:v>
                </c:pt>
                <c:pt idx="34">
                  <c:v>2.109</c:v>
                </c:pt>
                <c:pt idx="35">
                  <c:v>2.109</c:v>
                </c:pt>
                <c:pt idx="36">
                  <c:v>2.109</c:v>
                </c:pt>
                <c:pt idx="37">
                  <c:v>2.109</c:v>
                </c:pt>
                <c:pt idx="38">
                  <c:v>2.109</c:v>
                </c:pt>
                <c:pt idx="39">
                  <c:v>2.109</c:v>
                </c:pt>
                <c:pt idx="40">
                  <c:v>2.109</c:v>
                </c:pt>
                <c:pt idx="41">
                  <c:v>2.109</c:v>
                </c:pt>
                <c:pt idx="42">
                  <c:v>2.109</c:v>
                </c:pt>
                <c:pt idx="43">
                  <c:v>2.109</c:v>
                </c:pt>
                <c:pt idx="44">
                  <c:v>2.109</c:v>
                </c:pt>
                <c:pt idx="45">
                  <c:v>2.109</c:v>
                </c:pt>
                <c:pt idx="46">
                  <c:v>2.109</c:v>
                </c:pt>
                <c:pt idx="47">
                  <c:v>2.109</c:v>
                </c:pt>
                <c:pt idx="48">
                  <c:v>2.109</c:v>
                </c:pt>
                <c:pt idx="49">
                  <c:v>2.109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60087672"/>
        <c:axId val="160088064"/>
      </c:scatterChart>
      <c:valAx>
        <c:axId val="160087672"/>
        <c:scaling>
          <c:orientation val="minMax"/>
          <c:max val="1.0000000000000002E-3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60088064"/>
        <c:crosses val="autoZero"/>
        <c:crossBetween val="midCat"/>
      </c:valAx>
      <c:valAx>
        <c:axId val="160088064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60087672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catterChart>
        <c:scatterStyle val="smoothMarker"/>
        <c:varyColors val="0"/>
        <c:ser>
          <c:idx val="1"/>
          <c:order val="0"/>
          <c:tx>
            <c:strRef>
              <c:f>exp!$D$1</c:f>
              <c:strCache>
                <c:ptCount val="1"/>
                <c:pt idx="0">
                  <c:v>s1mpc1</c:v>
                </c:pt>
              </c:strCache>
            </c:strRef>
          </c:tx>
          <c:spPr>
            <a:ln w="19050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exp!$D$2:$D$77</c:f>
              <c:numCache>
                <c:formatCode>General</c:formatCode>
                <c:ptCount val="76"/>
                <c:pt idx="0">
                  <c:v>3.0568208109065447E-4</c:v>
                </c:pt>
                <c:pt idx="1">
                  <c:v>3.3763555542822747E-4</c:v>
                </c:pt>
                <c:pt idx="2">
                  <c:v>8.6773076553709665E-4</c:v>
                </c:pt>
                <c:pt idx="3">
                  <c:v>3.6811141245539244E-4</c:v>
                </c:pt>
                <c:pt idx="4">
                  <c:v>6.652971940112009E-4</c:v>
                </c:pt>
                <c:pt idx="5">
                  <c:v>1.1427522874367852E-3</c:v>
                </c:pt>
                <c:pt idx="6">
                  <c:v>1.8989229460380779E-3</c:v>
                </c:pt>
                <c:pt idx="7">
                  <c:v>2.9144154426159747E-3</c:v>
                </c:pt>
                <c:pt idx="8">
                  <c:v>4.2307877640256992E-3</c:v>
                </c:pt>
                <c:pt idx="9">
                  <c:v>5.9226595844428572E-3</c:v>
                </c:pt>
                <c:pt idx="10">
                  <c:v>8.0857066247163635E-3</c:v>
                </c:pt>
                <c:pt idx="11">
                  <c:v>1.0991441065633691E-2</c:v>
                </c:pt>
                <c:pt idx="12">
                  <c:v>1.4766568591562324E-2</c:v>
                </c:pt>
                <c:pt idx="13">
                  <c:v>1.8873790608005151E-2</c:v>
                </c:pt>
                <c:pt idx="14">
                  <c:v>2.2628231491588078E-2</c:v>
                </c:pt>
                <c:pt idx="15">
                  <c:v>2.5633150994466541E-2</c:v>
                </c:pt>
                <c:pt idx="16">
                  <c:v>2.735716099138507E-2</c:v>
                </c:pt>
                <c:pt idx="17">
                  <c:v>2.8149533274091365E-2</c:v>
                </c:pt>
                <c:pt idx="18">
                  <c:v>2.785844266394099E-2</c:v>
                </c:pt>
                <c:pt idx="19">
                  <c:v>2.6961344254359532E-2</c:v>
                </c:pt>
                <c:pt idx="20">
                  <c:v>2.5624839397095499E-2</c:v>
                </c:pt>
                <c:pt idx="21">
                  <c:v>2.4095874885150814E-2</c:v>
                </c:pt>
                <c:pt idx="22">
                  <c:v>2.234046552038612E-2</c:v>
                </c:pt>
                <c:pt idx="23">
                  <c:v>2.0393889416087385E-2</c:v>
                </c:pt>
                <c:pt idx="24">
                  <c:v>1.8216250904873593E-2</c:v>
                </c:pt>
                <c:pt idx="25">
                  <c:v>1.572942097145694E-2</c:v>
                </c:pt>
                <c:pt idx="26">
                  <c:v>1.2999153586150558E-2</c:v>
                </c:pt>
                <c:pt idx="27">
                  <c:v>1.0200546400237811E-2</c:v>
                </c:pt>
                <c:pt idx="28">
                  <c:v>7.6311545996021043E-3</c:v>
                </c:pt>
                <c:pt idx="29">
                  <c:v>5.4551784078625265E-3</c:v>
                </c:pt>
                <c:pt idx="30">
                  <c:v>3.9312008543404778E-3</c:v>
                </c:pt>
                <c:pt idx="31">
                  <c:v>2.6358845796040668E-3</c:v>
                </c:pt>
                <c:pt idx="32">
                  <c:v>1.8691858976661172E-3</c:v>
                </c:pt>
                <c:pt idx="33">
                  <c:v>1.299564424503834E-3</c:v>
                </c:pt>
                <c:pt idx="34">
                  <c:v>9.5398667603216361E-4</c:v>
                </c:pt>
                <c:pt idx="35">
                  <c:v>6.8838496448632588E-4</c:v>
                </c:pt>
                <c:pt idx="36">
                  <c:v>6.2872616557860304E-4</c:v>
                </c:pt>
                <c:pt idx="37">
                  <c:v>5.3619038151430211E-4</c:v>
                </c:pt>
                <c:pt idx="38">
                  <c:v>6.0619250159488105E-4</c:v>
                </c:pt>
                <c:pt idx="39">
                  <c:v>7.4434972011802874E-4</c:v>
                </c:pt>
                <c:pt idx="40">
                  <c:v>9.6155946474800458E-4</c:v>
                </c:pt>
                <c:pt idx="41">
                  <c:v>1.3313331966776061E-3</c:v>
                </c:pt>
                <c:pt idx="42">
                  <c:v>1.8601354916398679E-3</c:v>
                </c:pt>
                <c:pt idx="43">
                  <c:v>2.5132423428402026E-3</c:v>
                </c:pt>
                <c:pt idx="44">
                  <c:v>3.3052452212188901E-3</c:v>
                </c:pt>
                <c:pt idx="45">
                  <c:v>3.9758987779803202E-3</c:v>
                </c:pt>
                <c:pt idx="46">
                  <c:v>4.7669781455400026E-3</c:v>
                </c:pt>
                <c:pt idx="47">
                  <c:v>5.4516690667503077E-3</c:v>
                </c:pt>
                <c:pt idx="48">
                  <c:v>6.0055908559895049E-3</c:v>
                </c:pt>
                <c:pt idx="49">
                  <c:v>6.5098277631662343E-3</c:v>
                </c:pt>
                <c:pt idx="50">
                  <c:v>6.8542972986550986E-3</c:v>
                </c:pt>
                <c:pt idx="51">
                  <c:v>6.979525365712177E-3</c:v>
                </c:pt>
                <c:pt idx="52">
                  <c:v>6.6636846656124684E-3</c:v>
                </c:pt>
                <c:pt idx="53">
                  <c:v>5.9878594482646093E-3</c:v>
                </c:pt>
                <c:pt idx="54">
                  <c:v>5.109600659390855E-3</c:v>
                </c:pt>
                <c:pt idx="55">
                  <c:v>4.2416851916899584E-3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1"/>
        </c:ser>
        <c:ser>
          <c:idx val="0"/>
          <c:order val="1"/>
          <c:tx>
            <c:strRef>
              <c:f>exp!$C$1</c:f>
              <c:strCache>
                <c:ptCount val="1"/>
                <c:pt idx="0">
                  <c:v>s1mpc2</c:v>
                </c:pt>
              </c:strCache>
            </c:strRef>
          </c:tx>
          <c:spPr>
            <a:ln w="19050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exp!$C$2:$C$77</c:f>
              <c:numCache>
                <c:formatCode>General</c:formatCode>
                <c:ptCount val="76"/>
                <c:pt idx="0">
                  <c:v>3.0178737696529267E-4</c:v>
                </c:pt>
                <c:pt idx="1">
                  <c:v>2.225844206259073E-4</c:v>
                </c:pt>
                <c:pt idx="2">
                  <c:v>2.3668143393221474E-4</c:v>
                </c:pt>
                <c:pt idx="3">
                  <c:v>2.9566630539808024E-4</c:v>
                </c:pt>
                <c:pt idx="4">
                  <c:v>3.898937101297143E-4</c:v>
                </c:pt>
                <c:pt idx="5">
                  <c:v>7.1468147722635088E-4</c:v>
                </c:pt>
                <c:pt idx="6">
                  <c:v>1.3206675623803833E-3</c:v>
                </c:pt>
                <c:pt idx="7">
                  <c:v>2.1651899516385133E-3</c:v>
                </c:pt>
                <c:pt idx="8">
                  <c:v>3.6212630365663229E-3</c:v>
                </c:pt>
                <c:pt idx="9">
                  <c:v>5.3538972641218241E-3</c:v>
                </c:pt>
                <c:pt idx="10">
                  <c:v>7.7413006623518674E-3</c:v>
                </c:pt>
                <c:pt idx="11">
                  <c:v>1.1029429016048083E-2</c:v>
                </c:pt>
                <c:pt idx="12">
                  <c:v>1.4838961375060487E-2</c:v>
                </c:pt>
                <c:pt idx="13">
                  <c:v>1.88773847132832E-2</c:v>
                </c:pt>
                <c:pt idx="14">
                  <c:v>2.2785781652456941E-2</c:v>
                </c:pt>
                <c:pt idx="15">
                  <c:v>2.5741517271351797E-2</c:v>
                </c:pt>
                <c:pt idx="16">
                  <c:v>2.7948441801857671E-2</c:v>
                </c:pt>
                <c:pt idx="17">
                  <c:v>2.9150954134289135E-2</c:v>
                </c:pt>
                <c:pt idx="18">
                  <c:v>2.9444394595480955E-2</c:v>
                </c:pt>
                <c:pt idx="19">
                  <c:v>2.9020000300154225E-2</c:v>
                </c:pt>
                <c:pt idx="20">
                  <c:v>2.8056209758844049E-2</c:v>
                </c:pt>
                <c:pt idx="21">
                  <c:v>2.6219331827628749E-2</c:v>
                </c:pt>
                <c:pt idx="22">
                  <c:v>2.3631787937852571E-2</c:v>
                </c:pt>
                <c:pt idx="23">
                  <c:v>2.0362764746926755E-2</c:v>
                </c:pt>
                <c:pt idx="24">
                  <c:v>1.6790284795880937E-2</c:v>
                </c:pt>
                <c:pt idx="25">
                  <c:v>1.3125246823258191E-2</c:v>
                </c:pt>
                <c:pt idx="26">
                  <c:v>9.7104308368223952E-3</c:v>
                </c:pt>
                <c:pt idx="27">
                  <c:v>6.925899734792294E-3</c:v>
                </c:pt>
                <c:pt idx="28">
                  <c:v>4.7579274778959575E-3</c:v>
                </c:pt>
                <c:pt idx="29">
                  <c:v>3.3209595557385369E-3</c:v>
                </c:pt>
                <c:pt idx="30">
                  <c:v>2.2473607002529107E-3</c:v>
                </c:pt>
                <c:pt idx="31">
                  <c:v>1.4670168189419173E-3</c:v>
                </c:pt>
                <c:pt idx="32">
                  <c:v>1.0096058345556776E-3</c:v>
                </c:pt>
                <c:pt idx="33">
                  <c:v>6.3139780650882382E-4</c:v>
                </c:pt>
                <c:pt idx="34">
                  <c:v>4.2791854865330682E-4</c:v>
                </c:pt>
                <c:pt idx="35">
                  <c:v>2.9399692224338592E-4</c:v>
                </c:pt>
                <c:pt idx="36">
                  <c:v>5.1194416743958683E-5</c:v>
                </c:pt>
                <c:pt idx="37">
                  <c:v>8.3840131769091769E-5</c:v>
                </c:pt>
                <c:pt idx="38">
                  <c:v>7.0856040565913829E-5</c:v>
                </c:pt>
                <c:pt idx="39">
                  <c:v>7.883198230500885E-5</c:v>
                </c:pt>
                <c:pt idx="40">
                  <c:v>1.5135740602561696E-4</c:v>
                </c:pt>
                <c:pt idx="41">
                  <c:v>1.2946993799740276E-4</c:v>
                </c:pt>
                <c:pt idx="42">
                  <c:v>1.051711387457412E-4</c:v>
                </c:pt>
                <c:pt idx="43">
                  <c:v>1.1147769733014192E-4</c:v>
                </c:pt>
                <c:pt idx="44">
                  <c:v>1.0869539207231805E-4</c:v>
                </c:pt>
                <c:pt idx="45">
                  <c:v>1.6415601021160662E-4</c:v>
                </c:pt>
                <c:pt idx="46">
                  <c:v>1.4894607480216962E-4</c:v>
                </c:pt>
                <c:pt idx="47">
                  <c:v>1.6081724390221803E-4</c:v>
                </c:pt>
                <c:pt idx="48">
                  <c:v>2.1627786204150658E-4</c:v>
                </c:pt>
                <c:pt idx="49">
                  <c:v>2.9288400014025644E-4</c:v>
                </c:pt>
                <c:pt idx="50">
                  <c:v>3.3758637128262603E-4</c:v>
                </c:pt>
                <c:pt idx="51">
                  <c:v>3.8822432697501998E-4</c:v>
                </c:pt>
                <c:pt idx="52">
                  <c:v>4.9339546572076121E-4</c:v>
                </c:pt>
                <c:pt idx="53">
                  <c:v>5.800179027476768E-4</c:v>
                </c:pt>
                <c:pt idx="54">
                  <c:v>6.4586579384950775E-4</c:v>
                </c:pt>
                <c:pt idx="55">
                  <c:v>8.1020729107830259E-4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1"/>
        </c:ser>
        <c:ser>
          <c:idx val="3"/>
          <c:order val="2"/>
          <c:tx>
            <c:strRef>
              <c:f>exp!$F$1</c:f>
              <c:strCache>
                <c:ptCount val="1"/>
                <c:pt idx="0">
                  <c:v>s3mpc1</c:v>
                </c:pt>
              </c:strCache>
            </c:strRef>
          </c:tx>
          <c:spPr>
            <a:ln w="19050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exp!$F$2:$F$77</c:f>
              <c:numCache>
                <c:formatCode>General</c:formatCode>
                <c:ptCount val="76"/>
                <c:pt idx="0">
                  <c:v>8.6199282029461935E-4</c:v>
                </c:pt>
                <c:pt idx="1">
                  <c:v>9.0210642608044996E-4</c:v>
                </c:pt>
                <c:pt idx="2">
                  <c:v>9.564306814496018E-4</c:v>
                </c:pt>
                <c:pt idx="3">
                  <c:v>1.3313040198248075E-3</c:v>
                </c:pt>
                <c:pt idx="4">
                  <c:v>2.2301725763799441E-3</c:v>
                </c:pt>
                <c:pt idx="5">
                  <c:v>3.4745937639421671E-3</c:v>
                </c:pt>
                <c:pt idx="6">
                  <c:v>5.4970030457811509E-3</c:v>
                </c:pt>
                <c:pt idx="7">
                  <c:v>8.0810028086217619E-3</c:v>
                </c:pt>
                <c:pt idx="8">
                  <c:v>1.1317433280813076E-2</c:v>
                </c:pt>
                <c:pt idx="9">
                  <c:v>1.5184348902239082E-2</c:v>
                </c:pt>
                <c:pt idx="10">
                  <c:v>1.9795614751206649E-2</c:v>
                </c:pt>
                <c:pt idx="11">
                  <c:v>2.4709981164071634E-2</c:v>
                </c:pt>
                <c:pt idx="12">
                  <c:v>2.9191912113666944E-2</c:v>
                </c:pt>
                <c:pt idx="13">
                  <c:v>3.23409201086748E-2</c:v>
                </c:pt>
                <c:pt idx="14">
                  <c:v>3.4021554273952891E-2</c:v>
                </c:pt>
                <c:pt idx="15">
                  <c:v>3.5600645253284345E-2</c:v>
                </c:pt>
                <c:pt idx="16">
                  <c:v>3.7179736232615793E-2</c:v>
                </c:pt>
                <c:pt idx="17">
                  <c:v>3.4867177864980642E-2</c:v>
                </c:pt>
                <c:pt idx="18">
                  <c:v>3.1926472809434635E-2</c:v>
                </c:pt>
                <c:pt idx="19">
                  <c:v>3.0023325055111377E-2</c:v>
                </c:pt>
                <c:pt idx="20">
                  <c:v>2.7771566681896013E-2</c:v>
                </c:pt>
                <c:pt idx="21">
                  <c:v>2.5386516013221894E-2</c:v>
                </c:pt>
                <c:pt idx="22">
                  <c:v>2.2736679570033239E-2</c:v>
                </c:pt>
                <c:pt idx="23">
                  <c:v>1.9897067996333152E-2</c:v>
                </c:pt>
                <c:pt idx="24">
                  <c:v>1.6988381872759698E-2</c:v>
                </c:pt>
                <c:pt idx="25">
                  <c:v>1.388416440618535E-2</c:v>
                </c:pt>
                <c:pt idx="26">
                  <c:v>1.0808907883698534E-2</c:v>
                </c:pt>
                <c:pt idx="27">
                  <c:v>7.9770312205311323E-3</c:v>
                </c:pt>
                <c:pt idx="28">
                  <c:v>5.6785036208390118E-3</c:v>
                </c:pt>
                <c:pt idx="29">
                  <c:v>3.8915594061464521E-3</c:v>
                </c:pt>
                <c:pt idx="30">
                  <c:v>2.5910151468121244E-3</c:v>
                </c:pt>
                <c:pt idx="31">
                  <c:v>1.7556448092811946E-3</c:v>
                </c:pt>
                <c:pt idx="32">
                  <c:v>1.2296708930580171E-3</c:v>
                </c:pt>
                <c:pt idx="33">
                  <c:v>8.0910761804782938E-4</c:v>
                </c:pt>
                <c:pt idx="34">
                  <c:v>5.6824610169255065E-4</c:v>
                </c:pt>
                <c:pt idx="35">
                  <c:v>3.791904977422908E-4</c:v>
                </c:pt>
                <c:pt idx="36">
                  <c:v>1.6980826843867295E-4</c:v>
                </c:pt>
                <c:pt idx="37">
                  <c:v>2.8817038775291737E-4</c:v>
                </c:pt>
                <c:pt idx="38">
                  <c:v>2.9770411468856321E-4</c:v>
                </c:pt>
                <c:pt idx="39">
                  <c:v>3.2504612401343424E-4</c:v>
                </c:pt>
                <c:pt idx="40">
                  <c:v>5.6231000756280889E-4</c:v>
                </c:pt>
                <c:pt idx="41">
                  <c:v>7.2924016975675859E-4</c:v>
                </c:pt>
                <c:pt idx="42">
                  <c:v>1.0940401362754329E-3</c:v>
                </c:pt>
                <c:pt idx="43">
                  <c:v>1.5405063674881301E-3</c:v>
                </c:pt>
                <c:pt idx="44">
                  <c:v>2.1580400386215673E-3</c:v>
                </c:pt>
                <c:pt idx="45">
                  <c:v>2.9180399688688054E-3</c:v>
                </c:pt>
                <c:pt idx="46">
                  <c:v>3.7032233287573714E-3</c:v>
                </c:pt>
                <c:pt idx="47">
                  <c:v>4.5582007650804791E-3</c:v>
                </c:pt>
                <c:pt idx="48">
                  <c:v>5.1349013038669037E-3</c:v>
                </c:pt>
                <c:pt idx="49">
                  <c:v>5.6979308379908923E-3</c:v>
                </c:pt>
                <c:pt idx="50">
                  <c:v>6.2575426209492751E-3</c:v>
                </c:pt>
                <c:pt idx="51">
                  <c:v>6.3915544429692019E-3</c:v>
                </c:pt>
                <c:pt idx="52">
                  <c:v>5.9834030011393837E-3</c:v>
                </c:pt>
                <c:pt idx="53">
                  <c:v>5.1555876925008532E-3</c:v>
                </c:pt>
                <c:pt idx="54">
                  <c:v>4.1290031713361215E-3</c:v>
                </c:pt>
                <c:pt idx="55">
                  <c:v>3.2821204088262987E-3</c:v>
                </c:pt>
                <c:pt idx="56">
                  <c:v>2.4951382325347792E-3</c:v>
                </c:pt>
                <c:pt idx="57">
                  <c:v>2.1819642967808293E-3</c:v>
                </c:pt>
                <c:pt idx="58">
                  <c:v>1.979237688168134E-3</c:v>
                </c:pt>
                <c:pt idx="59">
                  <c:v>1.8410885884214169E-3</c:v>
                </c:pt>
                <c:pt idx="60">
                  <c:v>1.7953986517864351E-3</c:v>
                </c:pt>
                <c:pt idx="61">
                  <c:v>1.824359595873963E-3</c:v>
                </c:pt>
                <c:pt idx="62">
                  <c:v>1.8527808950406051E-3</c:v>
                </c:pt>
                <c:pt idx="63">
                  <c:v>1.8795832594445908E-3</c:v>
                </c:pt>
                <c:pt idx="64">
                  <c:v>1.9715027776354404E-3</c:v>
                </c:pt>
                <c:pt idx="65">
                  <c:v>2.1121702203462898E-3</c:v>
                </c:pt>
                <c:pt idx="66">
                  <c:v>2.1573205120603862E-3</c:v>
                </c:pt>
                <c:pt idx="67">
                  <c:v>2.2458222790856263E-3</c:v>
                </c:pt>
                <c:pt idx="68">
                  <c:v>2.478589121627621E-3</c:v>
                </c:pt>
                <c:pt idx="69">
                  <c:v>2.5625938476454817E-3</c:v>
                </c:pt>
                <c:pt idx="70">
                  <c:v>2.6886908774924195E-3</c:v>
                </c:pt>
                <c:pt idx="71">
                  <c:v>3.0133772382252635E-3</c:v>
                </c:pt>
                <c:pt idx="72">
                  <c:v>3.2574766241058564E-3</c:v>
                </c:pt>
                <c:pt idx="73">
                  <c:v>3.5010363650655628E-3</c:v>
                </c:pt>
                <c:pt idx="74">
                  <c:v>3.8933582225494042E-3</c:v>
                </c:pt>
                <c:pt idx="75">
                  <c:v>4.0565108702971539E-3</c:v>
                </c:pt>
              </c:numCache>
            </c:numRef>
          </c:yVal>
          <c:smooth val="1"/>
        </c:ser>
        <c:ser>
          <c:idx val="2"/>
          <c:order val="3"/>
          <c:tx>
            <c:strRef>
              <c:f>exp!$E$1</c:f>
              <c:strCache>
                <c:ptCount val="1"/>
                <c:pt idx="0">
                  <c:v>s3mpc2</c:v>
                </c:pt>
              </c:strCache>
            </c:strRef>
          </c:tx>
          <c:spPr>
            <a:ln w="19050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exp!$E$2:$E$77</c:f>
              <c:numCache>
                <c:formatCode>General</c:formatCode>
                <c:ptCount val="76"/>
                <c:pt idx="0">
                  <c:v>8.301537699623682E-4</c:v>
                </c:pt>
                <c:pt idx="1">
                  <c:v>8.9670997687159391E-4</c:v>
                </c:pt>
                <c:pt idx="2">
                  <c:v>8.6882832262583727E-4</c:v>
                </c:pt>
                <c:pt idx="3">
                  <c:v>1.0238862965603036E-3</c:v>
                </c:pt>
                <c:pt idx="4">
                  <c:v>1.6255903833477618E-3</c:v>
                </c:pt>
                <c:pt idx="5">
                  <c:v>2.9786600816482894E-3</c:v>
                </c:pt>
                <c:pt idx="6">
                  <c:v>4.8834267707342088E-3</c:v>
                </c:pt>
                <c:pt idx="7">
                  <c:v>7.4215567152995428E-3</c:v>
                </c:pt>
                <c:pt idx="8">
                  <c:v>1.0632983639489828E-2</c:v>
                </c:pt>
                <c:pt idx="9">
                  <c:v>1.4162980948642916E-2</c:v>
                </c:pt>
                <c:pt idx="10">
                  <c:v>1.8385162809651953E-2</c:v>
                </c:pt>
                <c:pt idx="11">
                  <c:v>2.2753408562580693E-2</c:v>
                </c:pt>
                <c:pt idx="12">
                  <c:v>2.6879533627672092E-2</c:v>
                </c:pt>
                <c:pt idx="13">
                  <c:v>3.0304120295612191E-2</c:v>
                </c:pt>
                <c:pt idx="14">
                  <c:v>3.2962051412614136E-2</c:v>
                </c:pt>
                <c:pt idx="15">
                  <c:v>3.4433123466948309E-2</c:v>
                </c:pt>
                <c:pt idx="16">
                  <c:v>3.5765326894974601E-2</c:v>
                </c:pt>
                <c:pt idx="17">
                  <c:v>3.4620560136135924E-2</c:v>
                </c:pt>
                <c:pt idx="18">
                  <c:v>3.2974463245794505E-2</c:v>
                </c:pt>
                <c:pt idx="19">
                  <c:v>3.0284333315179719E-2</c:v>
                </c:pt>
                <c:pt idx="20">
                  <c:v>2.6622302882049951E-2</c:v>
                </c:pt>
                <c:pt idx="21">
                  <c:v>2.2157100925002095E-2</c:v>
                </c:pt>
                <c:pt idx="22">
                  <c:v>1.7399411420834232E-2</c:v>
                </c:pt>
                <c:pt idx="23">
                  <c:v>1.291748047123892E-2</c:v>
                </c:pt>
                <c:pt idx="24">
                  <c:v>9.2529316951450169E-3</c:v>
                </c:pt>
                <c:pt idx="25">
                  <c:v>6.4300491139923756E-3</c:v>
                </c:pt>
                <c:pt idx="26">
                  <c:v>4.329211436984684E-3</c:v>
                </c:pt>
                <c:pt idx="27">
                  <c:v>2.934948843056554E-3</c:v>
                </c:pt>
                <c:pt idx="28">
                  <c:v>1.9547737850879859E-3</c:v>
                </c:pt>
                <c:pt idx="29">
                  <c:v>1.3199714764862095E-3</c:v>
                </c:pt>
                <c:pt idx="30">
                  <c:v>9.4581766467218443E-4</c:v>
                </c:pt>
                <c:pt idx="31">
                  <c:v>5.6159048100162801E-4</c:v>
                </c:pt>
                <c:pt idx="32">
                  <c:v>3.2054908300605418E-4</c:v>
                </c:pt>
                <c:pt idx="33">
                  <c:v>1.5955501494184629E-4</c:v>
                </c:pt>
                <c:pt idx="34">
                  <c:v>1.0001419200413366E-4</c:v>
                </c:pt>
                <c:pt idx="35">
                  <c:v>6.7455615110701642E-5</c:v>
                </c:pt>
                <c:pt idx="36">
                  <c:v>2.5363311281623817E-5</c:v>
                </c:pt>
                <c:pt idx="37">
                  <c:v>8.1126619773137172E-5</c:v>
                </c:pt>
                <c:pt idx="38">
                  <c:v>2.6082837842804632E-5</c:v>
                </c:pt>
                <c:pt idx="39">
                  <c:v>1.1080709042184589E-4</c:v>
                </c:pt>
                <c:pt idx="40">
                  <c:v>7.0333721355424916E-5</c:v>
                </c:pt>
                <c:pt idx="41">
                  <c:v>6.5656798707749593E-5</c:v>
                </c:pt>
                <c:pt idx="42">
                  <c:v>7.321182760014819E-5</c:v>
                </c:pt>
                <c:pt idx="43">
                  <c:v>1.5164022276885729E-4</c:v>
                </c:pt>
                <c:pt idx="44">
                  <c:v>8.7602358823764544E-5</c:v>
                </c:pt>
                <c:pt idx="45">
                  <c:v>5.8641414736236642E-5</c:v>
                </c:pt>
                <c:pt idx="46">
                  <c:v>9.0480465068487777E-5</c:v>
                </c:pt>
                <c:pt idx="47">
                  <c:v>5.8641414736236642E-5</c:v>
                </c:pt>
                <c:pt idx="48">
                  <c:v>1.2177987047985337E-4</c:v>
                </c:pt>
                <c:pt idx="49">
                  <c:v>1.0738933925623701E-4</c:v>
                </c:pt>
                <c:pt idx="50">
                  <c:v>1.1368519666656917E-4</c:v>
                </c:pt>
                <c:pt idx="51">
                  <c:v>1.388686263078978E-4</c:v>
                </c:pt>
                <c:pt idx="52">
                  <c:v>1.7358578288487225E-4</c:v>
                </c:pt>
                <c:pt idx="53">
                  <c:v>2.2287335232575823E-4</c:v>
                </c:pt>
                <c:pt idx="54">
                  <c:v>2.7413961980989147E-4</c:v>
                </c:pt>
                <c:pt idx="55">
                  <c:v>2.8718103873129374E-4</c:v>
                </c:pt>
                <c:pt idx="56">
                  <c:v>3.0022245765269612E-4</c:v>
                </c:pt>
                <c:pt idx="57">
                  <c:v>3.3583902243114656E-4</c:v>
                </c:pt>
                <c:pt idx="58">
                  <c:v>4.2919759374435758E-4</c:v>
                </c:pt>
                <c:pt idx="59">
                  <c:v>4.3099641014730967E-4</c:v>
                </c:pt>
                <c:pt idx="60">
                  <c:v>5.7094432629697868E-4</c:v>
                </c:pt>
                <c:pt idx="61">
                  <c:v>6.087194707589716E-4</c:v>
                </c:pt>
                <c:pt idx="62">
                  <c:v>6.8822715576945205E-4</c:v>
                </c:pt>
                <c:pt idx="63">
                  <c:v>7.7295140834849306E-4</c:v>
                </c:pt>
                <c:pt idx="64">
                  <c:v>8.5785554256782956E-4</c:v>
                </c:pt>
                <c:pt idx="65">
                  <c:v>1.0206484270349897E-3</c:v>
                </c:pt>
                <c:pt idx="66">
                  <c:v>1.1125679452258393E-3</c:v>
                </c:pt>
                <c:pt idx="67">
                  <c:v>1.2775194093765415E-3</c:v>
                </c:pt>
                <c:pt idx="68">
                  <c:v>1.3894057896401586E-3</c:v>
                </c:pt>
                <c:pt idx="69">
                  <c:v>1.5466223432581672E-3</c:v>
                </c:pt>
                <c:pt idx="70">
                  <c:v>1.7272235101145521E-3</c:v>
                </c:pt>
                <c:pt idx="71">
                  <c:v>1.8907359211428932E-3</c:v>
                </c:pt>
                <c:pt idx="72">
                  <c:v>2.0610838345024515E-3</c:v>
                </c:pt>
                <c:pt idx="73">
                  <c:v>2.2528376630571402E-3</c:v>
                </c:pt>
                <c:pt idx="74">
                  <c:v>2.4701346845337462E-3</c:v>
                </c:pt>
                <c:pt idx="75">
                  <c:v>2.6939074450609809E-3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60088848"/>
        <c:axId val="160089240"/>
      </c:scatterChart>
      <c:valAx>
        <c:axId val="160088848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60089240"/>
        <c:crosses val="autoZero"/>
        <c:crossBetween val="midCat"/>
      </c:valAx>
      <c:valAx>
        <c:axId val="160089240"/>
        <c:scaling>
          <c:orientation val="minMax"/>
          <c:max val="8.0000000000000016E-2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60088848"/>
        <c:crosses val="autoZero"/>
        <c:crossBetween val="midCat"/>
        <c:majorUnit val="2.0000000000000004E-2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catterChart>
        <c:scatterStyle val="smoothMarker"/>
        <c:varyColors val="0"/>
        <c:ser>
          <c:idx val="1"/>
          <c:order val="0"/>
          <c:tx>
            <c:strRef>
              <c:f>exp!$I$1</c:f>
              <c:strCache>
                <c:ptCount val="1"/>
                <c:pt idx="0">
                  <c:v>s2c1</c:v>
                </c:pt>
              </c:strCache>
            </c:strRef>
          </c:tx>
          <c:spPr>
            <a:ln w="19050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exp!$I$2:$I$77</c:f>
              <c:numCache>
                <c:formatCode>General</c:formatCode>
                <c:ptCount val="76"/>
                <c:pt idx="0">
                  <c:v>7.2549736931131782E-4</c:v>
                </c:pt>
                <c:pt idx="1">
                  <c:v>7.2697429225268909E-4</c:v>
                </c:pt>
                <c:pt idx="2">
                  <c:v>7.7686146716122572E-4</c:v>
                </c:pt>
                <c:pt idx="3">
                  <c:v>1.1725127128996533E-3</c:v>
                </c:pt>
                <c:pt idx="4">
                  <c:v>2.1553228791076342E-3</c:v>
                </c:pt>
                <c:pt idx="5">
                  <c:v>3.6007381310628681E-3</c:v>
                </c:pt>
                <c:pt idx="6">
                  <c:v>6.1654968700283934E-3</c:v>
                </c:pt>
                <c:pt idx="7">
                  <c:v>1.0104450354665253E-2</c:v>
                </c:pt>
                <c:pt idx="8">
                  <c:v>1.5145352456114041E-2</c:v>
                </c:pt>
                <c:pt idx="9">
                  <c:v>2.1468715978320101E-2</c:v>
                </c:pt>
                <c:pt idx="10">
                  <c:v>2.7812428216607281E-2</c:v>
                </c:pt>
                <c:pt idx="11">
                  <c:v>3.301119697023374E-2</c:v>
                </c:pt>
                <c:pt idx="12">
                  <c:v>3.6597986384628099E-2</c:v>
                </c:pt>
                <c:pt idx="13">
                  <c:v>3.8574109280182685E-2</c:v>
                </c:pt>
                <c:pt idx="14">
                  <c:v>3.9269904088117549E-2</c:v>
                </c:pt>
                <c:pt idx="15">
                  <c:v>3.874116567510668E-2</c:v>
                </c:pt>
                <c:pt idx="16">
                  <c:v>3.8212427262095811E-2</c:v>
                </c:pt>
                <c:pt idx="17">
                  <c:v>3.6974437632128702E-2</c:v>
                </c:pt>
                <c:pt idx="18">
                  <c:v>3.5483073666441912E-2</c:v>
                </c:pt>
                <c:pt idx="19">
                  <c:v>3.3689432805421179E-2</c:v>
                </c:pt>
                <c:pt idx="20">
                  <c:v>3.1545433002197386E-2</c:v>
                </c:pt>
                <c:pt idx="21">
                  <c:v>2.8944243497344709E-2</c:v>
                </c:pt>
                <c:pt idx="22">
                  <c:v>2.5885536085765048E-2</c:v>
                </c:pt>
                <c:pt idx="23">
                  <c:v>2.2446438965507805E-2</c:v>
                </c:pt>
                <c:pt idx="24">
                  <c:v>1.8750685458550062E-2</c:v>
                </c:pt>
                <c:pt idx="25">
                  <c:v>1.5008490930213642E-2</c:v>
                </c:pt>
                <c:pt idx="26">
                  <c:v>1.1504737405634149E-2</c:v>
                </c:pt>
                <c:pt idx="27">
                  <c:v>8.4460299940544922E-3</c:v>
                </c:pt>
                <c:pt idx="28">
                  <c:v>5.9346045835273684E-3</c:v>
                </c:pt>
                <c:pt idx="29">
                  <c:v>4.2422149952650711E-3</c:v>
                </c:pt>
                <c:pt idx="30">
                  <c:v>2.9781330600004065E-3</c:v>
                </c:pt>
                <c:pt idx="31">
                  <c:v>2.0713023739985198E-3</c:v>
                </c:pt>
                <c:pt idx="32">
                  <c:v>1.4751178133316984E-3</c:v>
                </c:pt>
                <c:pt idx="33">
                  <c:v>1.0546870826880436E-3</c:v>
                </c:pt>
                <c:pt idx="34">
                  <c:v>8.1411274579358713E-4</c:v>
                </c:pt>
                <c:pt idx="35">
                  <c:v>1.7329229178754844E-4</c:v>
                </c:pt>
                <c:pt idx="36">
                  <c:v>5.4334353987554255E-4</c:v>
                </c:pt>
                <c:pt idx="37">
                  <c:v>5.0789738928263477E-4</c:v>
                </c:pt>
                <c:pt idx="38">
                  <c:v>4.483281639806651E-4</c:v>
                </c:pt>
                <c:pt idx="39">
                  <c:v>4.617845730020466E-4</c:v>
                </c:pt>
                <c:pt idx="40">
                  <c:v>5.0100508222290275E-4</c:v>
                </c:pt>
                <c:pt idx="41">
                  <c:v>4.6637944437520151E-4</c:v>
                </c:pt>
                <c:pt idx="42">
                  <c:v>3.9975380946445844E-4</c:v>
                </c:pt>
                <c:pt idx="43">
                  <c:v>3.8564099024691173E-4</c:v>
                </c:pt>
                <c:pt idx="44">
                  <c:v>3.1130253553123048E-4</c:v>
                </c:pt>
                <c:pt idx="45">
                  <c:v>2.7634869258544667E-4</c:v>
                </c:pt>
                <c:pt idx="46">
                  <c:v>2.62892283564065E-4</c:v>
                </c:pt>
                <c:pt idx="47">
                  <c:v>2.4008202924733271E-4</c:v>
                </c:pt>
                <c:pt idx="48">
                  <c:v>2.4024613179637398E-4</c:v>
                </c:pt>
                <c:pt idx="49">
                  <c:v>2.5321023317063191E-4</c:v>
                </c:pt>
                <c:pt idx="50">
                  <c:v>2.7126151356516822E-4</c:v>
                </c:pt>
                <c:pt idx="51">
                  <c:v>3.0621535651095214E-4</c:v>
                </c:pt>
                <c:pt idx="52">
                  <c:v>3.5331278808578776E-4</c:v>
                </c:pt>
                <c:pt idx="53">
                  <c:v>3.9565124573842745E-4</c:v>
                </c:pt>
                <c:pt idx="54">
                  <c:v>4.9148713437851112E-4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1"/>
        </c:ser>
        <c:ser>
          <c:idx val="0"/>
          <c:order val="1"/>
          <c:tx>
            <c:strRef>
              <c:f>exp!$H$1</c:f>
              <c:strCache>
                <c:ptCount val="1"/>
                <c:pt idx="0">
                  <c:v>s2c2</c:v>
                </c:pt>
              </c:strCache>
            </c:strRef>
          </c:tx>
          <c:spPr>
            <a:ln w="19050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exp!$H$2:$H$77</c:f>
              <c:numCache>
                <c:formatCode>General</c:formatCode>
                <c:ptCount val="76"/>
                <c:pt idx="0">
                  <c:v>1.1255793838738587E-3</c:v>
                </c:pt>
                <c:pt idx="1">
                  <c:v>1.1470768177982613E-3</c:v>
                </c:pt>
                <c:pt idx="2">
                  <c:v>1.1282050246585189E-3</c:v>
                </c:pt>
                <c:pt idx="3">
                  <c:v>1.5025229390215849E-3</c:v>
                </c:pt>
                <c:pt idx="4">
                  <c:v>2.5739484817118344E-3</c:v>
                </c:pt>
                <c:pt idx="5">
                  <c:v>4.4566970268619718E-3</c:v>
                </c:pt>
                <c:pt idx="6">
                  <c:v>7.5113018747155957E-3</c:v>
                </c:pt>
                <c:pt idx="7">
                  <c:v>1.2391383478103963E-2</c:v>
                </c:pt>
                <c:pt idx="8">
                  <c:v>1.9021946972115227E-2</c:v>
                </c:pt>
                <c:pt idx="9">
                  <c:v>2.6372592451319451E-2</c:v>
                </c:pt>
                <c:pt idx="10">
                  <c:v>3.2969843127875348E-2</c:v>
                </c:pt>
                <c:pt idx="11">
                  <c:v>3.8375709298391847E-2</c:v>
                </c:pt>
                <c:pt idx="12">
                  <c:v>4.2408529441080291E-2</c:v>
                </c:pt>
                <c:pt idx="13">
                  <c:v>4.6423298303374202E-2</c:v>
                </c:pt>
                <c:pt idx="14">
                  <c:v>4.8879257052325382E-2</c:v>
                </c:pt>
                <c:pt idx="15">
                  <c:v>4.8902559614289243E-2</c:v>
                </c:pt>
                <c:pt idx="16">
                  <c:v>4.8925862176253096E-2</c:v>
                </c:pt>
                <c:pt idx="17">
                  <c:v>4.7013575172275543E-2</c:v>
                </c:pt>
                <c:pt idx="18">
                  <c:v>4.3409390887682808E-2</c:v>
                </c:pt>
                <c:pt idx="19">
                  <c:v>3.9161924610848414E-2</c:v>
                </c:pt>
                <c:pt idx="20">
                  <c:v>3.4691442969866974E-2</c:v>
                </c:pt>
                <c:pt idx="21">
                  <c:v>2.9821371621970127E-2</c:v>
                </c:pt>
                <c:pt idx="22">
                  <c:v>2.4509372109505219E-2</c:v>
                </c:pt>
                <c:pt idx="23">
                  <c:v>1.9243977720968024E-2</c:v>
                </c:pt>
                <c:pt idx="24">
                  <c:v>1.4408696113467914E-2</c:v>
                </c:pt>
                <c:pt idx="25">
                  <c:v>1.0255096494685109E-2</c:v>
                </c:pt>
                <c:pt idx="26">
                  <c:v>7.2823788188030644E-3</c:v>
                </c:pt>
                <c:pt idx="27">
                  <c:v>5.1019482496921231E-3</c:v>
                </c:pt>
                <c:pt idx="28">
                  <c:v>3.4548509649652073E-3</c:v>
                </c:pt>
                <c:pt idx="29">
                  <c:v>2.3273023505028531E-3</c:v>
                </c:pt>
                <c:pt idx="30">
                  <c:v>1.6052511347214007E-3</c:v>
                </c:pt>
                <c:pt idx="31">
                  <c:v>1.1124511799505594E-3</c:v>
                </c:pt>
                <c:pt idx="32">
                  <c:v>6.9628711558197744E-4</c:v>
                </c:pt>
                <c:pt idx="33">
                  <c:v>5.0543585104701632E-4</c:v>
                </c:pt>
                <c:pt idx="34">
                  <c:v>3.1885125278712759E-4</c:v>
                </c:pt>
                <c:pt idx="35">
                  <c:v>1.8043075267084238E-4</c:v>
                </c:pt>
                <c:pt idx="36">
                  <c:v>4.2010252554557209E-5</c:v>
                </c:pt>
                <c:pt idx="37">
                  <c:v>3.1835894514000377E-5</c:v>
                </c:pt>
                <c:pt idx="38">
                  <c:v>5.2020508046072788E-5</c:v>
                </c:pt>
                <c:pt idx="39">
                  <c:v>4.3487175495928349E-5</c:v>
                </c:pt>
                <c:pt idx="40">
                  <c:v>4.4307688241134554E-6</c:v>
                </c:pt>
                <c:pt idx="41">
                  <c:v>1.0436922119022806E-4</c:v>
                </c:pt>
                <c:pt idx="42">
                  <c:v>4.8082046869083042E-5</c:v>
                </c:pt>
                <c:pt idx="43">
                  <c:v>1.2799998825216645E-5</c:v>
                </c:pt>
                <c:pt idx="44">
                  <c:v>2.986666392550551E-5</c:v>
                </c:pt>
                <c:pt idx="45">
                  <c:v>1.1569229707407354E-4</c:v>
                </c:pt>
                <c:pt idx="46">
                  <c:v>5.1692302947990308E-5</c:v>
                </c:pt>
                <c:pt idx="47">
                  <c:v>7.3189736872392646E-5</c:v>
                </c:pt>
                <c:pt idx="48">
                  <c:v>5.3825636085526415E-5</c:v>
                </c:pt>
                <c:pt idx="49">
                  <c:v>1.271794755069603E-4</c:v>
                </c:pt>
                <c:pt idx="50">
                  <c:v>1.5442049864780596E-4</c:v>
                </c:pt>
                <c:pt idx="51">
                  <c:v>1.9101536708400233E-4</c:v>
                </c:pt>
                <c:pt idx="52">
                  <c:v>2.131692112045696E-4</c:v>
                </c:pt>
                <c:pt idx="53">
                  <c:v>2.7913843591914758E-4</c:v>
                </c:pt>
                <c:pt idx="54">
                  <c:v>3.0194869023587992E-4</c:v>
                </c:pt>
              </c:numCache>
            </c:numRef>
          </c:yVal>
          <c:smooth val="1"/>
        </c:ser>
        <c:ser>
          <c:idx val="3"/>
          <c:order val="2"/>
          <c:tx>
            <c:strRef>
              <c:f>exp!$K$1</c:f>
              <c:strCache>
                <c:ptCount val="1"/>
                <c:pt idx="0">
                  <c:v>s3c1</c:v>
                </c:pt>
              </c:strCache>
            </c:strRef>
          </c:tx>
          <c:spPr>
            <a:ln w="19050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exp!$K$2:$K$77</c:f>
              <c:numCache>
                <c:formatCode>General</c:formatCode>
                <c:ptCount val="76"/>
                <c:pt idx="0">
                  <c:v>1.0344211331478536E-3</c:v>
                </c:pt>
                <c:pt idx="1">
                  <c:v>1.0499138034377868E-3</c:v>
                </c:pt>
                <c:pt idx="2">
                  <c:v>1.0686680885256003E-3</c:v>
                </c:pt>
                <c:pt idx="3">
                  <c:v>1.1875539479083513E-3</c:v>
                </c:pt>
                <c:pt idx="4">
                  <c:v>1.8118270202227109E-3</c:v>
                </c:pt>
                <c:pt idx="5">
                  <c:v>3.204047296698073E-3</c:v>
                </c:pt>
                <c:pt idx="6">
                  <c:v>5.1879244975089889E-3</c:v>
                </c:pt>
                <c:pt idx="7">
                  <c:v>7.9883469629693296E-3</c:v>
                </c:pt>
                <c:pt idx="8">
                  <c:v>1.1928866881028857E-2</c:v>
                </c:pt>
                <c:pt idx="9">
                  <c:v>1.6855046791007924E-2</c:v>
                </c:pt>
                <c:pt idx="10">
                  <c:v>2.2322002434475602E-2</c:v>
                </c:pt>
                <c:pt idx="11">
                  <c:v>2.7289767933127658E-2</c:v>
                </c:pt>
                <c:pt idx="12">
                  <c:v>3.1219850683833955E-2</c:v>
                </c:pt>
                <c:pt idx="13">
                  <c:v>3.3989613970194225E-2</c:v>
                </c:pt>
                <c:pt idx="14">
                  <c:v>3.5458645275159684E-2</c:v>
                </c:pt>
                <c:pt idx="15">
                  <c:v>3.5872544193010732E-2</c:v>
                </c:pt>
                <c:pt idx="16">
                  <c:v>3.5269308536142706E-2</c:v>
                </c:pt>
                <c:pt idx="17">
                  <c:v>3.466607287927468E-2</c:v>
                </c:pt>
                <c:pt idx="18">
                  <c:v>3.3476072720267917E-2</c:v>
                </c:pt>
                <c:pt idx="19">
                  <c:v>3.2074230680138802E-2</c:v>
                </c:pt>
                <c:pt idx="20">
                  <c:v>3.0405751630282946E-2</c:v>
                </c:pt>
                <c:pt idx="21">
                  <c:v>2.8587727541944261E-2</c:v>
                </c:pt>
                <c:pt idx="22">
                  <c:v>2.6385159068935449E-2</c:v>
                </c:pt>
                <c:pt idx="23">
                  <c:v>2.3817942061523573E-2</c:v>
                </c:pt>
                <c:pt idx="24">
                  <c:v>2.0887055004148006E-2</c:v>
                </c:pt>
                <c:pt idx="25">
                  <c:v>1.7597227238265671E-2</c:v>
                </c:pt>
                <c:pt idx="26">
                  <c:v>1.4183947352283554E-2</c:v>
                </c:pt>
                <c:pt idx="27">
                  <c:v>1.0891347213823019E-2</c:v>
                </c:pt>
                <c:pt idx="28">
                  <c:v>8.0622225381413275E-3</c:v>
                </c:pt>
                <c:pt idx="29">
                  <c:v>5.8299733704717995E-3</c:v>
                </c:pt>
                <c:pt idx="30">
                  <c:v>4.0044475680979892E-3</c:v>
                </c:pt>
                <c:pt idx="31">
                  <c:v>2.833201694179042E-3</c:v>
                </c:pt>
                <c:pt idx="32">
                  <c:v>1.9303867181256732E-3</c:v>
                </c:pt>
                <c:pt idx="33">
                  <c:v>1.3175292976038957E-3</c:v>
                </c:pt>
                <c:pt idx="34">
                  <c:v>9.0835972120976592E-4</c:v>
                </c:pt>
                <c:pt idx="35">
                  <c:v>6.099219672036848E-4</c:v>
                </c:pt>
                <c:pt idx="36">
                  <c:v>3.4670965301471501E-4</c:v>
                </c:pt>
                <c:pt idx="37">
                  <c:v>2.8832674813265103E-4</c:v>
                </c:pt>
                <c:pt idx="38">
                  <c:v>2.6288615270918177E-4</c:v>
                </c:pt>
                <c:pt idx="39">
                  <c:v>2.0564481300637609E-4</c:v>
                </c:pt>
                <c:pt idx="40">
                  <c:v>1.7938881388343672E-4</c:v>
                </c:pt>
                <c:pt idx="41">
                  <c:v>1.686254850504305E-4</c:v>
                </c:pt>
                <c:pt idx="42">
                  <c:v>1.5508978363922574E-4</c:v>
                </c:pt>
                <c:pt idx="43">
                  <c:v>1.4220640518759712E-4</c:v>
                </c:pt>
                <c:pt idx="44">
                  <c:v>1.901521427164429E-4</c:v>
                </c:pt>
                <c:pt idx="45">
                  <c:v>1.9863234119093265E-4</c:v>
                </c:pt>
                <c:pt idx="46">
                  <c:v>1.4188024370780905E-4</c:v>
                </c:pt>
                <c:pt idx="47">
                  <c:v>1.1774429420349211E-4</c:v>
                </c:pt>
                <c:pt idx="48">
                  <c:v>1.2964918821575653E-4</c:v>
                </c:pt>
                <c:pt idx="49">
                  <c:v>1.4709882738441811E-4</c:v>
                </c:pt>
                <c:pt idx="50">
                  <c:v>1.2769221933702811E-4</c:v>
                </c:pt>
                <c:pt idx="51">
                  <c:v>1.0698096537048588E-4</c:v>
                </c:pt>
                <c:pt idx="52">
                  <c:v>1.3633549855141189E-4</c:v>
                </c:pt>
                <c:pt idx="53">
                  <c:v>1.425325666673852E-4</c:v>
                </c:pt>
                <c:pt idx="54">
                  <c:v>1.8248734794142334E-4</c:v>
                </c:pt>
                <c:pt idx="55">
                  <c:v>1.4318488962696127E-4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1"/>
        </c:ser>
        <c:ser>
          <c:idx val="2"/>
          <c:order val="3"/>
          <c:tx>
            <c:strRef>
              <c:f>exp!$J$1</c:f>
              <c:strCache>
                <c:ptCount val="1"/>
                <c:pt idx="0">
                  <c:v>s3c2</c:v>
                </c:pt>
              </c:strCache>
            </c:strRef>
          </c:tx>
          <c:spPr>
            <a:ln w="19050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exp!$J$2:$J$77</c:f>
              <c:numCache>
                <c:formatCode>General</c:formatCode>
                <c:ptCount val="76"/>
                <c:pt idx="0">
                  <c:v>6.1723672009019576E-4</c:v>
                </c:pt>
                <c:pt idx="1">
                  <c:v>6.7951764245723642E-4</c:v>
                </c:pt>
                <c:pt idx="2">
                  <c:v>6.9705463901848191E-4</c:v>
                </c:pt>
                <c:pt idx="3">
                  <c:v>8.0850471062265971E-4</c:v>
                </c:pt>
                <c:pt idx="4">
                  <c:v>1.1562944928933435E-3</c:v>
                </c:pt>
                <c:pt idx="5">
                  <c:v>2.1980248680641568E-3</c:v>
                </c:pt>
                <c:pt idx="6">
                  <c:v>3.7127624588962319E-3</c:v>
                </c:pt>
                <c:pt idx="7">
                  <c:v>5.9845410508160947E-3</c:v>
                </c:pt>
                <c:pt idx="8">
                  <c:v>9.4480159230800435E-3</c:v>
                </c:pt>
                <c:pt idx="9">
                  <c:v>1.3694755342691581E-2</c:v>
                </c:pt>
                <c:pt idx="10">
                  <c:v>1.9530477768483271E-2</c:v>
                </c:pt>
                <c:pt idx="11">
                  <c:v>2.6716876723819123E-2</c:v>
                </c:pt>
                <c:pt idx="12">
                  <c:v>3.4504122682832795E-2</c:v>
                </c:pt>
                <c:pt idx="13">
                  <c:v>4.3432584595640415E-2</c:v>
                </c:pt>
                <c:pt idx="14">
                  <c:v>5.2883386770510556E-2</c:v>
                </c:pt>
                <c:pt idx="15">
                  <c:v>5.9377320207423409E-2</c:v>
                </c:pt>
                <c:pt idx="16">
                  <c:v>6.1433328182774291E-2</c:v>
                </c:pt>
                <c:pt idx="17">
                  <c:v>6.3489336158125187E-2</c:v>
                </c:pt>
                <c:pt idx="18">
                  <c:v>6.2343039392243393E-2</c:v>
                </c:pt>
                <c:pt idx="19">
                  <c:v>5.8875958782368717E-2</c:v>
                </c:pt>
                <c:pt idx="20">
                  <c:v>5.3581260895349668E-2</c:v>
                </c:pt>
                <c:pt idx="21">
                  <c:v>4.638060288673504E-2</c:v>
                </c:pt>
                <c:pt idx="22">
                  <c:v>3.823999464187048E-2</c:v>
                </c:pt>
                <c:pt idx="23">
                  <c:v>3.0801521848112235E-2</c:v>
                </c:pt>
                <c:pt idx="24">
                  <c:v>2.4532455320377244E-2</c:v>
                </c:pt>
                <c:pt idx="25">
                  <c:v>1.8544472429114549E-2</c:v>
                </c:pt>
                <c:pt idx="26">
                  <c:v>1.3311891567298407E-2</c:v>
                </c:pt>
                <c:pt idx="27">
                  <c:v>9.2220017337533329E-3</c:v>
                </c:pt>
                <c:pt idx="28">
                  <c:v>6.3000430917543914E-3</c:v>
                </c:pt>
                <c:pt idx="29">
                  <c:v>4.2113376321608019E-3</c:v>
                </c:pt>
                <c:pt idx="30">
                  <c:v>2.8062472441275446E-3</c:v>
                </c:pt>
                <c:pt idx="31">
                  <c:v>1.8107358692396399E-3</c:v>
                </c:pt>
                <c:pt idx="32">
                  <c:v>1.1912045888517108E-3</c:v>
                </c:pt>
                <c:pt idx="33">
                  <c:v>7.6113843019088407E-4</c:v>
                </c:pt>
                <c:pt idx="34">
                  <c:v>4.6169831133671842E-4</c:v>
                </c:pt>
                <c:pt idx="35">
                  <c:v>2.7895297333869183E-4</c:v>
                </c:pt>
                <c:pt idx="36">
                  <c:v>7.8342844451171956E-5</c:v>
                </c:pt>
                <c:pt idx="37">
                  <c:v>6.7361734454877986E-5</c:v>
                </c:pt>
                <c:pt idx="38">
                  <c:v>7.9817918928286097E-5</c:v>
                </c:pt>
                <c:pt idx="39">
                  <c:v>1.2292287309284306E-4</c:v>
                </c:pt>
                <c:pt idx="40">
                  <c:v>1.0538587653159742E-4</c:v>
                </c:pt>
                <c:pt idx="41">
                  <c:v>4.2121571179814206E-5</c:v>
                </c:pt>
                <c:pt idx="42">
                  <c:v>9.571594384829378E-5</c:v>
                </c:pt>
                <c:pt idx="43">
                  <c:v>4.7694074760023111E-5</c:v>
                </c:pt>
                <c:pt idx="44">
                  <c:v>1.1046668861943496E-4</c:v>
                </c:pt>
                <c:pt idx="45">
                  <c:v>9.0471234596332494E-5</c:v>
                </c:pt>
                <c:pt idx="46">
                  <c:v>1.0112455026437889E-4</c:v>
                </c:pt>
                <c:pt idx="47">
                  <c:v>8.3259759374885683E-5</c:v>
                </c:pt>
                <c:pt idx="48">
                  <c:v>1.1538360354314868E-4</c:v>
                </c:pt>
                <c:pt idx="49">
                  <c:v>1.4226273845945034E-4</c:v>
                </c:pt>
                <c:pt idx="50">
                  <c:v>1.7995908620792219E-4</c:v>
                </c:pt>
                <c:pt idx="51">
                  <c:v>2.5731854767435143E-4</c:v>
                </c:pt>
                <c:pt idx="52">
                  <c:v>3.6680185330904364E-4</c:v>
                </c:pt>
                <c:pt idx="53">
                  <c:v>4.5120889283279579E-4</c:v>
                </c:pt>
                <c:pt idx="54">
                  <c:v>5.6397014174996399E-4</c:v>
                </c:pt>
                <c:pt idx="55">
                  <c:v>6.8345117439620718E-4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60090024"/>
        <c:axId val="159431848"/>
      </c:scatterChart>
      <c:valAx>
        <c:axId val="160090024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431848"/>
        <c:crosses val="autoZero"/>
        <c:crossBetween val="midCat"/>
      </c:valAx>
      <c:valAx>
        <c:axId val="159431848"/>
        <c:scaling>
          <c:orientation val="minMax"/>
          <c:max val="8.0000000000000016E-2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60090024"/>
        <c:crosses val="autoZero"/>
        <c:crossBetween val="midCat"/>
        <c:majorUnit val="2.0000000000000004E-2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ko-KR" sz="1800"/>
              <a:t>1st, sat</a:t>
            </a:r>
            <a:endParaRPr lang="ko-KR" altLang="en-US" sz="180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>
        <c:manualLayout>
          <c:layoutTarget val="inner"/>
          <c:xMode val="edge"/>
          <c:yMode val="edge"/>
          <c:x val="0.12776640419947508"/>
          <c:y val="0.217419072615923"/>
          <c:w val="0.803657261592301"/>
          <c:h val="0.60824365704286965"/>
        </c:manualLayout>
      </c:layout>
      <c:scatterChart>
        <c:scatterStyle val="smoothMarker"/>
        <c:varyColors val="0"/>
        <c:ser>
          <c:idx val="0"/>
          <c:order val="0"/>
          <c:tx>
            <c:strRef>
              <c:f>exp!$M$1</c:f>
              <c:strCache>
                <c:ptCount val="1"/>
                <c:pt idx="0">
                  <c:v>s2mpc1_sat</c:v>
                </c:pt>
              </c:strCache>
            </c:strRef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exp!$M$2:$M$77</c:f>
              <c:numCache>
                <c:formatCode>General</c:formatCode>
                <c:ptCount val="76"/>
                <c:pt idx="0">
                  <c:v>5.3824433750018583E-3</c:v>
                </c:pt>
                <c:pt idx="1">
                  <c:v>5.4926520472936141E-3</c:v>
                </c:pt>
                <c:pt idx="2">
                  <c:v>5.8934782100488374E-3</c:v>
                </c:pt>
                <c:pt idx="3">
                  <c:v>8.4116074534209533E-3</c:v>
                </c:pt>
                <c:pt idx="4">
                  <c:v>1.3256528867093949E-2</c:v>
                </c:pt>
                <c:pt idx="5">
                  <c:v>2.0280618397594666E-2</c:v>
                </c:pt>
                <c:pt idx="6">
                  <c:v>3.0377214576793932E-2</c:v>
                </c:pt>
                <c:pt idx="7">
                  <c:v>4.1886148783261488E-2</c:v>
                </c:pt>
                <c:pt idx="8">
                  <c:v>5.8496725781211061E-2</c:v>
                </c:pt>
                <c:pt idx="9">
                  <c:v>7.9000169443960322E-2</c:v>
                </c:pt>
                <c:pt idx="10">
                  <c:v>9.7589501477359994E-2</c:v>
                </c:pt>
                <c:pt idx="11">
                  <c:v>0.11298611605816644</c:v>
                </c:pt>
                <c:pt idx="12">
                  <c:v>0.12513389011460754</c:v>
                </c:pt>
                <c:pt idx="13">
                  <c:v>0.13412043491053877</c:v>
                </c:pt>
                <c:pt idx="14">
                  <c:v>0.14014208858483282</c:v>
                </c:pt>
                <c:pt idx="15">
                  <c:v>0.14301890538096623</c:v>
                </c:pt>
                <c:pt idx="16">
                  <c:v>0.14589572217709965</c:v>
                </c:pt>
                <c:pt idx="17">
                  <c:v>0.14876855664305788</c:v>
                </c:pt>
                <c:pt idx="18">
                  <c:v>0.15087067130161103</c:v>
                </c:pt>
                <c:pt idx="19">
                  <c:v>0.15126445892731233</c:v>
                </c:pt>
                <c:pt idx="20">
                  <c:v>0.15056505061374312</c:v>
                </c:pt>
                <c:pt idx="21">
                  <c:v>0.14843052163980999</c:v>
                </c:pt>
                <c:pt idx="22">
                  <c:v>0.1447476997386723</c:v>
                </c:pt>
                <c:pt idx="23">
                  <c:v>0.13947194576743521</c:v>
                </c:pt>
                <c:pt idx="24">
                  <c:v>0.13223910804588773</c:v>
                </c:pt>
                <c:pt idx="25">
                  <c:v>0.1234040770212753</c:v>
                </c:pt>
                <c:pt idx="26">
                  <c:v>0.11288053800235756</c:v>
                </c:pt>
                <c:pt idx="27">
                  <c:v>0.10009966606038162</c:v>
                </c:pt>
                <c:pt idx="28">
                  <c:v>8.5403571141100226E-2</c:v>
                </c:pt>
                <c:pt idx="29">
                  <c:v>6.9144180097209795E-2</c:v>
                </c:pt>
                <c:pt idx="30">
                  <c:v>5.2541012085632763E-2</c:v>
                </c:pt>
                <c:pt idx="31">
                  <c:v>3.7819356163366062E-2</c:v>
                </c:pt>
                <c:pt idx="32">
                  <c:v>2.8456064410390437E-2</c:v>
                </c:pt>
                <c:pt idx="33">
                  <c:v>2.0689964894678337E-2</c:v>
                </c:pt>
                <c:pt idx="34">
                  <c:v>1.4726842212727477E-2</c:v>
                </c:pt>
                <c:pt idx="35">
                  <c:v>1.032701565538572E-2</c:v>
                </c:pt>
                <c:pt idx="36">
                  <c:v>6.7193949659293999E-3</c:v>
                </c:pt>
                <c:pt idx="37">
                  <c:v>5.3702185474871437E-3</c:v>
                </c:pt>
                <c:pt idx="38">
                  <c:v>4.2931371535769687E-3</c:v>
                </c:pt>
                <c:pt idx="39">
                  <c:v>3.7224599782309216E-3</c:v>
                </c:pt>
                <c:pt idx="40">
                  <c:v>3.5661303657700122E-3</c:v>
                </c:pt>
                <c:pt idx="41">
                  <c:v>3.7961793926378435E-3</c:v>
                </c:pt>
                <c:pt idx="42">
                  <c:v>4.3274037155500329E-3</c:v>
                </c:pt>
                <c:pt idx="43">
                  <c:v>5.065338758256507E-3</c:v>
                </c:pt>
                <c:pt idx="44">
                  <c:v>6.0105401947352062E-3</c:v>
                </c:pt>
                <c:pt idx="45">
                  <c:v>6.9659289874761656E-3</c:v>
                </c:pt>
                <c:pt idx="46">
                  <c:v>7.9555843421901945E-3</c:v>
                </c:pt>
                <c:pt idx="47">
                  <c:v>9.0071047331150532E-3</c:v>
                </c:pt>
                <c:pt idx="48">
                  <c:v>1.0106783535461523E-2</c:v>
                </c:pt>
                <c:pt idx="49">
                  <c:v>1.1138299663180485E-2</c:v>
                </c:pt>
                <c:pt idx="50">
                  <c:v>1.1948657547678687E-2</c:v>
                </c:pt>
                <c:pt idx="51">
                  <c:v>1.2576383918093405E-2</c:v>
                </c:pt>
                <c:pt idx="52">
                  <c:v>1.2795319465402404E-2</c:v>
                </c:pt>
                <c:pt idx="53">
                  <c:v>1.260287104437529E-2</c:v>
                </c:pt>
                <c:pt idx="54">
                  <c:v>1.1962919846445852E-2</c:v>
                </c:pt>
                <c:pt idx="55">
                  <c:v>1.0951593206592107E-2</c:v>
                </c:pt>
                <c:pt idx="56">
                  <c:v>8.7383437524506252E-3</c:v>
                </c:pt>
                <c:pt idx="57">
                  <c:v>7.4741854526334355E-3</c:v>
                </c:pt>
                <c:pt idx="58">
                  <c:v>5.783084313097769E-3</c:v>
                </c:pt>
                <c:pt idx="59">
                  <c:v>4.3968629627927367E-3</c:v>
                </c:pt>
                <c:pt idx="60">
                  <c:v>3.4625897812135568E-3</c:v>
                </c:pt>
                <c:pt idx="61">
                  <c:v>2.8583869425317012E-3</c:v>
                </c:pt>
                <c:pt idx="62">
                  <c:v>2.4647845414897192E-3</c:v>
                </c:pt>
                <c:pt idx="63">
                  <c:v>2.2447376462248368E-3</c:v>
                </c:pt>
                <c:pt idx="64">
                  <c:v>2.148976497359564E-3</c:v>
                </c:pt>
                <c:pt idx="65">
                  <c:v>2.1393448150752422E-3</c:v>
                </c:pt>
                <c:pt idx="66">
                  <c:v>2.131380154724746E-3</c:v>
                </c:pt>
                <c:pt idx="67">
                  <c:v>2.2126937801635362E-3</c:v>
                </c:pt>
                <c:pt idx="68">
                  <c:v>2.3645780008009127E-3</c:v>
                </c:pt>
                <c:pt idx="69">
                  <c:v>2.4677481360387402E-3</c:v>
                </c:pt>
                <c:pt idx="70">
                  <c:v>2.6368582499923078E-3</c:v>
                </c:pt>
                <c:pt idx="71">
                  <c:v>2.8430132958086494E-3</c:v>
                </c:pt>
                <c:pt idx="72">
                  <c:v>2.9991576836102445E-3</c:v>
                </c:pt>
                <c:pt idx="73">
                  <c:v>3.1797517264412723E-3</c:v>
                </c:pt>
                <c:pt idx="74">
                  <c:v>3.4290641178777452E-3</c:v>
                </c:pt>
                <c:pt idx="75">
                  <c:v>3.7070863315078711E-3</c:v>
                </c:pt>
              </c:numCache>
            </c:numRef>
          </c:yVal>
          <c:smooth val="1"/>
        </c:ser>
        <c:ser>
          <c:idx val="1"/>
          <c:order val="1"/>
          <c:tx>
            <c:strRef>
              <c:f>exp!$N$1</c:f>
              <c:strCache>
                <c:ptCount val="1"/>
                <c:pt idx="0">
                  <c:v>s4c1_sat</c:v>
                </c:pt>
              </c:strCache>
            </c:strRef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exp!$N$2:$N$77</c:f>
              <c:numCache>
                <c:formatCode>General</c:formatCode>
                <c:ptCount val="76"/>
                <c:pt idx="0">
                  <c:v>5.2535212310751041E-3</c:v>
                </c:pt>
                <c:pt idx="1">
                  <c:v>5.3220226748984852E-3</c:v>
                </c:pt>
                <c:pt idx="2">
                  <c:v>5.6854563494077252E-3</c:v>
                </c:pt>
                <c:pt idx="3">
                  <c:v>7.8740693051680567E-3</c:v>
                </c:pt>
                <c:pt idx="4">
                  <c:v>1.2044646469689307E-2</c:v>
                </c:pt>
                <c:pt idx="5">
                  <c:v>1.8023400170455367E-2</c:v>
                </c:pt>
                <c:pt idx="6">
                  <c:v>2.6032510508077152E-2</c:v>
                </c:pt>
                <c:pt idx="7">
                  <c:v>3.4765218436062367E-2</c:v>
                </c:pt>
                <c:pt idx="8">
                  <c:v>4.403792700592972E-2</c:v>
                </c:pt>
                <c:pt idx="9">
                  <c:v>5.8993803094146272E-2</c:v>
                </c:pt>
                <c:pt idx="10">
                  <c:v>7.3034473734813227E-2</c:v>
                </c:pt>
                <c:pt idx="11">
                  <c:v>8.4891763033567963E-2</c:v>
                </c:pt>
                <c:pt idx="12">
                  <c:v>9.436507129692287E-2</c:v>
                </c:pt>
                <c:pt idx="13">
                  <c:v>0.10176911279542694</c:v>
                </c:pt>
                <c:pt idx="14">
                  <c:v>0.10696067209998876</c:v>
                </c:pt>
                <c:pt idx="15">
                  <c:v>0.10866732262999415</c:v>
                </c:pt>
                <c:pt idx="16">
                  <c:v>0.11037397315999953</c:v>
                </c:pt>
                <c:pt idx="17">
                  <c:v>0.11254591034661911</c:v>
                </c:pt>
                <c:pt idx="18">
                  <c:v>0.11325217821611074</c:v>
                </c:pt>
                <c:pt idx="19">
                  <c:v>0.11217364832374119</c:v>
                </c:pt>
                <c:pt idx="20">
                  <c:v>0.10991293718963692</c:v>
                </c:pt>
                <c:pt idx="21">
                  <c:v>0.10632928170369785</c:v>
                </c:pt>
                <c:pt idx="22">
                  <c:v>0.10118219111684475</c:v>
                </c:pt>
                <c:pt idx="23">
                  <c:v>9.4719840110996226E-2</c:v>
                </c:pt>
                <c:pt idx="24">
                  <c:v>8.6712201164769201E-2</c:v>
                </c:pt>
                <c:pt idx="25">
                  <c:v>7.680254360889735E-2</c:v>
                </c:pt>
                <c:pt idx="26">
                  <c:v>6.5417570947865183E-2</c:v>
                </c:pt>
                <c:pt idx="27">
                  <c:v>5.2678918203640672E-2</c:v>
                </c:pt>
                <c:pt idx="28">
                  <c:v>3.9980973954671595E-2</c:v>
                </c:pt>
                <c:pt idx="29">
                  <c:v>3.0099109347367682E-2</c:v>
                </c:pt>
                <c:pt idx="30">
                  <c:v>2.279773827063233E-2</c:v>
                </c:pt>
                <c:pt idx="31">
                  <c:v>1.6467158538582459E-2</c:v>
                </c:pt>
                <c:pt idx="32">
                  <c:v>1.1640831275790152E-2</c:v>
                </c:pt>
                <c:pt idx="33">
                  <c:v>8.017775198057674E-3</c:v>
                </c:pt>
                <c:pt idx="34">
                  <c:v>5.5054561354470084E-3</c:v>
                </c:pt>
                <c:pt idx="35">
                  <c:v>3.8957539495639722E-3</c:v>
                </c:pt>
                <c:pt idx="36">
                  <c:v>2.3172779588367005E-3</c:v>
                </c:pt>
                <c:pt idx="37">
                  <c:v>1.9567870671170079E-3</c:v>
                </c:pt>
                <c:pt idx="38">
                  <c:v>1.5119364020969245E-3</c:v>
                </c:pt>
                <c:pt idx="39">
                  <c:v>1.178584507214179E-3</c:v>
                </c:pt>
                <c:pt idx="40">
                  <c:v>9.5575045487225575E-4</c:v>
                </c:pt>
                <c:pt idx="41">
                  <c:v>8.1858407929274438E-4</c:v>
                </c:pt>
                <c:pt idx="42">
                  <c:v>7.0446950223136315E-4</c:v>
                </c:pt>
                <c:pt idx="43">
                  <c:v>1.2515001252218813E-3</c:v>
                </c:pt>
                <c:pt idx="44">
                  <c:v>1.7985307482123992E-3</c:v>
                </c:pt>
                <c:pt idx="45">
                  <c:v>4.6675804800894464E-4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6.1455113921738097E-4</c:v>
                </c:pt>
                <c:pt idx="57">
                  <c:v>6.7062750015155529E-4</c:v>
                </c:pt>
                <c:pt idx="58">
                  <c:v>7.007092797780513E-4</c:v>
                </c:pt>
                <c:pt idx="59">
                  <c:v>8.1662222409971202E-4</c:v>
                </c:pt>
                <c:pt idx="60">
                  <c:v>9.0065502153459734E-4</c:v>
                </c:pt>
                <c:pt idx="61">
                  <c:v>1.0064317140255914E-3</c:v>
                </c:pt>
                <c:pt idx="62">
                  <c:v>1.0142791347977206E-3</c:v>
                </c:pt>
                <c:pt idx="63">
                  <c:v>1.2817453927811298E-3</c:v>
                </c:pt>
                <c:pt idx="64">
                  <c:v>1.4468682048613519E-3</c:v>
                </c:pt>
                <c:pt idx="65">
                  <c:v>1.5915550253474871E-3</c:v>
                </c:pt>
                <c:pt idx="66">
                  <c:v>1.758803180553494E-3</c:v>
                </c:pt>
                <c:pt idx="67">
                  <c:v>1.9371685151866849E-3</c:v>
                </c:pt>
                <c:pt idx="68">
                  <c:v>2.1619644227216404E-3</c:v>
                </c:pt>
                <c:pt idx="69">
                  <c:v>2.3434360280771317E-3</c:v>
                </c:pt>
                <c:pt idx="70">
                  <c:v>2.6699214297842637E-3</c:v>
                </c:pt>
                <c:pt idx="71">
                  <c:v>2.7505209806313433E-3</c:v>
                </c:pt>
                <c:pt idx="72">
                  <c:v>2.941474886086491E-3</c:v>
                </c:pt>
                <c:pt idx="73">
                  <c:v>3.3549358680180566E-3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9432632"/>
        <c:axId val="159433024"/>
      </c:scatterChart>
      <c:valAx>
        <c:axId val="159432632"/>
        <c:scaling>
          <c:orientation val="minMax"/>
          <c:max val="400"/>
          <c:min val="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433024"/>
        <c:crosses val="autoZero"/>
        <c:crossBetween val="midCat"/>
      </c:valAx>
      <c:valAx>
        <c:axId val="159433024"/>
        <c:scaling>
          <c:orientation val="minMax"/>
          <c:max val="0.18000000000000002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432632"/>
        <c:crosses val="autoZero"/>
        <c:crossBetween val="midCat"/>
        <c:majorUnit val="5.000000000000001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63786898512685919"/>
          <c:y val="0.2233555701370662"/>
          <c:w val="0.34370647419072614"/>
          <c:h val="0.2349777631962671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ko-KR" sz="1800"/>
              <a:t>1st, 7h charging</a:t>
            </a:r>
            <a:endParaRPr lang="ko-KR" altLang="en-US" sz="180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>
        <c:manualLayout>
          <c:layoutTarget val="inner"/>
          <c:xMode val="edge"/>
          <c:yMode val="edge"/>
          <c:x val="0.15311373578302712"/>
          <c:y val="0.217419072615923"/>
          <c:w val="0.77830993000874893"/>
          <c:h val="0.58972513852435116"/>
        </c:manualLayout>
      </c:layout>
      <c:scatterChart>
        <c:scatterStyle val="lineMarker"/>
        <c:varyColors val="0"/>
        <c:ser>
          <c:idx val="0"/>
          <c:order val="0"/>
          <c:tx>
            <c:strRef>
              <c:f>exp!$D$1</c:f>
              <c:strCache>
                <c:ptCount val="1"/>
                <c:pt idx="0">
                  <c:v>s1mpc1</c:v>
                </c:pt>
              </c:strCache>
            </c:strRef>
          </c:tx>
          <c:spPr>
            <a:ln w="28575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exp!$D$2:$D$77</c:f>
              <c:numCache>
                <c:formatCode>General</c:formatCode>
                <c:ptCount val="76"/>
                <c:pt idx="0">
                  <c:v>3.0568208109065447E-4</c:v>
                </c:pt>
                <c:pt idx="1">
                  <c:v>3.3763555542822747E-4</c:v>
                </c:pt>
                <c:pt idx="2">
                  <c:v>8.6773076553709665E-4</c:v>
                </c:pt>
                <c:pt idx="3">
                  <c:v>3.6811141245539244E-4</c:v>
                </c:pt>
                <c:pt idx="4">
                  <c:v>6.652971940112009E-4</c:v>
                </c:pt>
                <c:pt idx="5">
                  <c:v>1.1427522874367852E-3</c:v>
                </c:pt>
                <c:pt idx="6">
                  <c:v>1.8989229460380779E-3</c:v>
                </c:pt>
                <c:pt idx="7">
                  <c:v>2.9144154426159747E-3</c:v>
                </c:pt>
                <c:pt idx="8">
                  <c:v>4.2307877640256992E-3</c:v>
                </c:pt>
                <c:pt idx="9">
                  <c:v>5.9226595844428572E-3</c:v>
                </c:pt>
                <c:pt idx="10">
                  <c:v>8.0857066247163635E-3</c:v>
                </c:pt>
                <c:pt idx="11">
                  <c:v>1.0991441065633691E-2</c:v>
                </c:pt>
                <c:pt idx="12">
                  <c:v>1.4766568591562324E-2</c:v>
                </c:pt>
                <c:pt idx="13">
                  <c:v>1.8873790608005151E-2</c:v>
                </c:pt>
                <c:pt idx="14">
                  <c:v>2.2628231491588078E-2</c:v>
                </c:pt>
                <c:pt idx="15">
                  <c:v>2.5633150994466541E-2</c:v>
                </c:pt>
                <c:pt idx="16">
                  <c:v>2.735716099138507E-2</c:v>
                </c:pt>
                <c:pt idx="17">
                  <c:v>2.8149533274091365E-2</c:v>
                </c:pt>
                <c:pt idx="18">
                  <c:v>2.785844266394099E-2</c:v>
                </c:pt>
                <c:pt idx="19">
                  <c:v>2.6961344254359532E-2</c:v>
                </c:pt>
                <c:pt idx="20">
                  <c:v>2.5624839397095499E-2</c:v>
                </c:pt>
                <c:pt idx="21">
                  <c:v>2.4095874885150814E-2</c:v>
                </c:pt>
                <c:pt idx="22">
                  <c:v>2.234046552038612E-2</c:v>
                </c:pt>
                <c:pt idx="23">
                  <c:v>2.0393889416087385E-2</c:v>
                </c:pt>
                <c:pt idx="24">
                  <c:v>1.8216250904873593E-2</c:v>
                </c:pt>
                <c:pt idx="25">
                  <c:v>1.572942097145694E-2</c:v>
                </c:pt>
                <c:pt idx="26">
                  <c:v>1.2999153586150558E-2</c:v>
                </c:pt>
                <c:pt idx="27">
                  <c:v>1.0200546400237811E-2</c:v>
                </c:pt>
                <c:pt idx="28">
                  <c:v>7.6311545996021043E-3</c:v>
                </c:pt>
                <c:pt idx="29">
                  <c:v>5.4551784078625265E-3</c:v>
                </c:pt>
                <c:pt idx="30">
                  <c:v>3.9312008543404778E-3</c:v>
                </c:pt>
                <c:pt idx="31">
                  <c:v>2.6358845796040668E-3</c:v>
                </c:pt>
                <c:pt idx="32">
                  <c:v>1.8691858976661172E-3</c:v>
                </c:pt>
                <c:pt idx="33">
                  <c:v>1.299564424503834E-3</c:v>
                </c:pt>
                <c:pt idx="34">
                  <c:v>9.5398667603216361E-4</c:v>
                </c:pt>
                <c:pt idx="35">
                  <c:v>6.8838496448632588E-4</c:v>
                </c:pt>
                <c:pt idx="36">
                  <c:v>6.2872616557860304E-4</c:v>
                </c:pt>
                <c:pt idx="37">
                  <c:v>5.3619038151430211E-4</c:v>
                </c:pt>
                <c:pt idx="38">
                  <c:v>6.0619250159488105E-4</c:v>
                </c:pt>
                <c:pt idx="39">
                  <c:v>7.4434972011802874E-4</c:v>
                </c:pt>
                <c:pt idx="40">
                  <c:v>9.6155946474800458E-4</c:v>
                </c:pt>
                <c:pt idx="41">
                  <c:v>1.3313331966776061E-3</c:v>
                </c:pt>
                <c:pt idx="42">
                  <c:v>1.8601354916398679E-3</c:v>
                </c:pt>
                <c:pt idx="43">
                  <c:v>2.5132423428402026E-3</c:v>
                </c:pt>
                <c:pt idx="44">
                  <c:v>3.3052452212188901E-3</c:v>
                </c:pt>
                <c:pt idx="45">
                  <c:v>3.9758987779803202E-3</c:v>
                </c:pt>
                <c:pt idx="46">
                  <c:v>4.7669781455400026E-3</c:v>
                </c:pt>
                <c:pt idx="47">
                  <c:v>5.4516690667503077E-3</c:v>
                </c:pt>
                <c:pt idx="48">
                  <c:v>6.0055908559895049E-3</c:v>
                </c:pt>
                <c:pt idx="49">
                  <c:v>6.5098277631662343E-3</c:v>
                </c:pt>
                <c:pt idx="50">
                  <c:v>6.8542972986550986E-3</c:v>
                </c:pt>
                <c:pt idx="51">
                  <c:v>6.979525365712177E-3</c:v>
                </c:pt>
                <c:pt idx="52">
                  <c:v>6.6636846656124684E-3</c:v>
                </c:pt>
                <c:pt idx="53">
                  <c:v>5.9878594482646093E-3</c:v>
                </c:pt>
                <c:pt idx="54">
                  <c:v>5.109600659390855E-3</c:v>
                </c:pt>
                <c:pt idx="55">
                  <c:v>4.2416851916899584E-3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ser>
          <c:idx val="1"/>
          <c:order val="1"/>
          <c:tx>
            <c:strRef>
              <c:f>exp!$F$1</c:f>
              <c:strCache>
                <c:ptCount val="1"/>
                <c:pt idx="0">
                  <c:v>s3mpc1</c:v>
                </c:pt>
              </c:strCache>
            </c:strRef>
          </c:tx>
          <c:spPr>
            <a:ln w="28575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exp!$F$2:$F$77</c:f>
              <c:numCache>
                <c:formatCode>General</c:formatCode>
                <c:ptCount val="76"/>
                <c:pt idx="0">
                  <c:v>8.6199282029461935E-4</c:v>
                </c:pt>
                <c:pt idx="1">
                  <c:v>9.0210642608044996E-4</c:v>
                </c:pt>
                <c:pt idx="2">
                  <c:v>9.564306814496018E-4</c:v>
                </c:pt>
                <c:pt idx="3">
                  <c:v>1.3313040198248075E-3</c:v>
                </c:pt>
                <c:pt idx="4">
                  <c:v>2.2301725763799441E-3</c:v>
                </c:pt>
                <c:pt idx="5">
                  <c:v>3.4745937639421671E-3</c:v>
                </c:pt>
                <c:pt idx="6">
                  <c:v>5.4970030457811509E-3</c:v>
                </c:pt>
                <c:pt idx="7">
                  <c:v>8.0810028086217619E-3</c:v>
                </c:pt>
                <c:pt idx="8">
                  <c:v>1.1317433280813076E-2</c:v>
                </c:pt>
                <c:pt idx="9">
                  <c:v>1.5184348902239082E-2</c:v>
                </c:pt>
                <c:pt idx="10">
                  <c:v>1.9795614751206649E-2</c:v>
                </c:pt>
                <c:pt idx="11">
                  <c:v>2.4709981164071634E-2</c:v>
                </c:pt>
                <c:pt idx="12">
                  <c:v>2.9191912113666944E-2</c:v>
                </c:pt>
                <c:pt idx="13">
                  <c:v>3.23409201086748E-2</c:v>
                </c:pt>
                <c:pt idx="14">
                  <c:v>3.4021554273952891E-2</c:v>
                </c:pt>
                <c:pt idx="15">
                  <c:v>3.5600645253284345E-2</c:v>
                </c:pt>
                <c:pt idx="16">
                  <c:v>3.7179736232615793E-2</c:v>
                </c:pt>
                <c:pt idx="17">
                  <c:v>3.4867177864980642E-2</c:v>
                </c:pt>
                <c:pt idx="18">
                  <c:v>3.1926472809434635E-2</c:v>
                </c:pt>
                <c:pt idx="19">
                  <c:v>3.0023325055111377E-2</c:v>
                </c:pt>
                <c:pt idx="20">
                  <c:v>2.7771566681896013E-2</c:v>
                </c:pt>
                <c:pt idx="21">
                  <c:v>2.5386516013221894E-2</c:v>
                </c:pt>
                <c:pt idx="22">
                  <c:v>2.2736679570033239E-2</c:v>
                </c:pt>
                <c:pt idx="23">
                  <c:v>1.9897067996333152E-2</c:v>
                </c:pt>
                <c:pt idx="24">
                  <c:v>1.6988381872759698E-2</c:v>
                </c:pt>
                <c:pt idx="25">
                  <c:v>1.388416440618535E-2</c:v>
                </c:pt>
                <c:pt idx="26">
                  <c:v>1.0808907883698534E-2</c:v>
                </c:pt>
                <c:pt idx="27">
                  <c:v>7.9770312205311323E-3</c:v>
                </c:pt>
                <c:pt idx="28">
                  <c:v>5.6785036208390118E-3</c:v>
                </c:pt>
                <c:pt idx="29">
                  <c:v>3.8915594061464521E-3</c:v>
                </c:pt>
                <c:pt idx="30">
                  <c:v>2.5910151468121244E-3</c:v>
                </c:pt>
                <c:pt idx="31">
                  <c:v>1.7556448092811946E-3</c:v>
                </c:pt>
                <c:pt idx="32">
                  <c:v>1.2296708930580171E-3</c:v>
                </c:pt>
                <c:pt idx="33">
                  <c:v>8.0910761804782938E-4</c:v>
                </c:pt>
                <c:pt idx="34">
                  <c:v>5.6824610169255065E-4</c:v>
                </c:pt>
                <c:pt idx="35">
                  <c:v>3.791904977422908E-4</c:v>
                </c:pt>
                <c:pt idx="36">
                  <c:v>1.6980826843867295E-4</c:v>
                </c:pt>
                <c:pt idx="37">
                  <c:v>2.8817038775291737E-4</c:v>
                </c:pt>
                <c:pt idx="38">
                  <c:v>2.9770411468856321E-4</c:v>
                </c:pt>
                <c:pt idx="39">
                  <c:v>3.2504612401343424E-4</c:v>
                </c:pt>
                <c:pt idx="40">
                  <c:v>5.6231000756280889E-4</c:v>
                </c:pt>
                <c:pt idx="41">
                  <c:v>7.2924016975675859E-4</c:v>
                </c:pt>
                <c:pt idx="42">
                  <c:v>1.0940401362754329E-3</c:v>
                </c:pt>
                <c:pt idx="43">
                  <c:v>1.5405063674881301E-3</c:v>
                </c:pt>
                <c:pt idx="44">
                  <c:v>2.1580400386215673E-3</c:v>
                </c:pt>
                <c:pt idx="45">
                  <c:v>2.9180399688688054E-3</c:v>
                </c:pt>
                <c:pt idx="46">
                  <c:v>3.7032233287573714E-3</c:v>
                </c:pt>
                <c:pt idx="47">
                  <c:v>4.5582007650804791E-3</c:v>
                </c:pt>
                <c:pt idx="48">
                  <c:v>5.1349013038669037E-3</c:v>
                </c:pt>
                <c:pt idx="49">
                  <c:v>5.6979308379908923E-3</c:v>
                </c:pt>
                <c:pt idx="50">
                  <c:v>6.2575426209492751E-3</c:v>
                </c:pt>
                <c:pt idx="51">
                  <c:v>6.3915544429692019E-3</c:v>
                </c:pt>
                <c:pt idx="52">
                  <c:v>5.9834030011393837E-3</c:v>
                </c:pt>
                <c:pt idx="53">
                  <c:v>5.1555876925008532E-3</c:v>
                </c:pt>
                <c:pt idx="54">
                  <c:v>4.1290031713361215E-3</c:v>
                </c:pt>
                <c:pt idx="55">
                  <c:v>3.2821204088262987E-3</c:v>
                </c:pt>
                <c:pt idx="56">
                  <c:v>2.4951382325347792E-3</c:v>
                </c:pt>
                <c:pt idx="57">
                  <c:v>2.1819642967808293E-3</c:v>
                </c:pt>
                <c:pt idx="58">
                  <c:v>1.979237688168134E-3</c:v>
                </c:pt>
                <c:pt idx="59">
                  <c:v>1.8410885884214169E-3</c:v>
                </c:pt>
                <c:pt idx="60">
                  <c:v>1.7953986517864351E-3</c:v>
                </c:pt>
                <c:pt idx="61">
                  <c:v>1.824359595873963E-3</c:v>
                </c:pt>
                <c:pt idx="62">
                  <c:v>1.8527808950406051E-3</c:v>
                </c:pt>
                <c:pt idx="63">
                  <c:v>1.8795832594445908E-3</c:v>
                </c:pt>
                <c:pt idx="64">
                  <c:v>1.9715027776354404E-3</c:v>
                </c:pt>
                <c:pt idx="65">
                  <c:v>2.1121702203462898E-3</c:v>
                </c:pt>
                <c:pt idx="66">
                  <c:v>2.1573205120603862E-3</c:v>
                </c:pt>
                <c:pt idx="67">
                  <c:v>2.2458222790856263E-3</c:v>
                </c:pt>
                <c:pt idx="68">
                  <c:v>2.478589121627621E-3</c:v>
                </c:pt>
                <c:pt idx="69">
                  <c:v>2.5625938476454817E-3</c:v>
                </c:pt>
                <c:pt idx="70">
                  <c:v>2.6886908774924195E-3</c:v>
                </c:pt>
                <c:pt idx="71">
                  <c:v>3.0133772382252635E-3</c:v>
                </c:pt>
                <c:pt idx="72">
                  <c:v>3.2574766241058564E-3</c:v>
                </c:pt>
                <c:pt idx="73">
                  <c:v>3.5010363650655628E-3</c:v>
                </c:pt>
                <c:pt idx="74">
                  <c:v>3.8933582225494042E-3</c:v>
                </c:pt>
                <c:pt idx="75">
                  <c:v>4.0565108702971539E-3</c:v>
                </c:pt>
              </c:numCache>
            </c:numRef>
          </c:yVal>
          <c:smooth val="0"/>
        </c:ser>
        <c:ser>
          <c:idx val="2"/>
          <c:order val="2"/>
          <c:tx>
            <c:strRef>
              <c:f>exp!$I$1</c:f>
              <c:strCache>
                <c:ptCount val="1"/>
                <c:pt idx="0">
                  <c:v>s2c1</c:v>
                </c:pt>
              </c:strCache>
            </c:strRef>
          </c:tx>
          <c:spPr>
            <a:ln w="28575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exp!$I$2:$I$77</c:f>
              <c:numCache>
                <c:formatCode>General</c:formatCode>
                <c:ptCount val="76"/>
                <c:pt idx="0">
                  <c:v>7.2549736931131782E-4</c:v>
                </c:pt>
                <c:pt idx="1">
                  <c:v>7.2697429225268909E-4</c:v>
                </c:pt>
                <c:pt idx="2">
                  <c:v>7.7686146716122572E-4</c:v>
                </c:pt>
                <c:pt idx="3">
                  <c:v>1.1725127128996533E-3</c:v>
                </c:pt>
                <c:pt idx="4">
                  <c:v>2.1553228791076342E-3</c:v>
                </c:pt>
                <c:pt idx="5">
                  <c:v>3.6007381310628681E-3</c:v>
                </c:pt>
                <c:pt idx="6">
                  <c:v>6.1654968700283934E-3</c:v>
                </c:pt>
                <c:pt idx="7">
                  <c:v>1.0104450354665253E-2</c:v>
                </c:pt>
                <c:pt idx="8">
                  <c:v>1.5145352456114041E-2</c:v>
                </c:pt>
                <c:pt idx="9">
                  <c:v>2.1468715978320101E-2</c:v>
                </c:pt>
                <c:pt idx="10">
                  <c:v>2.7812428216607281E-2</c:v>
                </c:pt>
                <c:pt idx="11">
                  <c:v>3.301119697023374E-2</c:v>
                </c:pt>
                <c:pt idx="12">
                  <c:v>3.6597986384628099E-2</c:v>
                </c:pt>
                <c:pt idx="13">
                  <c:v>3.8574109280182685E-2</c:v>
                </c:pt>
                <c:pt idx="14">
                  <c:v>3.9269904088117549E-2</c:v>
                </c:pt>
                <c:pt idx="15">
                  <c:v>3.874116567510668E-2</c:v>
                </c:pt>
                <c:pt idx="16">
                  <c:v>3.8212427262095811E-2</c:v>
                </c:pt>
                <c:pt idx="17">
                  <c:v>3.6974437632128702E-2</c:v>
                </c:pt>
                <c:pt idx="18">
                  <c:v>3.5483073666441912E-2</c:v>
                </c:pt>
                <c:pt idx="19">
                  <c:v>3.3689432805421179E-2</c:v>
                </c:pt>
                <c:pt idx="20">
                  <c:v>3.1545433002197386E-2</c:v>
                </c:pt>
                <c:pt idx="21">
                  <c:v>2.8944243497344709E-2</c:v>
                </c:pt>
                <c:pt idx="22">
                  <c:v>2.5885536085765048E-2</c:v>
                </c:pt>
                <c:pt idx="23">
                  <c:v>2.2446438965507805E-2</c:v>
                </c:pt>
                <c:pt idx="24">
                  <c:v>1.8750685458550062E-2</c:v>
                </c:pt>
                <c:pt idx="25">
                  <c:v>1.5008490930213642E-2</c:v>
                </c:pt>
                <c:pt idx="26">
                  <c:v>1.1504737405634149E-2</c:v>
                </c:pt>
                <c:pt idx="27">
                  <c:v>8.4460299940544922E-3</c:v>
                </c:pt>
                <c:pt idx="28">
                  <c:v>5.9346045835273684E-3</c:v>
                </c:pt>
                <c:pt idx="29">
                  <c:v>4.2422149952650711E-3</c:v>
                </c:pt>
                <c:pt idx="30">
                  <c:v>2.9781330600004065E-3</c:v>
                </c:pt>
                <c:pt idx="31">
                  <c:v>2.0713023739985198E-3</c:v>
                </c:pt>
                <c:pt idx="32">
                  <c:v>1.4751178133316984E-3</c:v>
                </c:pt>
                <c:pt idx="33">
                  <c:v>1.0546870826880436E-3</c:v>
                </c:pt>
                <c:pt idx="34">
                  <c:v>8.1411274579358713E-4</c:v>
                </c:pt>
                <c:pt idx="35">
                  <c:v>1.7329229178754844E-4</c:v>
                </c:pt>
                <c:pt idx="36">
                  <c:v>5.4334353987554255E-4</c:v>
                </c:pt>
                <c:pt idx="37">
                  <c:v>5.0789738928263477E-4</c:v>
                </c:pt>
                <c:pt idx="38">
                  <c:v>4.483281639806651E-4</c:v>
                </c:pt>
                <c:pt idx="39">
                  <c:v>4.617845730020466E-4</c:v>
                </c:pt>
                <c:pt idx="40">
                  <c:v>5.0100508222290275E-4</c:v>
                </c:pt>
                <c:pt idx="41">
                  <c:v>4.6637944437520151E-4</c:v>
                </c:pt>
                <c:pt idx="42">
                  <c:v>3.9975380946445844E-4</c:v>
                </c:pt>
                <c:pt idx="43">
                  <c:v>3.8564099024691173E-4</c:v>
                </c:pt>
                <c:pt idx="44">
                  <c:v>3.1130253553123048E-4</c:v>
                </c:pt>
                <c:pt idx="45">
                  <c:v>2.7634869258544667E-4</c:v>
                </c:pt>
                <c:pt idx="46">
                  <c:v>2.62892283564065E-4</c:v>
                </c:pt>
                <c:pt idx="47">
                  <c:v>2.4008202924733271E-4</c:v>
                </c:pt>
                <c:pt idx="48">
                  <c:v>2.4024613179637398E-4</c:v>
                </c:pt>
                <c:pt idx="49">
                  <c:v>2.5321023317063191E-4</c:v>
                </c:pt>
                <c:pt idx="50">
                  <c:v>2.7126151356516822E-4</c:v>
                </c:pt>
                <c:pt idx="51">
                  <c:v>3.0621535651095214E-4</c:v>
                </c:pt>
                <c:pt idx="52">
                  <c:v>3.5331278808578776E-4</c:v>
                </c:pt>
                <c:pt idx="53">
                  <c:v>3.9565124573842745E-4</c:v>
                </c:pt>
                <c:pt idx="54">
                  <c:v>4.9148713437851112E-4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ser>
          <c:idx val="3"/>
          <c:order val="3"/>
          <c:tx>
            <c:strRef>
              <c:f>exp!$K$1</c:f>
              <c:strCache>
                <c:ptCount val="1"/>
                <c:pt idx="0">
                  <c:v>s3c1</c:v>
                </c:pt>
              </c:strCache>
            </c:strRef>
          </c:tx>
          <c:spPr>
            <a:ln w="28575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2060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exp!$K$2:$K$77</c:f>
              <c:numCache>
                <c:formatCode>General</c:formatCode>
                <c:ptCount val="76"/>
                <c:pt idx="0">
                  <c:v>1.0344211331478536E-3</c:v>
                </c:pt>
                <c:pt idx="1">
                  <c:v>1.0499138034377868E-3</c:v>
                </c:pt>
                <c:pt idx="2">
                  <c:v>1.0686680885256003E-3</c:v>
                </c:pt>
                <c:pt idx="3">
                  <c:v>1.1875539479083513E-3</c:v>
                </c:pt>
                <c:pt idx="4">
                  <c:v>1.8118270202227109E-3</c:v>
                </c:pt>
                <c:pt idx="5">
                  <c:v>3.204047296698073E-3</c:v>
                </c:pt>
                <c:pt idx="6">
                  <c:v>5.1879244975089889E-3</c:v>
                </c:pt>
                <c:pt idx="7">
                  <c:v>7.9883469629693296E-3</c:v>
                </c:pt>
                <c:pt idx="8">
                  <c:v>1.1928866881028857E-2</c:v>
                </c:pt>
                <c:pt idx="9">
                  <c:v>1.6855046791007924E-2</c:v>
                </c:pt>
                <c:pt idx="10">
                  <c:v>2.2322002434475602E-2</c:v>
                </c:pt>
                <c:pt idx="11">
                  <c:v>2.7289767933127658E-2</c:v>
                </c:pt>
                <c:pt idx="12">
                  <c:v>3.1219850683833955E-2</c:v>
                </c:pt>
                <c:pt idx="13">
                  <c:v>3.3989613970194225E-2</c:v>
                </c:pt>
                <c:pt idx="14">
                  <c:v>3.5458645275159684E-2</c:v>
                </c:pt>
                <c:pt idx="15">
                  <c:v>3.5872544193010732E-2</c:v>
                </c:pt>
                <c:pt idx="16">
                  <c:v>3.5269308536142706E-2</c:v>
                </c:pt>
                <c:pt idx="17">
                  <c:v>3.466607287927468E-2</c:v>
                </c:pt>
                <c:pt idx="18">
                  <c:v>3.3476072720267917E-2</c:v>
                </c:pt>
                <c:pt idx="19">
                  <c:v>3.2074230680138802E-2</c:v>
                </c:pt>
                <c:pt idx="20">
                  <c:v>3.0405751630282946E-2</c:v>
                </c:pt>
                <c:pt idx="21">
                  <c:v>2.8587727541944261E-2</c:v>
                </c:pt>
                <c:pt idx="22">
                  <c:v>2.6385159068935449E-2</c:v>
                </c:pt>
                <c:pt idx="23">
                  <c:v>2.3817942061523573E-2</c:v>
                </c:pt>
                <c:pt idx="24">
                  <c:v>2.0887055004148006E-2</c:v>
                </c:pt>
                <c:pt idx="25">
                  <c:v>1.7597227238265671E-2</c:v>
                </c:pt>
                <c:pt idx="26">
                  <c:v>1.4183947352283554E-2</c:v>
                </c:pt>
                <c:pt idx="27">
                  <c:v>1.0891347213823019E-2</c:v>
                </c:pt>
                <c:pt idx="28">
                  <c:v>8.0622225381413275E-3</c:v>
                </c:pt>
                <c:pt idx="29">
                  <c:v>5.8299733704717995E-3</c:v>
                </c:pt>
                <c:pt idx="30">
                  <c:v>4.0044475680979892E-3</c:v>
                </c:pt>
                <c:pt idx="31">
                  <c:v>2.833201694179042E-3</c:v>
                </c:pt>
                <c:pt idx="32">
                  <c:v>1.9303867181256732E-3</c:v>
                </c:pt>
                <c:pt idx="33">
                  <c:v>1.3175292976038957E-3</c:v>
                </c:pt>
                <c:pt idx="34">
                  <c:v>9.0835972120976592E-4</c:v>
                </c:pt>
                <c:pt idx="35">
                  <c:v>6.099219672036848E-4</c:v>
                </c:pt>
                <c:pt idx="36">
                  <c:v>3.4670965301471501E-4</c:v>
                </c:pt>
                <c:pt idx="37">
                  <c:v>2.8832674813265103E-4</c:v>
                </c:pt>
                <c:pt idx="38">
                  <c:v>2.6288615270918177E-4</c:v>
                </c:pt>
                <c:pt idx="39">
                  <c:v>2.0564481300637609E-4</c:v>
                </c:pt>
                <c:pt idx="40">
                  <c:v>1.7938881388343672E-4</c:v>
                </c:pt>
                <c:pt idx="41">
                  <c:v>1.686254850504305E-4</c:v>
                </c:pt>
                <c:pt idx="42">
                  <c:v>1.5508978363922574E-4</c:v>
                </c:pt>
                <c:pt idx="43">
                  <c:v>1.4220640518759712E-4</c:v>
                </c:pt>
                <c:pt idx="44">
                  <c:v>1.901521427164429E-4</c:v>
                </c:pt>
                <c:pt idx="45">
                  <c:v>1.9863234119093265E-4</c:v>
                </c:pt>
                <c:pt idx="46">
                  <c:v>1.4188024370780905E-4</c:v>
                </c:pt>
                <c:pt idx="47">
                  <c:v>1.1774429420349211E-4</c:v>
                </c:pt>
                <c:pt idx="48">
                  <c:v>1.2964918821575653E-4</c:v>
                </c:pt>
                <c:pt idx="49">
                  <c:v>1.4709882738441811E-4</c:v>
                </c:pt>
                <c:pt idx="50">
                  <c:v>1.2769221933702811E-4</c:v>
                </c:pt>
                <c:pt idx="51">
                  <c:v>1.0698096537048588E-4</c:v>
                </c:pt>
                <c:pt idx="52">
                  <c:v>1.3633549855141189E-4</c:v>
                </c:pt>
                <c:pt idx="53">
                  <c:v>1.425325666673852E-4</c:v>
                </c:pt>
                <c:pt idx="54">
                  <c:v>1.8248734794142334E-4</c:v>
                </c:pt>
                <c:pt idx="55">
                  <c:v>1.4318488962696127E-4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75325280"/>
        <c:axId val="175325672"/>
      </c:scatterChart>
      <c:valAx>
        <c:axId val="175325280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75325672"/>
        <c:crosses val="autoZero"/>
        <c:crossBetween val="midCat"/>
      </c:valAx>
      <c:valAx>
        <c:axId val="175325672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75325280"/>
        <c:crosses val="autoZero"/>
        <c:crossBetween val="midCat"/>
        <c:majorUnit val="1.0000000000000002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59158836395450565"/>
          <c:y val="0.14928149606299213"/>
          <c:w val="0.40571216097987745"/>
          <c:h val="0.3970148002333041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ko-KR" sz="1800"/>
              <a:t>1st, 7h</a:t>
            </a:r>
            <a:endParaRPr lang="ko-KR" altLang="en-US" sz="180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>
        <c:manualLayout>
          <c:layoutTarget val="inner"/>
          <c:xMode val="edge"/>
          <c:yMode val="edge"/>
          <c:x val="0.2023402882020367"/>
          <c:y val="0.19558222463571365"/>
          <c:w val="0.72216300915069787"/>
          <c:h val="0.65143307086614177"/>
        </c:manualLayout>
      </c:layout>
      <c:scatterChart>
        <c:scatterStyle val="lineMarker"/>
        <c:varyColors val="0"/>
        <c:ser>
          <c:idx val="2"/>
          <c:order val="0"/>
          <c:tx>
            <c:strRef>
              <c:f>exp!$K$1</c:f>
              <c:strCache>
                <c:ptCount val="1"/>
                <c:pt idx="0">
                  <c:v>s3c1</c:v>
                </c:pt>
              </c:strCache>
            </c:strRef>
          </c:tx>
          <c:spPr>
            <a:ln w="25400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exp!$K$2:$K$77</c:f>
              <c:numCache>
                <c:formatCode>General</c:formatCode>
                <c:ptCount val="76"/>
                <c:pt idx="0">
                  <c:v>1.0344211331478536E-3</c:v>
                </c:pt>
                <c:pt idx="1">
                  <c:v>1.0499138034377868E-3</c:v>
                </c:pt>
                <c:pt idx="2">
                  <c:v>1.0686680885256003E-3</c:v>
                </c:pt>
                <c:pt idx="3">
                  <c:v>1.1875539479083513E-3</c:v>
                </c:pt>
                <c:pt idx="4">
                  <c:v>1.8118270202227109E-3</c:v>
                </c:pt>
                <c:pt idx="5">
                  <c:v>3.204047296698073E-3</c:v>
                </c:pt>
                <c:pt idx="6">
                  <c:v>5.1879244975089889E-3</c:v>
                </c:pt>
                <c:pt idx="7">
                  <c:v>7.9883469629693296E-3</c:v>
                </c:pt>
                <c:pt idx="8">
                  <c:v>1.1928866881028857E-2</c:v>
                </c:pt>
                <c:pt idx="9">
                  <c:v>1.6855046791007924E-2</c:v>
                </c:pt>
                <c:pt idx="10">
                  <c:v>2.2322002434475602E-2</c:v>
                </c:pt>
                <c:pt idx="11">
                  <c:v>2.7289767933127658E-2</c:v>
                </c:pt>
                <c:pt idx="12">
                  <c:v>3.1219850683833955E-2</c:v>
                </c:pt>
                <c:pt idx="13">
                  <c:v>3.3989613970194225E-2</c:v>
                </c:pt>
                <c:pt idx="14">
                  <c:v>3.5458645275159684E-2</c:v>
                </c:pt>
                <c:pt idx="15">
                  <c:v>3.5872544193010732E-2</c:v>
                </c:pt>
                <c:pt idx="16">
                  <c:v>3.5269308536142706E-2</c:v>
                </c:pt>
                <c:pt idx="17">
                  <c:v>3.466607287927468E-2</c:v>
                </c:pt>
                <c:pt idx="18">
                  <c:v>3.3476072720267917E-2</c:v>
                </c:pt>
                <c:pt idx="19">
                  <c:v>3.2074230680138802E-2</c:v>
                </c:pt>
                <c:pt idx="20">
                  <c:v>3.0405751630282946E-2</c:v>
                </c:pt>
                <c:pt idx="21">
                  <c:v>2.8587727541944261E-2</c:v>
                </c:pt>
                <c:pt idx="22">
                  <c:v>2.6385159068935449E-2</c:v>
                </c:pt>
                <c:pt idx="23">
                  <c:v>2.3817942061523573E-2</c:v>
                </c:pt>
                <c:pt idx="24">
                  <c:v>2.0887055004148006E-2</c:v>
                </c:pt>
                <c:pt idx="25">
                  <c:v>1.7597227238265671E-2</c:v>
                </c:pt>
                <c:pt idx="26">
                  <c:v>1.4183947352283554E-2</c:v>
                </c:pt>
                <c:pt idx="27">
                  <c:v>1.0891347213823019E-2</c:v>
                </c:pt>
                <c:pt idx="28">
                  <c:v>8.0622225381413275E-3</c:v>
                </c:pt>
                <c:pt idx="29">
                  <c:v>5.8299733704717995E-3</c:v>
                </c:pt>
                <c:pt idx="30">
                  <c:v>4.0044475680979892E-3</c:v>
                </c:pt>
                <c:pt idx="31">
                  <c:v>2.833201694179042E-3</c:v>
                </c:pt>
                <c:pt idx="32">
                  <c:v>1.9303867181256732E-3</c:v>
                </c:pt>
                <c:pt idx="33">
                  <c:v>1.3175292976038957E-3</c:v>
                </c:pt>
                <c:pt idx="34">
                  <c:v>9.0835972120976592E-4</c:v>
                </c:pt>
                <c:pt idx="35">
                  <c:v>6.099219672036848E-4</c:v>
                </c:pt>
                <c:pt idx="36">
                  <c:v>3.4670965301471501E-4</c:v>
                </c:pt>
                <c:pt idx="37">
                  <c:v>2.8832674813265103E-4</c:v>
                </c:pt>
                <c:pt idx="38">
                  <c:v>2.6288615270918177E-4</c:v>
                </c:pt>
                <c:pt idx="39">
                  <c:v>2.0564481300637609E-4</c:v>
                </c:pt>
                <c:pt idx="40">
                  <c:v>1.7938881388343672E-4</c:v>
                </c:pt>
                <c:pt idx="41">
                  <c:v>1.686254850504305E-4</c:v>
                </c:pt>
                <c:pt idx="42">
                  <c:v>1.5508978363922574E-4</c:v>
                </c:pt>
                <c:pt idx="43">
                  <c:v>1.4220640518759712E-4</c:v>
                </c:pt>
                <c:pt idx="44">
                  <c:v>1.901521427164429E-4</c:v>
                </c:pt>
                <c:pt idx="45">
                  <c:v>1.9863234119093265E-4</c:v>
                </c:pt>
                <c:pt idx="46">
                  <c:v>1.4188024370780905E-4</c:v>
                </c:pt>
                <c:pt idx="47">
                  <c:v>1.1774429420349211E-4</c:v>
                </c:pt>
                <c:pt idx="48">
                  <c:v>1.2964918821575653E-4</c:v>
                </c:pt>
                <c:pt idx="49">
                  <c:v>1.4709882738441811E-4</c:v>
                </c:pt>
                <c:pt idx="50">
                  <c:v>1.2769221933702811E-4</c:v>
                </c:pt>
                <c:pt idx="51">
                  <c:v>1.0698096537048588E-4</c:v>
                </c:pt>
                <c:pt idx="52">
                  <c:v>1.3633549855141189E-4</c:v>
                </c:pt>
                <c:pt idx="53">
                  <c:v>1.425325666673852E-4</c:v>
                </c:pt>
                <c:pt idx="54">
                  <c:v>1.8248734794142334E-4</c:v>
                </c:pt>
                <c:pt idx="55">
                  <c:v>1.4318488962696127E-4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ser>
          <c:idx val="0"/>
          <c:order val="1"/>
          <c:tx>
            <c:strRef>
              <c:f>exp!$F$1</c:f>
              <c:strCache>
                <c:ptCount val="1"/>
                <c:pt idx="0">
                  <c:v>s3mpc1</c:v>
                </c:pt>
              </c:strCache>
            </c:strRef>
          </c:tx>
          <c:spPr>
            <a:ln w="25400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exp!$A$2:$A$57</c:f>
              <c:numCache>
                <c:formatCode>General</c:formatCode>
                <c:ptCount val="5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</c:numCache>
            </c:numRef>
          </c:xVal>
          <c:yVal>
            <c:numRef>
              <c:f>exp!$F$2:$F$77</c:f>
              <c:numCache>
                <c:formatCode>General</c:formatCode>
                <c:ptCount val="76"/>
                <c:pt idx="0">
                  <c:v>8.6199282029461935E-4</c:v>
                </c:pt>
                <c:pt idx="1">
                  <c:v>9.0210642608044996E-4</c:v>
                </c:pt>
                <c:pt idx="2">
                  <c:v>9.564306814496018E-4</c:v>
                </c:pt>
                <c:pt idx="3">
                  <c:v>1.3313040198248075E-3</c:v>
                </c:pt>
                <c:pt idx="4">
                  <c:v>2.2301725763799441E-3</c:v>
                </c:pt>
                <c:pt idx="5">
                  <c:v>3.4745937639421671E-3</c:v>
                </c:pt>
                <c:pt idx="6">
                  <c:v>5.4970030457811509E-3</c:v>
                </c:pt>
                <c:pt idx="7">
                  <c:v>8.0810028086217619E-3</c:v>
                </c:pt>
                <c:pt idx="8">
                  <c:v>1.1317433280813076E-2</c:v>
                </c:pt>
                <c:pt idx="9">
                  <c:v>1.5184348902239082E-2</c:v>
                </c:pt>
                <c:pt idx="10">
                  <c:v>1.9795614751206649E-2</c:v>
                </c:pt>
                <c:pt idx="11">
                  <c:v>2.4709981164071634E-2</c:v>
                </c:pt>
                <c:pt idx="12">
                  <c:v>2.9191912113666944E-2</c:v>
                </c:pt>
                <c:pt idx="13">
                  <c:v>3.23409201086748E-2</c:v>
                </c:pt>
                <c:pt idx="14">
                  <c:v>3.4021554273952891E-2</c:v>
                </c:pt>
                <c:pt idx="15">
                  <c:v>3.5600645253284345E-2</c:v>
                </c:pt>
                <c:pt idx="16">
                  <c:v>3.7179736232615793E-2</c:v>
                </c:pt>
                <c:pt idx="17">
                  <c:v>3.4867177864980642E-2</c:v>
                </c:pt>
                <c:pt idx="18">
                  <c:v>3.1926472809434635E-2</c:v>
                </c:pt>
                <c:pt idx="19">
                  <c:v>3.0023325055111377E-2</c:v>
                </c:pt>
                <c:pt idx="20">
                  <c:v>2.7771566681896013E-2</c:v>
                </c:pt>
                <c:pt idx="21">
                  <c:v>2.5386516013221894E-2</c:v>
                </c:pt>
                <c:pt idx="22">
                  <c:v>2.2736679570033239E-2</c:v>
                </c:pt>
                <c:pt idx="23">
                  <c:v>1.9897067996333152E-2</c:v>
                </c:pt>
                <c:pt idx="24">
                  <c:v>1.6988381872759698E-2</c:v>
                </c:pt>
                <c:pt idx="25">
                  <c:v>1.388416440618535E-2</c:v>
                </c:pt>
                <c:pt idx="26">
                  <c:v>1.0808907883698534E-2</c:v>
                </c:pt>
                <c:pt idx="27">
                  <c:v>7.9770312205311323E-3</c:v>
                </c:pt>
                <c:pt idx="28">
                  <c:v>5.6785036208390118E-3</c:v>
                </c:pt>
                <c:pt idx="29">
                  <c:v>3.8915594061464521E-3</c:v>
                </c:pt>
                <c:pt idx="30">
                  <c:v>2.5910151468121244E-3</c:v>
                </c:pt>
                <c:pt idx="31">
                  <c:v>1.7556448092811946E-3</c:v>
                </c:pt>
                <c:pt idx="32">
                  <c:v>1.2296708930580171E-3</c:v>
                </c:pt>
                <c:pt idx="33">
                  <c:v>8.0910761804782938E-4</c:v>
                </c:pt>
                <c:pt idx="34">
                  <c:v>5.6824610169255065E-4</c:v>
                </c:pt>
                <c:pt idx="35">
                  <c:v>3.791904977422908E-4</c:v>
                </c:pt>
                <c:pt idx="36">
                  <c:v>1.6980826843867295E-4</c:v>
                </c:pt>
                <c:pt idx="37">
                  <c:v>2.8817038775291737E-4</c:v>
                </c:pt>
                <c:pt idx="38">
                  <c:v>2.9770411468856321E-4</c:v>
                </c:pt>
                <c:pt idx="39">
                  <c:v>3.2504612401343424E-4</c:v>
                </c:pt>
                <c:pt idx="40">
                  <c:v>5.6231000756280889E-4</c:v>
                </c:pt>
                <c:pt idx="41">
                  <c:v>7.2924016975675859E-4</c:v>
                </c:pt>
                <c:pt idx="42">
                  <c:v>1.0940401362754329E-3</c:v>
                </c:pt>
                <c:pt idx="43">
                  <c:v>1.5405063674881301E-3</c:v>
                </c:pt>
                <c:pt idx="44">
                  <c:v>2.1580400386215673E-3</c:v>
                </c:pt>
                <c:pt idx="45">
                  <c:v>2.9180399688688054E-3</c:v>
                </c:pt>
                <c:pt idx="46">
                  <c:v>3.7032233287573714E-3</c:v>
                </c:pt>
                <c:pt idx="47">
                  <c:v>4.5582007650804791E-3</c:v>
                </c:pt>
                <c:pt idx="48">
                  <c:v>5.1349013038669037E-3</c:v>
                </c:pt>
                <c:pt idx="49">
                  <c:v>5.6979308379908923E-3</c:v>
                </c:pt>
                <c:pt idx="50">
                  <c:v>6.2575426209492751E-3</c:v>
                </c:pt>
                <c:pt idx="51">
                  <c:v>6.3915544429692019E-3</c:v>
                </c:pt>
                <c:pt idx="52">
                  <c:v>5.9834030011393837E-3</c:v>
                </c:pt>
                <c:pt idx="53">
                  <c:v>5.1555876925008532E-3</c:v>
                </c:pt>
                <c:pt idx="54">
                  <c:v>4.1290031713361215E-3</c:v>
                </c:pt>
                <c:pt idx="55">
                  <c:v>3.2821204088262987E-3</c:v>
                </c:pt>
                <c:pt idx="56">
                  <c:v>2.4951382325347792E-3</c:v>
                </c:pt>
                <c:pt idx="57">
                  <c:v>2.1819642967808293E-3</c:v>
                </c:pt>
                <c:pt idx="58">
                  <c:v>1.979237688168134E-3</c:v>
                </c:pt>
                <c:pt idx="59">
                  <c:v>1.8410885884214169E-3</c:v>
                </c:pt>
                <c:pt idx="60">
                  <c:v>1.7953986517864351E-3</c:v>
                </c:pt>
                <c:pt idx="61">
                  <c:v>1.824359595873963E-3</c:v>
                </c:pt>
                <c:pt idx="62">
                  <c:v>1.8527808950406051E-3</c:v>
                </c:pt>
                <c:pt idx="63">
                  <c:v>1.8795832594445908E-3</c:v>
                </c:pt>
                <c:pt idx="64">
                  <c:v>1.9715027776354404E-3</c:v>
                </c:pt>
                <c:pt idx="65">
                  <c:v>2.1121702203462898E-3</c:v>
                </c:pt>
                <c:pt idx="66">
                  <c:v>2.1573205120603862E-3</c:v>
                </c:pt>
                <c:pt idx="67">
                  <c:v>2.2458222790856263E-3</c:v>
                </c:pt>
                <c:pt idx="68">
                  <c:v>2.478589121627621E-3</c:v>
                </c:pt>
                <c:pt idx="69">
                  <c:v>2.5625938476454817E-3</c:v>
                </c:pt>
                <c:pt idx="70">
                  <c:v>2.6886908774924195E-3</c:v>
                </c:pt>
                <c:pt idx="71">
                  <c:v>3.0133772382252635E-3</c:v>
                </c:pt>
                <c:pt idx="72">
                  <c:v>3.2574766241058564E-3</c:v>
                </c:pt>
                <c:pt idx="73">
                  <c:v>3.5010363650655628E-3</c:v>
                </c:pt>
                <c:pt idx="74">
                  <c:v>3.8933582225494042E-3</c:v>
                </c:pt>
                <c:pt idx="75">
                  <c:v>4.0565108702971539E-3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80714872"/>
        <c:axId val="180712128"/>
      </c:scatterChart>
      <c:scatterChart>
        <c:scatterStyle val="smoothMarker"/>
        <c:varyColors val="0"/>
        <c:ser>
          <c:idx val="6"/>
          <c:order val="2"/>
          <c:tx>
            <c:v>simul_c1</c:v>
          </c:tx>
          <c:spPr>
            <a:ln w="19050" cap="rnd">
              <a:solidFill>
                <a:schemeClr val="tx1"/>
              </a:solidFill>
              <a:round/>
            </a:ln>
            <a:effectLst/>
          </c:spPr>
          <c:marker>
            <c:symbol val="none"/>
          </c:marker>
          <c:xVal>
            <c:numRef>
              <c:f>'1st_c'!$B$2:$B$67</c:f>
              <c:numCache>
                <c:formatCode>General</c:formatCode>
                <c:ptCount val="66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  <c:pt idx="55">
                  <c:v>302</c:v>
                </c:pt>
                <c:pt idx="56">
                  <c:v>307</c:v>
                </c:pt>
                <c:pt idx="57">
                  <c:v>312</c:v>
                </c:pt>
                <c:pt idx="58">
                  <c:v>317</c:v>
                </c:pt>
                <c:pt idx="59">
                  <c:v>322</c:v>
                </c:pt>
                <c:pt idx="60">
                  <c:v>327</c:v>
                </c:pt>
                <c:pt idx="61">
                  <c:v>332</c:v>
                </c:pt>
                <c:pt idx="62">
                  <c:v>337</c:v>
                </c:pt>
                <c:pt idx="63">
                  <c:v>342</c:v>
                </c:pt>
                <c:pt idx="64">
                  <c:v>347</c:v>
                </c:pt>
                <c:pt idx="65">
                  <c:v>352</c:v>
                </c:pt>
              </c:numCache>
            </c:numRef>
          </c:xVal>
          <c:yVal>
            <c:numRef>
              <c:f>'1st_c'!$D$2:$D$56</c:f>
              <c:numCache>
                <c:formatCode>0.00E+00</c:formatCode>
                <c:ptCount val="55"/>
                <c:pt idx="0">
                  <c:v>4.8666666666667968E-3</c:v>
                </c:pt>
                <c:pt idx="1">
                  <c:v>6.8333333333332469E-3</c:v>
                </c:pt>
                <c:pt idx="2">
                  <c:v>9.1666666666667673E-3</c:v>
                </c:pt>
                <c:pt idx="3">
                  <c:v>1.1733333333333373E-2</c:v>
                </c:pt>
                <c:pt idx="4">
                  <c:v>1.4533333333333065E-2</c:v>
                </c:pt>
                <c:pt idx="5">
                  <c:v>1.7466666666666741E-2</c:v>
                </c:pt>
                <c:pt idx="6">
                  <c:v>2.0500000000000074E-2</c:v>
                </c:pt>
                <c:pt idx="7">
                  <c:v>2.3600000000000065E-2</c:v>
                </c:pt>
                <c:pt idx="8">
                  <c:v>2.6666666666666616E-2</c:v>
                </c:pt>
                <c:pt idx="9">
                  <c:v>2.9100000000000015E-2</c:v>
                </c:pt>
                <c:pt idx="10">
                  <c:v>3.1599999999999961E-2</c:v>
                </c:pt>
                <c:pt idx="11">
                  <c:v>3.4566666666666745E-2</c:v>
                </c:pt>
                <c:pt idx="12">
                  <c:v>3.7466666666666537E-2</c:v>
                </c:pt>
                <c:pt idx="13">
                  <c:v>4.0166666666666795E-2</c:v>
                </c:pt>
                <c:pt idx="14">
                  <c:v>4.2633333333333301E-2</c:v>
                </c:pt>
                <c:pt idx="15">
                  <c:v>4.489999999999994E-2</c:v>
                </c:pt>
                <c:pt idx="16">
                  <c:v>4.6833333333333282E-2</c:v>
                </c:pt>
                <c:pt idx="17">
                  <c:v>4.840000000000011E-2</c:v>
                </c:pt>
                <c:pt idx="18">
                  <c:v>4.9566666666666648E-2</c:v>
                </c:pt>
                <c:pt idx="19">
                  <c:v>5.0233333333333297E-2</c:v>
                </c:pt>
                <c:pt idx="20">
                  <c:v>5.0366666666666671E-2</c:v>
                </c:pt>
                <c:pt idx="21">
                  <c:v>4.986666666666667E-2</c:v>
                </c:pt>
                <c:pt idx="22">
                  <c:v>4.876666666666668E-2</c:v>
                </c:pt>
                <c:pt idx="23">
                  <c:v>4.6999999999999986E-2</c:v>
                </c:pt>
                <c:pt idx="24">
                  <c:v>4.4533333333333341E-2</c:v>
                </c:pt>
                <c:pt idx="25">
                  <c:v>4.1366666666666663E-2</c:v>
                </c:pt>
                <c:pt idx="26">
                  <c:v>3.7633333333333352E-2</c:v>
                </c:pt>
                <c:pt idx="27">
                  <c:v>3.3366666666666642E-2</c:v>
                </c:pt>
                <c:pt idx="28">
                  <c:v>2.8733333333333361E-2</c:v>
                </c:pt>
                <c:pt idx="29">
                  <c:v>2.3866666666666654E-2</c:v>
                </c:pt>
                <c:pt idx="30">
                  <c:v>1.9099999999999992E-2</c:v>
                </c:pt>
                <c:pt idx="31">
                  <c:v>1.4566666666666676E-2</c:v>
                </c:pt>
                <c:pt idx="32">
                  <c:v>1.0566666666666665E-2</c:v>
                </c:pt>
                <c:pt idx="33">
                  <c:v>7.1999999999999998E-3</c:v>
                </c:pt>
                <c:pt idx="34">
                  <c:v>4.5666666666666659E-3</c:v>
                </c:pt>
                <c:pt idx="35">
                  <c:v>2.7333333333333333E-3</c:v>
                </c:pt>
                <c:pt idx="36">
                  <c:v>1.5000000000000002E-3</c:v>
                </c:pt>
                <c:pt idx="37">
                  <c:v>7.6666666666666669E-4</c:v>
                </c:pt>
                <c:pt idx="38">
                  <c:v>3.3333333333333327E-4</c:v>
                </c:pt>
                <c:pt idx="39">
                  <c:v>1.3333333333333334E-4</c:v>
                </c:pt>
                <c:pt idx="40">
                  <c:v>6.6666666666666656E-5</c:v>
                </c:pt>
                <c:pt idx="41">
                  <c:v>3.3333333333333335E-5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</c:numCache>
            </c:numRef>
          </c:yVal>
          <c:smooth val="1"/>
        </c:ser>
        <c:ser>
          <c:idx val="1"/>
          <c:order val="3"/>
          <c:tx>
            <c:v>simul_mpc</c:v>
          </c:tx>
          <c:spPr>
            <a:ln w="19050" cap="rnd">
              <a:solidFill>
                <a:srgbClr val="0070C0"/>
              </a:solidFill>
              <a:round/>
            </a:ln>
            <a:effectLst/>
          </c:spPr>
          <c:marker>
            <c:symbol val="none"/>
          </c:marker>
          <c:xVal>
            <c:numRef>
              <c:f>'1st_c'!$B$2:$B$67</c:f>
              <c:numCache>
                <c:formatCode>General</c:formatCode>
                <c:ptCount val="66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  <c:pt idx="55">
                  <c:v>302</c:v>
                </c:pt>
                <c:pt idx="56">
                  <c:v>307</c:v>
                </c:pt>
                <c:pt idx="57">
                  <c:v>312</c:v>
                </c:pt>
                <c:pt idx="58">
                  <c:v>317</c:v>
                </c:pt>
                <c:pt idx="59">
                  <c:v>322</c:v>
                </c:pt>
                <c:pt idx="60">
                  <c:v>327</c:v>
                </c:pt>
                <c:pt idx="61">
                  <c:v>332</c:v>
                </c:pt>
                <c:pt idx="62">
                  <c:v>337</c:v>
                </c:pt>
                <c:pt idx="63">
                  <c:v>342</c:v>
                </c:pt>
                <c:pt idx="64">
                  <c:v>347</c:v>
                </c:pt>
                <c:pt idx="65">
                  <c:v>352</c:v>
                </c:pt>
              </c:numCache>
            </c:numRef>
          </c:xVal>
          <c:yVal>
            <c:numRef>
              <c:f>'1st_c'!$F$2:$F$67</c:f>
              <c:numCache>
                <c:formatCode>0.00E+00</c:formatCode>
                <c:ptCount val="66"/>
                <c:pt idx="0">
                  <c:v>3.9000000000002366E-3</c:v>
                </c:pt>
                <c:pt idx="1">
                  <c:v>5.3999999999998494E-3</c:v>
                </c:pt>
                <c:pt idx="2">
                  <c:v>7.2333333333334249E-3</c:v>
                </c:pt>
                <c:pt idx="3">
                  <c:v>9.1666666666665453E-3</c:v>
                </c:pt>
                <c:pt idx="4">
                  <c:v>1.1333333333333417E-2</c:v>
                </c:pt>
                <c:pt idx="5">
                  <c:v>1.3633333333333386E-2</c:v>
                </c:pt>
                <c:pt idx="6">
                  <c:v>1.5933333333333355E-2</c:v>
                </c:pt>
                <c:pt idx="7">
                  <c:v>1.7700000000000049E-2</c:v>
                </c:pt>
                <c:pt idx="8">
                  <c:v>1.9799999999999818E-2</c:v>
                </c:pt>
                <c:pt idx="9">
                  <c:v>2.2033333333333349E-2</c:v>
                </c:pt>
                <c:pt idx="10">
                  <c:v>2.413333333333334E-2</c:v>
                </c:pt>
                <c:pt idx="11">
                  <c:v>2.6166666666666671E-2</c:v>
                </c:pt>
                <c:pt idx="12">
                  <c:v>2.8166666666666673E-2</c:v>
                </c:pt>
                <c:pt idx="13">
                  <c:v>3.0366666666666653E-2</c:v>
                </c:pt>
                <c:pt idx="14">
                  <c:v>3.2666666666666622E-2</c:v>
                </c:pt>
                <c:pt idx="15">
                  <c:v>3.516666666666679E-2</c:v>
                </c:pt>
                <c:pt idx="16">
                  <c:v>3.7666666666666626E-2</c:v>
                </c:pt>
                <c:pt idx="17">
                  <c:v>4.0000000000000036E-2</c:v>
                </c:pt>
                <c:pt idx="18">
                  <c:v>4.2033333333333256E-2</c:v>
                </c:pt>
                <c:pt idx="19">
                  <c:v>4.3566666666666642E-2</c:v>
                </c:pt>
                <c:pt idx="20">
                  <c:v>4.4500000000000095E-2</c:v>
                </c:pt>
                <c:pt idx="21">
                  <c:v>4.4833333333333392E-2</c:v>
                </c:pt>
                <c:pt idx="22">
                  <c:v>4.4433333333333214E-2</c:v>
                </c:pt>
                <c:pt idx="23">
                  <c:v>4.3300000000000005E-2</c:v>
                </c:pt>
                <c:pt idx="24">
                  <c:v>4.1400000000000103E-2</c:v>
                </c:pt>
                <c:pt idx="25">
                  <c:v>3.8799999999999946E-2</c:v>
                </c:pt>
                <c:pt idx="26">
                  <c:v>3.5499999999999976E-2</c:v>
                </c:pt>
                <c:pt idx="27">
                  <c:v>3.1633333333333347E-2</c:v>
                </c:pt>
                <c:pt idx="28">
                  <c:v>2.736666666666665E-2</c:v>
                </c:pt>
                <c:pt idx="29">
                  <c:v>2.2866666666666702E-2</c:v>
                </c:pt>
                <c:pt idx="30">
                  <c:v>1.8333333333333313E-2</c:v>
                </c:pt>
                <c:pt idx="31">
                  <c:v>1.4066666666666672E-2</c:v>
                </c:pt>
                <c:pt idx="32">
                  <c:v>1.0199999999999987E-2</c:v>
                </c:pt>
                <c:pt idx="33">
                  <c:v>6.9666666666666766E-3</c:v>
                </c:pt>
                <c:pt idx="34">
                  <c:v>4.3999999999999595E-3</c:v>
                </c:pt>
                <c:pt idx="35">
                  <c:v>2.7333333333333654E-3</c:v>
                </c:pt>
                <c:pt idx="36">
                  <c:v>1.5333333333333865E-3</c:v>
                </c:pt>
                <c:pt idx="37">
                  <c:v>7.999999999999674E-4</c:v>
                </c:pt>
                <c:pt idx="38">
                  <c:v>3.9999999999995595E-4</c:v>
                </c:pt>
                <c:pt idx="39">
                  <c:v>1.6666666666670382E-4</c:v>
                </c:pt>
                <c:pt idx="40">
                  <c:v>6.6666666666659324E-5</c:v>
                </c:pt>
                <c:pt idx="41">
                  <c:v>0</c:v>
                </c:pt>
                <c:pt idx="42">
                  <c:v>3.3333333333329662E-5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80714872"/>
        <c:axId val="180712128"/>
      </c:scatterChart>
      <c:valAx>
        <c:axId val="180714872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80712128"/>
        <c:crosses val="autoZero"/>
        <c:crossBetween val="midCat"/>
        <c:majorUnit val="100"/>
      </c:valAx>
      <c:valAx>
        <c:axId val="180712128"/>
        <c:scaling>
          <c:orientation val="minMax"/>
          <c:min val="-4.000000000000001E-3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80714872"/>
        <c:crosses val="autoZero"/>
        <c:crossBetween val="midCat"/>
        <c:majorUnit val="2.0000000000000004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61698433574270872"/>
          <c:y val="0.16887211512354061"/>
          <c:w val="0.35181078282645861"/>
          <c:h val="0.48412342450126594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9252612045505211"/>
          <c:y val="7.4016112569262174E-2"/>
          <c:w val="0.63655110713740692"/>
          <c:h val="0.61112430947646612"/>
        </c:manualLayout>
      </c:layout>
      <c:scatterChart>
        <c:scatterStyle val="smoothMarker"/>
        <c:varyColors val="0"/>
        <c:ser>
          <c:idx val="0"/>
          <c:order val="0"/>
          <c:tx>
            <c:v>B_lattice</c:v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xVal>
            <c:numRef>
              <c:f>Sheet1!$B$5:$B$69</c:f>
              <c:numCache>
                <c:formatCode>General</c:formatCode>
                <c:ptCount val="65"/>
                <c:pt idx="0">
                  <c:v>32</c:v>
                </c:pt>
                <c:pt idx="1">
                  <c:v>37</c:v>
                </c:pt>
                <c:pt idx="2">
                  <c:v>42</c:v>
                </c:pt>
                <c:pt idx="3">
                  <c:v>47</c:v>
                </c:pt>
                <c:pt idx="4">
                  <c:v>52</c:v>
                </c:pt>
                <c:pt idx="5">
                  <c:v>57</c:v>
                </c:pt>
                <c:pt idx="6">
                  <c:v>62</c:v>
                </c:pt>
                <c:pt idx="7">
                  <c:v>67</c:v>
                </c:pt>
                <c:pt idx="8">
                  <c:v>72</c:v>
                </c:pt>
                <c:pt idx="9">
                  <c:v>77</c:v>
                </c:pt>
                <c:pt idx="10">
                  <c:v>82</c:v>
                </c:pt>
                <c:pt idx="11">
                  <c:v>87</c:v>
                </c:pt>
                <c:pt idx="12">
                  <c:v>92</c:v>
                </c:pt>
                <c:pt idx="13">
                  <c:v>97</c:v>
                </c:pt>
                <c:pt idx="14">
                  <c:v>102</c:v>
                </c:pt>
                <c:pt idx="15">
                  <c:v>107</c:v>
                </c:pt>
                <c:pt idx="16">
                  <c:v>112</c:v>
                </c:pt>
                <c:pt idx="17">
                  <c:v>117</c:v>
                </c:pt>
                <c:pt idx="18">
                  <c:v>122</c:v>
                </c:pt>
                <c:pt idx="19">
                  <c:v>127</c:v>
                </c:pt>
                <c:pt idx="20">
                  <c:v>132</c:v>
                </c:pt>
                <c:pt idx="21">
                  <c:v>137</c:v>
                </c:pt>
                <c:pt idx="22">
                  <c:v>142</c:v>
                </c:pt>
                <c:pt idx="23">
                  <c:v>147</c:v>
                </c:pt>
                <c:pt idx="24">
                  <c:v>152</c:v>
                </c:pt>
                <c:pt idx="25">
                  <c:v>157</c:v>
                </c:pt>
                <c:pt idx="26">
                  <c:v>162</c:v>
                </c:pt>
                <c:pt idx="27">
                  <c:v>167</c:v>
                </c:pt>
                <c:pt idx="28">
                  <c:v>172</c:v>
                </c:pt>
                <c:pt idx="29">
                  <c:v>177</c:v>
                </c:pt>
                <c:pt idx="30">
                  <c:v>182</c:v>
                </c:pt>
                <c:pt idx="31">
                  <c:v>187</c:v>
                </c:pt>
                <c:pt idx="32">
                  <c:v>192</c:v>
                </c:pt>
                <c:pt idx="33">
                  <c:v>197</c:v>
                </c:pt>
                <c:pt idx="34">
                  <c:v>202</c:v>
                </c:pt>
                <c:pt idx="35">
                  <c:v>207</c:v>
                </c:pt>
                <c:pt idx="36">
                  <c:v>212</c:v>
                </c:pt>
                <c:pt idx="37">
                  <c:v>217</c:v>
                </c:pt>
                <c:pt idx="38">
                  <c:v>222</c:v>
                </c:pt>
                <c:pt idx="39">
                  <c:v>227</c:v>
                </c:pt>
                <c:pt idx="40">
                  <c:v>232</c:v>
                </c:pt>
                <c:pt idx="41">
                  <c:v>237</c:v>
                </c:pt>
                <c:pt idx="42">
                  <c:v>242</c:v>
                </c:pt>
                <c:pt idx="43">
                  <c:v>247</c:v>
                </c:pt>
                <c:pt idx="44">
                  <c:v>252</c:v>
                </c:pt>
                <c:pt idx="45">
                  <c:v>257</c:v>
                </c:pt>
                <c:pt idx="46">
                  <c:v>262</c:v>
                </c:pt>
                <c:pt idx="47">
                  <c:v>267</c:v>
                </c:pt>
                <c:pt idx="48">
                  <c:v>272</c:v>
                </c:pt>
                <c:pt idx="49">
                  <c:v>277</c:v>
                </c:pt>
                <c:pt idx="50">
                  <c:v>282</c:v>
                </c:pt>
                <c:pt idx="51">
                  <c:v>287</c:v>
                </c:pt>
                <c:pt idx="52">
                  <c:v>292</c:v>
                </c:pt>
                <c:pt idx="53">
                  <c:v>297</c:v>
                </c:pt>
                <c:pt idx="54">
                  <c:v>302</c:v>
                </c:pt>
                <c:pt idx="55">
                  <c:v>307</c:v>
                </c:pt>
                <c:pt idx="56">
                  <c:v>312</c:v>
                </c:pt>
                <c:pt idx="57">
                  <c:v>317</c:v>
                </c:pt>
                <c:pt idx="58">
                  <c:v>322</c:v>
                </c:pt>
                <c:pt idx="59">
                  <c:v>327</c:v>
                </c:pt>
                <c:pt idx="60">
                  <c:v>332</c:v>
                </c:pt>
                <c:pt idx="61">
                  <c:v>337</c:v>
                </c:pt>
                <c:pt idx="62">
                  <c:v>342</c:v>
                </c:pt>
                <c:pt idx="63">
                  <c:v>347</c:v>
                </c:pt>
                <c:pt idx="64">
                  <c:v>352</c:v>
                </c:pt>
              </c:numCache>
            </c:numRef>
          </c:xVal>
          <c:yVal>
            <c:numRef>
              <c:f>Sheet1!$C$5:$C$69</c:f>
              <c:numCache>
                <c:formatCode>General</c:formatCode>
                <c:ptCount val="65"/>
                <c:pt idx="0">
                  <c:v>6.9999999999999999E-4</c:v>
                </c:pt>
                <c:pt idx="1">
                  <c:v>8.9999999999999998E-4</c:v>
                </c:pt>
                <c:pt idx="2">
                  <c:v>1.1000000000000001E-3</c:v>
                </c:pt>
                <c:pt idx="3">
                  <c:v>1.4E-3</c:v>
                </c:pt>
                <c:pt idx="4">
                  <c:v>1.6000000000000001E-3</c:v>
                </c:pt>
                <c:pt idx="5">
                  <c:v>2E-3</c:v>
                </c:pt>
                <c:pt idx="6">
                  <c:v>2.3E-3</c:v>
                </c:pt>
                <c:pt idx="7">
                  <c:v>2.8E-3</c:v>
                </c:pt>
                <c:pt idx="8">
                  <c:v>3.3E-3</c:v>
                </c:pt>
                <c:pt idx="9">
                  <c:v>3.8999999999999998E-3</c:v>
                </c:pt>
                <c:pt idx="10">
                  <c:v>4.5999999999999999E-3</c:v>
                </c:pt>
                <c:pt idx="11">
                  <c:v>5.4000000000000003E-3</c:v>
                </c:pt>
                <c:pt idx="12">
                  <c:v>6.1999999999999998E-3</c:v>
                </c:pt>
                <c:pt idx="13">
                  <c:v>6.8999999999999999E-3</c:v>
                </c:pt>
                <c:pt idx="14">
                  <c:v>7.6E-3</c:v>
                </c:pt>
                <c:pt idx="15">
                  <c:v>8.3000000000000001E-3</c:v>
                </c:pt>
                <c:pt idx="16">
                  <c:v>8.8999999999999999E-3</c:v>
                </c:pt>
                <c:pt idx="17">
                  <c:v>9.2999999999999992E-3</c:v>
                </c:pt>
                <c:pt idx="18">
                  <c:v>9.7000000000000003E-3</c:v>
                </c:pt>
                <c:pt idx="19">
                  <c:v>9.9000000000000008E-3</c:v>
                </c:pt>
                <c:pt idx="20">
                  <c:v>0.01</c:v>
                </c:pt>
                <c:pt idx="21">
                  <c:v>9.9000000000000008E-3</c:v>
                </c:pt>
                <c:pt idx="22">
                  <c:v>9.5999999999999992E-3</c:v>
                </c:pt>
                <c:pt idx="23">
                  <c:v>9.1999999999999998E-3</c:v>
                </c:pt>
                <c:pt idx="24">
                  <c:v>8.6E-3</c:v>
                </c:pt>
                <c:pt idx="25">
                  <c:v>7.9000000000000008E-3</c:v>
                </c:pt>
                <c:pt idx="26">
                  <c:v>7.1000000000000004E-3</c:v>
                </c:pt>
                <c:pt idx="27">
                  <c:v>6.1999999999999998E-3</c:v>
                </c:pt>
                <c:pt idx="28">
                  <c:v>5.1999999999999998E-3</c:v>
                </c:pt>
                <c:pt idx="29">
                  <c:v>4.1999999999999997E-3</c:v>
                </c:pt>
                <c:pt idx="30">
                  <c:v>3.3E-3</c:v>
                </c:pt>
                <c:pt idx="31">
                  <c:v>2.3999999999999998E-3</c:v>
                </c:pt>
                <c:pt idx="32">
                  <c:v>1.6999999999999999E-3</c:v>
                </c:pt>
                <c:pt idx="33">
                  <c:v>1.1000000000000001E-3</c:v>
                </c:pt>
                <c:pt idx="34">
                  <c:v>6.9999999999999999E-4</c:v>
                </c:pt>
                <c:pt idx="35">
                  <c:v>4.0000000000000002E-4</c:v>
                </c:pt>
                <c:pt idx="36">
                  <c:v>2.0000000000000001E-4</c:v>
                </c:pt>
                <c:pt idx="37">
                  <c:v>1E-4</c:v>
                </c:pt>
                <c:pt idx="38">
                  <c:v>1E-4</c:v>
                </c:pt>
                <c:pt idx="39">
                  <c:v>0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</c:numCache>
            </c:numRef>
          </c:yVal>
          <c:smooth val="1"/>
        </c:ser>
        <c:ser>
          <c:idx val="4"/>
          <c:order val="1"/>
          <c:tx>
            <c:v>F_lattice</c:v>
          </c:tx>
          <c:spPr>
            <a:ln w="19050" cap="rnd">
              <a:solidFill>
                <a:schemeClr val="accent3">
                  <a:lumMod val="60000"/>
                </a:schemeClr>
              </a:solidFill>
              <a:round/>
            </a:ln>
            <a:effectLst/>
          </c:spPr>
          <c:marker>
            <c:symbol val="none"/>
          </c:marker>
          <c:xVal>
            <c:numRef>
              <c:f>Sheet1!$B$5:$B$69</c:f>
              <c:numCache>
                <c:formatCode>General</c:formatCode>
                <c:ptCount val="65"/>
                <c:pt idx="0">
                  <c:v>32</c:v>
                </c:pt>
                <c:pt idx="1">
                  <c:v>37</c:v>
                </c:pt>
                <c:pt idx="2">
                  <c:v>42</c:v>
                </c:pt>
                <c:pt idx="3">
                  <c:v>47</c:v>
                </c:pt>
                <c:pt idx="4">
                  <c:v>52</c:v>
                </c:pt>
                <c:pt idx="5">
                  <c:v>57</c:v>
                </c:pt>
                <c:pt idx="6">
                  <c:v>62</c:v>
                </c:pt>
                <c:pt idx="7">
                  <c:v>67</c:v>
                </c:pt>
                <c:pt idx="8">
                  <c:v>72</c:v>
                </c:pt>
                <c:pt idx="9">
                  <c:v>77</c:v>
                </c:pt>
                <c:pt idx="10">
                  <c:v>82</c:v>
                </c:pt>
                <c:pt idx="11">
                  <c:v>87</c:v>
                </c:pt>
                <c:pt idx="12">
                  <c:v>92</c:v>
                </c:pt>
                <c:pt idx="13">
                  <c:v>97</c:v>
                </c:pt>
                <c:pt idx="14">
                  <c:v>102</c:v>
                </c:pt>
                <c:pt idx="15">
                  <c:v>107</c:v>
                </c:pt>
                <c:pt idx="16">
                  <c:v>112</c:v>
                </c:pt>
                <c:pt idx="17">
                  <c:v>117</c:v>
                </c:pt>
                <c:pt idx="18">
                  <c:v>122</c:v>
                </c:pt>
                <c:pt idx="19">
                  <c:v>127</c:v>
                </c:pt>
                <c:pt idx="20">
                  <c:v>132</c:v>
                </c:pt>
                <c:pt idx="21">
                  <c:v>137</c:v>
                </c:pt>
                <c:pt idx="22">
                  <c:v>142</c:v>
                </c:pt>
                <c:pt idx="23">
                  <c:v>147</c:v>
                </c:pt>
                <c:pt idx="24">
                  <c:v>152</c:v>
                </c:pt>
                <c:pt idx="25">
                  <c:v>157</c:v>
                </c:pt>
                <c:pt idx="26">
                  <c:v>162</c:v>
                </c:pt>
                <c:pt idx="27">
                  <c:v>167</c:v>
                </c:pt>
                <c:pt idx="28">
                  <c:v>172</c:v>
                </c:pt>
                <c:pt idx="29">
                  <c:v>177</c:v>
                </c:pt>
                <c:pt idx="30">
                  <c:v>182</c:v>
                </c:pt>
                <c:pt idx="31">
                  <c:v>187</c:v>
                </c:pt>
                <c:pt idx="32">
                  <c:v>192</c:v>
                </c:pt>
                <c:pt idx="33">
                  <c:v>197</c:v>
                </c:pt>
                <c:pt idx="34">
                  <c:v>202</c:v>
                </c:pt>
                <c:pt idx="35">
                  <c:v>207</c:v>
                </c:pt>
                <c:pt idx="36">
                  <c:v>212</c:v>
                </c:pt>
                <c:pt idx="37">
                  <c:v>217</c:v>
                </c:pt>
                <c:pt idx="38">
                  <c:v>222</c:v>
                </c:pt>
                <c:pt idx="39">
                  <c:v>227</c:v>
                </c:pt>
                <c:pt idx="40">
                  <c:v>232</c:v>
                </c:pt>
                <c:pt idx="41">
                  <c:v>237</c:v>
                </c:pt>
                <c:pt idx="42">
                  <c:v>242</c:v>
                </c:pt>
                <c:pt idx="43">
                  <c:v>247</c:v>
                </c:pt>
                <c:pt idx="44">
                  <c:v>252</c:v>
                </c:pt>
                <c:pt idx="45">
                  <c:v>257</c:v>
                </c:pt>
                <c:pt idx="46">
                  <c:v>262</c:v>
                </c:pt>
                <c:pt idx="47">
                  <c:v>267</c:v>
                </c:pt>
                <c:pt idx="48">
                  <c:v>272</c:v>
                </c:pt>
                <c:pt idx="49">
                  <c:v>277</c:v>
                </c:pt>
                <c:pt idx="50">
                  <c:v>282</c:v>
                </c:pt>
                <c:pt idx="51">
                  <c:v>287</c:v>
                </c:pt>
                <c:pt idx="52">
                  <c:v>292</c:v>
                </c:pt>
                <c:pt idx="53">
                  <c:v>297</c:v>
                </c:pt>
                <c:pt idx="54">
                  <c:v>302</c:v>
                </c:pt>
                <c:pt idx="55">
                  <c:v>307</c:v>
                </c:pt>
                <c:pt idx="56">
                  <c:v>312</c:v>
                </c:pt>
                <c:pt idx="57">
                  <c:v>317</c:v>
                </c:pt>
                <c:pt idx="58">
                  <c:v>322</c:v>
                </c:pt>
                <c:pt idx="59">
                  <c:v>327</c:v>
                </c:pt>
                <c:pt idx="60">
                  <c:v>332</c:v>
                </c:pt>
                <c:pt idx="61">
                  <c:v>337</c:v>
                </c:pt>
                <c:pt idx="62">
                  <c:v>342</c:v>
                </c:pt>
                <c:pt idx="63">
                  <c:v>347</c:v>
                </c:pt>
                <c:pt idx="64">
                  <c:v>352</c:v>
                </c:pt>
              </c:numCache>
            </c:numRef>
          </c:xVal>
          <c:yVal>
            <c:numRef>
              <c:f>Sheet1!$G$5:$G$69</c:f>
              <c:numCache>
                <c:formatCode>General</c:formatCode>
                <c:ptCount val="65"/>
                <c:pt idx="0">
                  <c:v>1.4E-3</c:v>
                </c:pt>
                <c:pt idx="1">
                  <c:v>1.8E-3</c:v>
                </c:pt>
                <c:pt idx="2">
                  <c:v>2.3999999999999998E-3</c:v>
                </c:pt>
                <c:pt idx="3">
                  <c:v>3.0999999999999999E-3</c:v>
                </c:pt>
                <c:pt idx="4">
                  <c:v>3.8999999999999998E-3</c:v>
                </c:pt>
                <c:pt idx="5">
                  <c:v>4.7000000000000002E-3</c:v>
                </c:pt>
                <c:pt idx="6">
                  <c:v>5.5999999999999999E-3</c:v>
                </c:pt>
                <c:pt idx="7">
                  <c:v>6.7000000000000002E-3</c:v>
                </c:pt>
                <c:pt idx="8">
                  <c:v>8.0000000000000002E-3</c:v>
                </c:pt>
                <c:pt idx="9">
                  <c:v>9.5999999999999992E-3</c:v>
                </c:pt>
                <c:pt idx="10">
                  <c:v>1.1299999999999999E-2</c:v>
                </c:pt>
                <c:pt idx="11">
                  <c:v>1.3100000000000001E-2</c:v>
                </c:pt>
                <c:pt idx="12">
                  <c:v>1.4999999999999999E-2</c:v>
                </c:pt>
                <c:pt idx="13">
                  <c:v>1.6899999999999998E-2</c:v>
                </c:pt>
                <c:pt idx="14">
                  <c:v>1.8700000000000001E-2</c:v>
                </c:pt>
                <c:pt idx="15">
                  <c:v>2.0299999999999999E-2</c:v>
                </c:pt>
                <c:pt idx="16">
                  <c:v>2.1700000000000001E-2</c:v>
                </c:pt>
                <c:pt idx="17">
                  <c:v>2.29E-2</c:v>
                </c:pt>
                <c:pt idx="18">
                  <c:v>2.3800000000000002E-2</c:v>
                </c:pt>
                <c:pt idx="19">
                  <c:v>2.4299999999999999E-2</c:v>
                </c:pt>
                <c:pt idx="20">
                  <c:v>2.4400000000000002E-2</c:v>
                </c:pt>
                <c:pt idx="21">
                  <c:v>2.4199999999999999E-2</c:v>
                </c:pt>
                <c:pt idx="22">
                  <c:v>2.3599999999999999E-2</c:v>
                </c:pt>
                <c:pt idx="23">
                  <c:v>2.2599999999999999E-2</c:v>
                </c:pt>
                <c:pt idx="24">
                  <c:v>2.12E-2</c:v>
                </c:pt>
                <c:pt idx="25">
                  <c:v>1.9400000000000001E-2</c:v>
                </c:pt>
                <c:pt idx="26">
                  <c:v>1.7399999999999999E-2</c:v>
                </c:pt>
                <c:pt idx="27">
                  <c:v>1.52E-2</c:v>
                </c:pt>
                <c:pt idx="28">
                  <c:v>1.2800000000000001E-2</c:v>
                </c:pt>
                <c:pt idx="29">
                  <c:v>1.04E-2</c:v>
                </c:pt>
                <c:pt idx="30">
                  <c:v>8.0999999999999996E-3</c:v>
                </c:pt>
                <c:pt idx="31">
                  <c:v>6.0000000000000001E-3</c:v>
                </c:pt>
                <c:pt idx="32">
                  <c:v>4.1999999999999997E-3</c:v>
                </c:pt>
                <c:pt idx="33">
                  <c:v>2.8E-3</c:v>
                </c:pt>
                <c:pt idx="34">
                  <c:v>1.8E-3</c:v>
                </c:pt>
                <c:pt idx="35">
                  <c:v>1E-3</c:v>
                </c:pt>
                <c:pt idx="36">
                  <c:v>5.9999999999999995E-4</c:v>
                </c:pt>
                <c:pt idx="37">
                  <c:v>2.9999999999999997E-4</c:v>
                </c:pt>
                <c:pt idx="38">
                  <c:v>1E-4</c:v>
                </c:pt>
                <c:pt idx="39">
                  <c:v>1E-4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80714480"/>
        <c:axId val="180711736"/>
      </c:scatterChart>
      <c:valAx>
        <c:axId val="180714480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Temperature, C</a:t>
                </a:r>
                <a:endParaRPr lang="ko-KR" altLang="en-US" sz="1800"/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80711736"/>
        <c:crosses val="autoZero"/>
        <c:crossBetween val="midCat"/>
        <c:majorUnit val="100"/>
      </c:valAx>
      <c:valAx>
        <c:axId val="180711736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H amount, ppmw</a:t>
                </a:r>
                <a:endParaRPr lang="ko-KR" altLang="en-US" sz="1800"/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80714480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58823741319419831"/>
          <c:y val="0.1378958239575134"/>
          <c:w val="0.33611154855643038"/>
          <c:h val="0.290533318751822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ko-KR" sz="1800"/>
              <a:t>1st, 7h charging</a:t>
            </a:r>
            <a:endParaRPr lang="ko-KR" altLang="en-US" sz="180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>
        <c:manualLayout>
          <c:layoutTarget val="inner"/>
          <c:xMode val="edge"/>
          <c:yMode val="edge"/>
          <c:x val="0.15311373578302712"/>
          <c:y val="0.217419072615923"/>
          <c:w val="0.77830993000874893"/>
          <c:h val="0.58972513852435116"/>
        </c:manualLayout>
      </c:layout>
      <c:scatterChart>
        <c:scatterStyle val="lineMarker"/>
        <c:varyColors val="0"/>
        <c:ser>
          <c:idx val="0"/>
          <c:order val="0"/>
          <c:tx>
            <c:strRef>
              <c:f>exp!$D$1</c:f>
              <c:strCache>
                <c:ptCount val="1"/>
                <c:pt idx="0">
                  <c:v>s1mpc1</c:v>
                </c:pt>
              </c:strCache>
            </c:strRef>
          </c:tx>
          <c:spPr>
            <a:ln w="28575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exp!$D$2:$D$77</c:f>
              <c:numCache>
                <c:formatCode>General</c:formatCode>
                <c:ptCount val="76"/>
                <c:pt idx="0">
                  <c:v>3.0568208109065447E-4</c:v>
                </c:pt>
                <c:pt idx="1">
                  <c:v>3.3763555542822747E-4</c:v>
                </c:pt>
                <c:pt idx="2">
                  <c:v>8.6773076553709665E-4</c:v>
                </c:pt>
                <c:pt idx="3">
                  <c:v>3.6811141245539244E-4</c:v>
                </c:pt>
                <c:pt idx="4">
                  <c:v>6.652971940112009E-4</c:v>
                </c:pt>
                <c:pt idx="5">
                  <c:v>1.1427522874367852E-3</c:v>
                </c:pt>
                <c:pt idx="6">
                  <c:v>1.8989229460380779E-3</c:v>
                </c:pt>
                <c:pt idx="7">
                  <c:v>2.9144154426159747E-3</c:v>
                </c:pt>
                <c:pt idx="8">
                  <c:v>4.2307877640256992E-3</c:v>
                </c:pt>
                <c:pt idx="9">
                  <c:v>5.9226595844428572E-3</c:v>
                </c:pt>
                <c:pt idx="10">
                  <c:v>8.0857066247163635E-3</c:v>
                </c:pt>
                <c:pt idx="11">
                  <c:v>1.0991441065633691E-2</c:v>
                </c:pt>
                <c:pt idx="12">
                  <c:v>1.4766568591562324E-2</c:v>
                </c:pt>
                <c:pt idx="13">
                  <c:v>1.8873790608005151E-2</c:v>
                </c:pt>
                <c:pt idx="14">
                  <c:v>2.2628231491588078E-2</c:v>
                </c:pt>
                <c:pt idx="15">
                  <c:v>2.5633150994466541E-2</c:v>
                </c:pt>
                <c:pt idx="16">
                  <c:v>2.735716099138507E-2</c:v>
                </c:pt>
                <c:pt idx="17">
                  <c:v>2.8149533274091365E-2</c:v>
                </c:pt>
                <c:pt idx="18">
                  <c:v>2.785844266394099E-2</c:v>
                </c:pt>
                <c:pt idx="19">
                  <c:v>2.6961344254359532E-2</c:v>
                </c:pt>
                <c:pt idx="20">
                  <c:v>2.5624839397095499E-2</c:v>
                </c:pt>
                <c:pt idx="21">
                  <c:v>2.4095874885150814E-2</c:v>
                </c:pt>
                <c:pt idx="22">
                  <c:v>2.234046552038612E-2</c:v>
                </c:pt>
                <c:pt idx="23">
                  <c:v>2.0393889416087385E-2</c:v>
                </c:pt>
                <c:pt idx="24">
                  <c:v>1.8216250904873593E-2</c:v>
                </c:pt>
                <c:pt idx="25">
                  <c:v>1.572942097145694E-2</c:v>
                </c:pt>
                <c:pt idx="26">
                  <c:v>1.2999153586150558E-2</c:v>
                </c:pt>
                <c:pt idx="27">
                  <c:v>1.0200546400237811E-2</c:v>
                </c:pt>
                <c:pt idx="28">
                  <c:v>7.6311545996021043E-3</c:v>
                </c:pt>
                <c:pt idx="29">
                  <c:v>5.4551784078625265E-3</c:v>
                </c:pt>
                <c:pt idx="30">
                  <c:v>3.9312008543404778E-3</c:v>
                </c:pt>
                <c:pt idx="31">
                  <c:v>2.6358845796040668E-3</c:v>
                </c:pt>
                <c:pt idx="32">
                  <c:v>1.8691858976661172E-3</c:v>
                </c:pt>
                <c:pt idx="33">
                  <c:v>1.299564424503834E-3</c:v>
                </c:pt>
                <c:pt idx="34">
                  <c:v>9.5398667603216361E-4</c:v>
                </c:pt>
                <c:pt idx="35">
                  <c:v>6.8838496448632588E-4</c:v>
                </c:pt>
                <c:pt idx="36">
                  <c:v>6.2872616557860304E-4</c:v>
                </c:pt>
                <c:pt idx="37">
                  <c:v>5.3619038151430211E-4</c:v>
                </c:pt>
                <c:pt idx="38">
                  <c:v>6.0619250159488105E-4</c:v>
                </c:pt>
                <c:pt idx="39">
                  <c:v>7.4434972011802874E-4</c:v>
                </c:pt>
                <c:pt idx="40">
                  <c:v>9.6155946474800458E-4</c:v>
                </c:pt>
                <c:pt idx="41">
                  <c:v>1.3313331966776061E-3</c:v>
                </c:pt>
                <c:pt idx="42">
                  <c:v>1.8601354916398679E-3</c:v>
                </c:pt>
                <c:pt idx="43">
                  <c:v>2.5132423428402026E-3</c:v>
                </c:pt>
                <c:pt idx="44">
                  <c:v>3.3052452212188901E-3</c:v>
                </c:pt>
                <c:pt idx="45">
                  <c:v>3.9758987779803202E-3</c:v>
                </c:pt>
                <c:pt idx="46">
                  <c:v>4.7669781455400026E-3</c:v>
                </c:pt>
                <c:pt idx="47">
                  <c:v>5.4516690667503077E-3</c:v>
                </c:pt>
                <c:pt idx="48">
                  <c:v>6.0055908559895049E-3</c:v>
                </c:pt>
                <c:pt idx="49">
                  <c:v>6.5098277631662343E-3</c:v>
                </c:pt>
                <c:pt idx="50">
                  <c:v>6.8542972986550986E-3</c:v>
                </c:pt>
                <c:pt idx="51">
                  <c:v>6.979525365712177E-3</c:v>
                </c:pt>
                <c:pt idx="52">
                  <c:v>6.6636846656124684E-3</c:v>
                </c:pt>
                <c:pt idx="53">
                  <c:v>5.9878594482646093E-3</c:v>
                </c:pt>
                <c:pt idx="54">
                  <c:v>5.109600659390855E-3</c:v>
                </c:pt>
                <c:pt idx="55">
                  <c:v>4.2416851916899584E-3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ser>
          <c:idx val="1"/>
          <c:order val="1"/>
          <c:tx>
            <c:strRef>
              <c:f>exp!$F$1</c:f>
              <c:strCache>
                <c:ptCount val="1"/>
                <c:pt idx="0">
                  <c:v>s3mpc1</c:v>
                </c:pt>
              </c:strCache>
            </c:strRef>
          </c:tx>
          <c:spPr>
            <a:ln w="28575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exp!$F$2:$F$77</c:f>
              <c:numCache>
                <c:formatCode>General</c:formatCode>
                <c:ptCount val="76"/>
                <c:pt idx="0">
                  <c:v>8.6199282029461935E-4</c:v>
                </c:pt>
                <c:pt idx="1">
                  <c:v>9.0210642608044996E-4</c:v>
                </c:pt>
                <c:pt idx="2">
                  <c:v>9.564306814496018E-4</c:v>
                </c:pt>
                <c:pt idx="3">
                  <c:v>1.3313040198248075E-3</c:v>
                </c:pt>
                <c:pt idx="4">
                  <c:v>2.2301725763799441E-3</c:v>
                </c:pt>
                <c:pt idx="5">
                  <c:v>3.4745937639421671E-3</c:v>
                </c:pt>
                <c:pt idx="6">
                  <c:v>5.4970030457811509E-3</c:v>
                </c:pt>
                <c:pt idx="7">
                  <c:v>8.0810028086217619E-3</c:v>
                </c:pt>
                <c:pt idx="8">
                  <c:v>1.1317433280813076E-2</c:v>
                </c:pt>
                <c:pt idx="9">
                  <c:v>1.5184348902239082E-2</c:v>
                </c:pt>
                <c:pt idx="10">
                  <c:v>1.9795614751206649E-2</c:v>
                </c:pt>
                <c:pt idx="11">
                  <c:v>2.4709981164071634E-2</c:v>
                </c:pt>
                <c:pt idx="12">
                  <c:v>2.9191912113666944E-2</c:v>
                </c:pt>
                <c:pt idx="13">
                  <c:v>3.23409201086748E-2</c:v>
                </c:pt>
                <c:pt idx="14">
                  <c:v>3.4021554273952891E-2</c:v>
                </c:pt>
                <c:pt idx="15">
                  <c:v>3.5600645253284345E-2</c:v>
                </c:pt>
                <c:pt idx="16">
                  <c:v>3.7179736232615793E-2</c:v>
                </c:pt>
                <c:pt idx="17">
                  <c:v>3.4867177864980642E-2</c:v>
                </c:pt>
                <c:pt idx="18">
                  <c:v>3.1926472809434635E-2</c:v>
                </c:pt>
                <c:pt idx="19">
                  <c:v>3.0023325055111377E-2</c:v>
                </c:pt>
                <c:pt idx="20">
                  <c:v>2.7771566681896013E-2</c:v>
                </c:pt>
                <c:pt idx="21">
                  <c:v>2.5386516013221894E-2</c:v>
                </c:pt>
                <c:pt idx="22">
                  <c:v>2.2736679570033239E-2</c:v>
                </c:pt>
                <c:pt idx="23">
                  <c:v>1.9897067996333152E-2</c:v>
                </c:pt>
                <c:pt idx="24">
                  <c:v>1.6988381872759698E-2</c:v>
                </c:pt>
                <c:pt idx="25">
                  <c:v>1.388416440618535E-2</c:v>
                </c:pt>
                <c:pt idx="26">
                  <c:v>1.0808907883698534E-2</c:v>
                </c:pt>
                <c:pt idx="27">
                  <c:v>7.9770312205311323E-3</c:v>
                </c:pt>
                <c:pt idx="28">
                  <c:v>5.6785036208390118E-3</c:v>
                </c:pt>
                <c:pt idx="29">
                  <c:v>3.8915594061464521E-3</c:v>
                </c:pt>
                <c:pt idx="30">
                  <c:v>2.5910151468121244E-3</c:v>
                </c:pt>
                <c:pt idx="31">
                  <c:v>1.7556448092811946E-3</c:v>
                </c:pt>
                <c:pt idx="32">
                  <c:v>1.2296708930580171E-3</c:v>
                </c:pt>
                <c:pt idx="33">
                  <c:v>8.0910761804782938E-4</c:v>
                </c:pt>
                <c:pt idx="34">
                  <c:v>5.6824610169255065E-4</c:v>
                </c:pt>
                <c:pt idx="35">
                  <c:v>3.791904977422908E-4</c:v>
                </c:pt>
                <c:pt idx="36">
                  <c:v>1.6980826843867295E-4</c:v>
                </c:pt>
                <c:pt idx="37">
                  <c:v>2.8817038775291737E-4</c:v>
                </c:pt>
                <c:pt idx="38">
                  <c:v>2.9770411468856321E-4</c:v>
                </c:pt>
                <c:pt idx="39">
                  <c:v>3.2504612401343424E-4</c:v>
                </c:pt>
                <c:pt idx="40">
                  <c:v>5.6231000756280889E-4</c:v>
                </c:pt>
                <c:pt idx="41">
                  <c:v>7.2924016975675859E-4</c:v>
                </c:pt>
                <c:pt idx="42">
                  <c:v>1.0940401362754329E-3</c:v>
                </c:pt>
                <c:pt idx="43">
                  <c:v>1.5405063674881301E-3</c:v>
                </c:pt>
                <c:pt idx="44">
                  <c:v>2.1580400386215673E-3</c:v>
                </c:pt>
                <c:pt idx="45">
                  <c:v>2.9180399688688054E-3</c:v>
                </c:pt>
                <c:pt idx="46">
                  <c:v>3.7032233287573714E-3</c:v>
                </c:pt>
                <c:pt idx="47">
                  <c:v>4.5582007650804791E-3</c:v>
                </c:pt>
                <c:pt idx="48">
                  <c:v>5.1349013038669037E-3</c:v>
                </c:pt>
                <c:pt idx="49">
                  <c:v>5.6979308379908923E-3</c:v>
                </c:pt>
                <c:pt idx="50">
                  <c:v>6.2575426209492751E-3</c:v>
                </c:pt>
                <c:pt idx="51">
                  <c:v>6.3915544429692019E-3</c:v>
                </c:pt>
                <c:pt idx="52">
                  <c:v>5.9834030011393837E-3</c:v>
                </c:pt>
                <c:pt idx="53">
                  <c:v>5.1555876925008532E-3</c:v>
                </c:pt>
                <c:pt idx="54">
                  <c:v>4.1290031713361215E-3</c:v>
                </c:pt>
                <c:pt idx="55">
                  <c:v>3.2821204088262987E-3</c:v>
                </c:pt>
                <c:pt idx="56">
                  <c:v>2.4951382325347792E-3</c:v>
                </c:pt>
                <c:pt idx="57">
                  <c:v>2.1819642967808293E-3</c:v>
                </c:pt>
                <c:pt idx="58">
                  <c:v>1.979237688168134E-3</c:v>
                </c:pt>
                <c:pt idx="59">
                  <c:v>1.8410885884214169E-3</c:v>
                </c:pt>
                <c:pt idx="60">
                  <c:v>1.7953986517864351E-3</c:v>
                </c:pt>
                <c:pt idx="61">
                  <c:v>1.824359595873963E-3</c:v>
                </c:pt>
                <c:pt idx="62">
                  <c:v>1.8527808950406051E-3</c:v>
                </c:pt>
                <c:pt idx="63">
                  <c:v>1.8795832594445908E-3</c:v>
                </c:pt>
                <c:pt idx="64">
                  <c:v>1.9715027776354404E-3</c:v>
                </c:pt>
                <c:pt idx="65">
                  <c:v>2.1121702203462898E-3</c:v>
                </c:pt>
                <c:pt idx="66">
                  <c:v>2.1573205120603862E-3</c:v>
                </c:pt>
                <c:pt idx="67">
                  <c:v>2.2458222790856263E-3</c:v>
                </c:pt>
                <c:pt idx="68">
                  <c:v>2.478589121627621E-3</c:v>
                </c:pt>
                <c:pt idx="69">
                  <c:v>2.5625938476454817E-3</c:v>
                </c:pt>
                <c:pt idx="70">
                  <c:v>2.6886908774924195E-3</c:v>
                </c:pt>
                <c:pt idx="71">
                  <c:v>3.0133772382252635E-3</c:v>
                </c:pt>
                <c:pt idx="72">
                  <c:v>3.2574766241058564E-3</c:v>
                </c:pt>
                <c:pt idx="73">
                  <c:v>3.5010363650655628E-3</c:v>
                </c:pt>
                <c:pt idx="74">
                  <c:v>3.8933582225494042E-3</c:v>
                </c:pt>
                <c:pt idx="75">
                  <c:v>4.0565108702971539E-3</c:v>
                </c:pt>
              </c:numCache>
            </c:numRef>
          </c:yVal>
          <c:smooth val="0"/>
        </c:ser>
        <c:ser>
          <c:idx val="2"/>
          <c:order val="2"/>
          <c:tx>
            <c:strRef>
              <c:f>exp!$I$1</c:f>
              <c:strCache>
                <c:ptCount val="1"/>
                <c:pt idx="0">
                  <c:v>s2c1</c:v>
                </c:pt>
              </c:strCache>
            </c:strRef>
          </c:tx>
          <c:spPr>
            <a:ln w="28575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exp!$I$2:$I$77</c:f>
              <c:numCache>
                <c:formatCode>General</c:formatCode>
                <c:ptCount val="76"/>
                <c:pt idx="0">
                  <c:v>7.2549736931131782E-4</c:v>
                </c:pt>
                <c:pt idx="1">
                  <c:v>7.2697429225268909E-4</c:v>
                </c:pt>
                <c:pt idx="2">
                  <c:v>7.7686146716122572E-4</c:v>
                </c:pt>
                <c:pt idx="3">
                  <c:v>1.1725127128996533E-3</c:v>
                </c:pt>
                <c:pt idx="4">
                  <c:v>2.1553228791076342E-3</c:v>
                </c:pt>
                <c:pt idx="5">
                  <c:v>3.6007381310628681E-3</c:v>
                </c:pt>
                <c:pt idx="6">
                  <c:v>6.1654968700283934E-3</c:v>
                </c:pt>
                <c:pt idx="7">
                  <c:v>1.0104450354665253E-2</c:v>
                </c:pt>
                <c:pt idx="8">
                  <c:v>1.5145352456114041E-2</c:v>
                </c:pt>
                <c:pt idx="9">
                  <c:v>2.1468715978320101E-2</c:v>
                </c:pt>
                <c:pt idx="10">
                  <c:v>2.7812428216607281E-2</c:v>
                </c:pt>
                <c:pt idx="11">
                  <c:v>3.301119697023374E-2</c:v>
                </c:pt>
                <c:pt idx="12">
                  <c:v>3.6597986384628099E-2</c:v>
                </c:pt>
                <c:pt idx="13">
                  <c:v>3.8574109280182685E-2</c:v>
                </c:pt>
                <c:pt idx="14">
                  <c:v>3.9269904088117549E-2</c:v>
                </c:pt>
                <c:pt idx="15">
                  <c:v>3.874116567510668E-2</c:v>
                </c:pt>
                <c:pt idx="16">
                  <c:v>3.8212427262095811E-2</c:v>
                </c:pt>
                <c:pt idx="17">
                  <c:v>3.6974437632128702E-2</c:v>
                </c:pt>
                <c:pt idx="18">
                  <c:v>3.5483073666441912E-2</c:v>
                </c:pt>
                <c:pt idx="19">
                  <c:v>3.3689432805421179E-2</c:v>
                </c:pt>
                <c:pt idx="20">
                  <c:v>3.1545433002197386E-2</c:v>
                </c:pt>
                <c:pt idx="21">
                  <c:v>2.8944243497344709E-2</c:v>
                </c:pt>
                <c:pt idx="22">
                  <c:v>2.5885536085765048E-2</c:v>
                </c:pt>
                <c:pt idx="23">
                  <c:v>2.2446438965507805E-2</c:v>
                </c:pt>
                <c:pt idx="24">
                  <c:v>1.8750685458550062E-2</c:v>
                </c:pt>
                <c:pt idx="25">
                  <c:v>1.5008490930213642E-2</c:v>
                </c:pt>
                <c:pt idx="26">
                  <c:v>1.1504737405634149E-2</c:v>
                </c:pt>
                <c:pt idx="27">
                  <c:v>8.4460299940544922E-3</c:v>
                </c:pt>
                <c:pt idx="28">
                  <c:v>5.9346045835273684E-3</c:v>
                </c:pt>
                <c:pt idx="29">
                  <c:v>4.2422149952650711E-3</c:v>
                </c:pt>
                <c:pt idx="30">
                  <c:v>2.9781330600004065E-3</c:v>
                </c:pt>
                <c:pt idx="31">
                  <c:v>2.0713023739985198E-3</c:v>
                </c:pt>
                <c:pt idx="32">
                  <c:v>1.4751178133316984E-3</c:v>
                </c:pt>
                <c:pt idx="33">
                  <c:v>1.0546870826880436E-3</c:v>
                </c:pt>
                <c:pt idx="34">
                  <c:v>8.1411274579358713E-4</c:v>
                </c:pt>
                <c:pt idx="35">
                  <c:v>1.7329229178754844E-4</c:v>
                </c:pt>
                <c:pt idx="36">
                  <c:v>5.4334353987554255E-4</c:v>
                </c:pt>
                <c:pt idx="37">
                  <c:v>5.0789738928263477E-4</c:v>
                </c:pt>
                <c:pt idx="38">
                  <c:v>4.483281639806651E-4</c:v>
                </c:pt>
                <c:pt idx="39">
                  <c:v>4.617845730020466E-4</c:v>
                </c:pt>
                <c:pt idx="40">
                  <c:v>5.0100508222290275E-4</c:v>
                </c:pt>
                <c:pt idx="41">
                  <c:v>4.6637944437520151E-4</c:v>
                </c:pt>
                <c:pt idx="42">
                  <c:v>3.9975380946445844E-4</c:v>
                </c:pt>
                <c:pt idx="43">
                  <c:v>3.8564099024691173E-4</c:v>
                </c:pt>
                <c:pt idx="44">
                  <c:v>3.1130253553123048E-4</c:v>
                </c:pt>
                <c:pt idx="45">
                  <c:v>2.7634869258544667E-4</c:v>
                </c:pt>
                <c:pt idx="46">
                  <c:v>2.62892283564065E-4</c:v>
                </c:pt>
                <c:pt idx="47">
                  <c:v>2.4008202924733271E-4</c:v>
                </c:pt>
                <c:pt idx="48">
                  <c:v>2.4024613179637398E-4</c:v>
                </c:pt>
                <c:pt idx="49">
                  <c:v>2.5321023317063191E-4</c:v>
                </c:pt>
                <c:pt idx="50">
                  <c:v>2.7126151356516822E-4</c:v>
                </c:pt>
                <c:pt idx="51">
                  <c:v>3.0621535651095214E-4</c:v>
                </c:pt>
                <c:pt idx="52">
                  <c:v>3.5331278808578776E-4</c:v>
                </c:pt>
                <c:pt idx="53">
                  <c:v>3.9565124573842745E-4</c:v>
                </c:pt>
                <c:pt idx="54">
                  <c:v>4.9148713437851112E-4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ser>
          <c:idx val="3"/>
          <c:order val="3"/>
          <c:tx>
            <c:strRef>
              <c:f>exp!$K$1</c:f>
              <c:strCache>
                <c:ptCount val="1"/>
                <c:pt idx="0">
                  <c:v>s3c1</c:v>
                </c:pt>
              </c:strCache>
            </c:strRef>
          </c:tx>
          <c:spPr>
            <a:ln w="28575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2060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exp!$K$2:$K$77</c:f>
              <c:numCache>
                <c:formatCode>General</c:formatCode>
                <c:ptCount val="76"/>
                <c:pt idx="0">
                  <c:v>1.0344211331478536E-3</c:v>
                </c:pt>
                <c:pt idx="1">
                  <c:v>1.0499138034377868E-3</c:v>
                </c:pt>
                <c:pt idx="2">
                  <c:v>1.0686680885256003E-3</c:v>
                </c:pt>
                <c:pt idx="3">
                  <c:v>1.1875539479083513E-3</c:v>
                </c:pt>
                <c:pt idx="4">
                  <c:v>1.8118270202227109E-3</c:v>
                </c:pt>
                <c:pt idx="5">
                  <c:v>3.204047296698073E-3</c:v>
                </c:pt>
                <c:pt idx="6">
                  <c:v>5.1879244975089889E-3</c:v>
                </c:pt>
                <c:pt idx="7">
                  <c:v>7.9883469629693296E-3</c:v>
                </c:pt>
                <c:pt idx="8">
                  <c:v>1.1928866881028857E-2</c:v>
                </c:pt>
                <c:pt idx="9">
                  <c:v>1.6855046791007924E-2</c:v>
                </c:pt>
                <c:pt idx="10">
                  <c:v>2.2322002434475602E-2</c:v>
                </c:pt>
                <c:pt idx="11">
                  <c:v>2.7289767933127658E-2</c:v>
                </c:pt>
                <c:pt idx="12">
                  <c:v>3.1219850683833955E-2</c:v>
                </c:pt>
                <c:pt idx="13">
                  <c:v>3.3989613970194225E-2</c:v>
                </c:pt>
                <c:pt idx="14">
                  <c:v>3.5458645275159684E-2</c:v>
                </c:pt>
                <c:pt idx="15">
                  <c:v>3.5872544193010732E-2</c:v>
                </c:pt>
                <c:pt idx="16">
                  <c:v>3.5269308536142706E-2</c:v>
                </c:pt>
                <c:pt idx="17">
                  <c:v>3.466607287927468E-2</c:v>
                </c:pt>
                <c:pt idx="18">
                  <c:v>3.3476072720267917E-2</c:v>
                </c:pt>
                <c:pt idx="19">
                  <c:v>3.2074230680138802E-2</c:v>
                </c:pt>
                <c:pt idx="20">
                  <c:v>3.0405751630282946E-2</c:v>
                </c:pt>
                <c:pt idx="21">
                  <c:v>2.8587727541944261E-2</c:v>
                </c:pt>
                <c:pt idx="22">
                  <c:v>2.6385159068935449E-2</c:v>
                </c:pt>
                <c:pt idx="23">
                  <c:v>2.3817942061523573E-2</c:v>
                </c:pt>
                <c:pt idx="24">
                  <c:v>2.0887055004148006E-2</c:v>
                </c:pt>
                <c:pt idx="25">
                  <c:v>1.7597227238265671E-2</c:v>
                </c:pt>
                <c:pt idx="26">
                  <c:v>1.4183947352283554E-2</c:v>
                </c:pt>
                <c:pt idx="27">
                  <c:v>1.0891347213823019E-2</c:v>
                </c:pt>
                <c:pt idx="28">
                  <c:v>8.0622225381413275E-3</c:v>
                </c:pt>
                <c:pt idx="29">
                  <c:v>5.8299733704717995E-3</c:v>
                </c:pt>
                <c:pt idx="30">
                  <c:v>4.0044475680979892E-3</c:v>
                </c:pt>
                <c:pt idx="31">
                  <c:v>2.833201694179042E-3</c:v>
                </c:pt>
                <c:pt idx="32">
                  <c:v>1.9303867181256732E-3</c:v>
                </c:pt>
                <c:pt idx="33">
                  <c:v>1.3175292976038957E-3</c:v>
                </c:pt>
                <c:pt idx="34">
                  <c:v>9.0835972120976592E-4</c:v>
                </c:pt>
                <c:pt idx="35">
                  <c:v>6.099219672036848E-4</c:v>
                </c:pt>
                <c:pt idx="36">
                  <c:v>3.4670965301471501E-4</c:v>
                </c:pt>
                <c:pt idx="37">
                  <c:v>2.8832674813265103E-4</c:v>
                </c:pt>
                <c:pt idx="38">
                  <c:v>2.6288615270918177E-4</c:v>
                </c:pt>
                <c:pt idx="39">
                  <c:v>2.0564481300637609E-4</c:v>
                </c:pt>
                <c:pt idx="40">
                  <c:v>1.7938881388343672E-4</c:v>
                </c:pt>
                <c:pt idx="41">
                  <c:v>1.686254850504305E-4</c:v>
                </c:pt>
                <c:pt idx="42">
                  <c:v>1.5508978363922574E-4</c:v>
                </c:pt>
                <c:pt idx="43">
                  <c:v>1.4220640518759712E-4</c:v>
                </c:pt>
                <c:pt idx="44">
                  <c:v>1.901521427164429E-4</c:v>
                </c:pt>
                <c:pt idx="45">
                  <c:v>1.9863234119093265E-4</c:v>
                </c:pt>
                <c:pt idx="46">
                  <c:v>1.4188024370780905E-4</c:v>
                </c:pt>
                <c:pt idx="47">
                  <c:v>1.1774429420349211E-4</c:v>
                </c:pt>
                <c:pt idx="48">
                  <c:v>1.2964918821575653E-4</c:v>
                </c:pt>
                <c:pt idx="49">
                  <c:v>1.4709882738441811E-4</c:v>
                </c:pt>
                <c:pt idx="50">
                  <c:v>1.2769221933702811E-4</c:v>
                </c:pt>
                <c:pt idx="51">
                  <c:v>1.0698096537048588E-4</c:v>
                </c:pt>
                <c:pt idx="52">
                  <c:v>1.3633549855141189E-4</c:v>
                </c:pt>
                <c:pt idx="53">
                  <c:v>1.425325666673852E-4</c:v>
                </c:pt>
                <c:pt idx="54">
                  <c:v>1.8248734794142334E-4</c:v>
                </c:pt>
                <c:pt idx="55">
                  <c:v>1.4318488962696127E-4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11341664"/>
        <c:axId val="211339312"/>
      </c:scatterChart>
      <c:valAx>
        <c:axId val="211341664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211339312"/>
        <c:crosses val="autoZero"/>
        <c:crossBetween val="midCat"/>
      </c:valAx>
      <c:valAx>
        <c:axId val="211339312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211341664"/>
        <c:crosses val="autoZero"/>
        <c:crossBetween val="midCat"/>
        <c:majorUnit val="1.0000000000000002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59158836395450565"/>
          <c:y val="0.14928149606299213"/>
          <c:w val="0.40571216097987745"/>
          <c:h val="0.3970148002333041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2920617757200748"/>
          <c:y val="0.12591426071741033"/>
          <c:w val="0.69987105002045158"/>
          <c:h val="0.56567167925641315"/>
        </c:manualLayout>
      </c:layout>
      <c:scatterChart>
        <c:scatterStyle val="smoothMarker"/>
        <c:varyColors val="0"/>
        <c:ser>
          <c:idx val="1"/>
          <c:order val="0"/>
          <c:tx>
            <c:v>trap1</c:v>
          </c:tx>
          <c:spPr>
            <a:ln w="19050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xVal>
            <c:numRef>
              <c:f>Sheet1!$B$5:$B$69</c:f>
              <c:numCache>
                <c:formatCode>General</c:formatCode>
                <c:ptCount val="65"/>
                <c:pt idx="0">
                  <c:v>32</c:v>
                </c:pt>
                <c:pt idx="1">
                  <c:v>37</c:v>
                </c:pt>
                <c:pt idx="2">
                  <c:v>42</c:v>
                </c:pt>
                <c:pt idx="3">
                  <c:v>47</c:v>
                </c:pt>
                <c:pt idx="4">
                  <c:v>52</c:v>
                </c:pt>
                <c:pt idx="5">
                  <c:v>57</c:v>
                </c:pt>
                <c:pt idx="6">
                  <c:v>62</c:v>
                </c:pt>
                <c:pt idx="7">
                  <c:v>67</c:v>
                </c:pt>
                <c:pt idx="8">
                  <c:v>72</c:v>
                </c:pt>
                <c:pt idx="9">
                  <c:v>77</c:v>
                </c:pt>
                <c:pt idx="10">
                  <c:v>82</c:v>
                </c:pt>
                <c:pt idx="11">
                  <c:v>87</c:v>
                </c:pt>
                <c:pt idx="12">
                  <c:v>92</c:v>
                </c:pt>
                <c:pt idx="13">
                  <c:v>97</c:v>
                </c:pt>
                <c:pt idx="14">
                  <c:v>102</c:v>
                </c:pt>
                <c:pt idx="15">
                  <c:v>107</c:v>
                </c:pt>
                <c:pt idx="16">
                  <c:v>112</c:v>
                </c:pt>
                <c:pt idx="17">
                  <c:v>117</c:v>
                </c:pt>
                <c:pt idx="18">
                  <c:v>122</c:v>
                </c:pt>
                <c:pt idx="19">
                  <c:v>127</c:v>
                </c:pt>
                <c:pt idx="20">
                  <c:v>132</c:v>
                </c:pt>
                <c:pt idx="21">
                  <c:v>137</c:v>
                </c:pt>
                <c:pt idx="22">
                  <c:v>142</c:v>
                </c:pt>
                <c:pt idx="23">
                  <c:v>147</c:v>
                </c:pt>
                <c:pt idx="24">
                  <c:v>152</c:v>
                </c:pt>
                <c:pt idx="25">
                  <c:v>157</c:v>
                </c:pt>
                <c:pt idx="26">
                  <c:v>162</c:v>
                </c:pt>
                <c:pt idx="27">
                  <c:v>167</c:v>
                </c:pt>
                <c:pt idx="28">
                  <c:v>172</c:v>
                </c:pt>
                <c:pt idx="29">
                  <c:v>177</c:v>
                </c:pt>
                <c:pt idx="30">
                  <c:v>182</c:v>
                </c:pt>
                <c:pt idx="31">
                  <c:v>187</c:v>
                </c:pt>
                <c:pt idx="32">
                  <c:v>192</c:v>
                </c:pt>
                <c:pt idx="33">
                  <c:v>197</c:v>
                </c:pt>
                <c:pt idx="34">
                  <c:v>202</c:v>
                </c:pt>
                <c:pt idx="35">
                  <c:v>207</c:v>
                </c:pt>
                <c:pt idx="36">
                  <c:v>212</c:v>
                </c:pt>
                <c:pt idx="37">
                  <c:v>217</c:v>
                </c:pt>
                <c:pt idx="38">
                  <c:v>222</c:v>
                </c:pt>
                <c:pt idx="39">
                  <c:v>227</c:v>
                </c:pt>
                <c:pt idx="40">
                  <c:v>232</c:v>
                </c:pt>
                <c:pt idx="41">
                  <c:v>237</c:v>
                </c:pt>
                <c:pt idx="42">
                  <c:v>242</c:v>
                </c:pt>
                <c:pt idx="43">
                  <c:v>247</c:v>
                </c:pt>
                <c:pt idx="44">
                  <c:v>252</c:v>
                </c:pt>
                <c:pt idx="45">
                  <c:v>257</c:v>
                </c:pt>
                <c:pt idx="46">
                  <c:v>262</c:v>
                </c:pt>
                <c:pt idx="47">
                  <c:v>267</c:v>
                </c:pt>
                <c:pt idx="48">
                  <c:v>272</c:v>
                </c:pt>
                <c:pt idx="49">
                  <c:v>277</c:v>
                </c:pt>
                <c:pt idx="50">
                  <c:v>282</c:v>
                </c:pt>
                <c:pt idx="51">
                  <c:v>287</c:v>
                </c:pt>
                <c:pt idx="52">
                  <c:v>292</c:v>
                </c:pt>
                <c:pt idx="53">
                  <c:v>297</c:v>
                </c:pt>
                <c:pt idx="54">
                  <c:v>302</c:v>
                </c:pt>
                <c:pt idx="55">
                  <c:v>307</c:v>
                </c:pt>
                <c:pt idx="56">
                  <c:v>312</c:v>
                </c:pt>
                <c:pt idx="57">
                  <c:v>317</c:v>
                </c:pt>
                <c:pt idx="58">
                  <c:v>322</c:v>
                </c:pt>
                <c:pt idx="59">
                  <c:v>327</c:v>
                </c:pt>
                <c:pt idx="60">
                  <c:v>332</c:v>
                </c:pt>
                <c:pt idx="61">
                  <c:v>337</c:v>
                </c:pt>
                <c:pt idx="62">
                  <c:v>342</c:v>
                </c:pt>
                <c:pt idx="63">
                  <c:v>347</c:v>
                </c:pt>
                <c:pt idx="64">
                  <c:v>352</c:v>
                </c:pt>
              </c:numCache>
            </c:numRef>
          </c:xVal>
          <c:yVal>
            <c:numRef>
              <c:f>Sheet1!$D$5:$D$69</c:f>
              <c:numCache>
                <c:formatCode>General</c:formatCode>
                <c:ptCount val="65"/>
                <c:pt idx="0">
                  <c:v>2.6200999999999999</c:v>
                </c:pt>
                <c:pt idx="1">
                  <c:v>2.5998999999999999</c:v>
                </c:pt>
                <c:pt idx="2">
                  <c:v>2.5752999999999999</c:v>
                </c:pt>
                <c:pt idx="3">
                  <c:v>2.5484</c:v>
                </c:pt>
                <c:pt idx="4">
                  <c:v>2.5152999999999999</c:v>
                </c:pt>
                <c:pt idx="5">
                  <c:v>2.4754</c:v>
                </c:pt>
                <c:pt idx="6">
                  <c:v>2.4283999999999999</c:v>
                </c:pt>
                <c:pt idx="7">
                  <c:v>2.3759000000000001</c:v>
                </c:pt>
                <c:pt idx="8">
                  <c:v>2.3168000000000002</c:v>
                </c:pt>
                <c:pt idx="9">
                  <c:v>2.2509000000000001</c:v>
                </c:pt>
                <c:pt idx="10">
                  <c:v>2.1785000000000001</c:v>
                </c:pt>
                <c:pt idx="11">
                  <c:v>2.1</c:v>
                </c:pt>
                <c:pt idx="12">
                  <c:v>2.0156000000000001</c:v>
                </c:pt>
                <c:pt idx="13">
                  <c:v>1.9249000000000001</c:v>
                </c:pt>
                <c:pt idx="14">
                  <c:v>1.8274999999999999</c:v>
                </c:pt>
                <c:pt idx="15">
                  <c:v>1.7230000000000001</c:v>
                </c:pt>
                <c:pt idx="16">
                  <c:v>1.6114999999999999</c:v>
                </c:pt>
                <c:pt idx="17">
                  <c:v>1.4933000000000001</c:v>
                </c:pt>
                <c:pt idx="18">
                  <c:v>1.3695999999999999</c:v>
                </c:pt>
                <c:pt idx="19">
                  <c:v>1.2417</c:v>
                </c:pt>
                <c:pt idx="20">
                  <c:v>1.1113</c:v>
                </c:pt>
                <c:pt idx="21">
                  <c:v>0.98029999999999995</c:v>
                </c:pt>
                <c:pt idx="22">
                  <c:v>0.85099999999999998</c:v>
                </c:pt>
                <c:pt idx="23">
                  <c:v>0.72540000000000004</c:v>
                </c:pt>
                <c:pt idx="24">
                  <c:v>0.60580000000000001</c:v>
                </c:pt>
                <c:pt idx="25">
                  <c:v>0.49419999999999997</c:v>
                </c:pt>
                <c:pt idx="26">
                  <c:v>0.3926</c:v>
                </c:pt>
                <c:pt idx="27">
                  <c:v>0.30270000000000002</c:v>
                </c:pt>
                <c:pt idx="28">
                  <c:v>0.22539999999999999</c:v>
                </c:pt>
                <c:pt idx="29">
                  <c:v>0.16139999999999999</c:v>
                </c:pt>
                <c:pt idx="30">
                  <c:v>0.1106</c:v>
                </c:pt>
                <c:pt idx="31">
                  <c:v>7.2099999999999997E-2</c:v>
                </c:pt>
                <c:pt idx="32">
                  <c:v>4.4499999999999998E-2</c:v>
                </c:pt>
                <c:pt idx="33">
                  <c:v>2.5999999999999999E-2</c:v>
                </c:pt>
                <c:pt idx="34">
                  <c:v>1.44E-2</c:v>
                </c:pt>
                <c:pt idx="35">
                  <c:v>7.4000000000000003E-3</c:v>
                </c:pt>
                <c:pt idx="36">
                  <c:v>3.5000000000000001E-3</c:v>
                </c:pt>
                <c:pt idx="37">
                  <c:v>1.6000000000000001E-3</c:v>
                </c:pt>
                <c:pt idx="38">
                  <c:v>5.9999999999999995E-4</c:v>
                </c:pt>
                <c:pt idx="39">
                  <c:v>2.0000000000000001E-4</c:v>
                </c:pt>
                <c:pt idx="40">
                  <c:v>1E-4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</c:numCache>
            </c:numRef>
          </c:yVal>
          <c:smooth val="1"/>
        </c:ser>
        <c:ser>
          <c:idx val="2"/>
          <c:order val="1"/>
          <c:tx>
            <c:v>trap2</c:v>
          </c:tx>
          <c:spPr>
            <a:ln w="19050" cap="rnd">
              <a:solidFill>
                <a:schemeClr val="accent6"/>
              </a:solidFill>
              <a:round/>
            </a:ln>
            <a:effectLst/>
          </c:spPr>
          <c:marker>
            <c:symbol val="none"/>
          </c:marker>
          <c:xVal>
            <c:numRef>
              <c:f>Sheet1!$B$5:$B$69</c:f>
              <c:numCache>
                <c:formatCode>General</c:formatCode>
                <c:ptCount val="65"/>
                <c:pt idx="0">
                  <c:v>32</c:v>
                </c:pt>
                <c:pt idx="1">
                  <c:v>37</c:v>
                </c:pt>
                <c:pt idx="2">
                  <c:v>42</c:v>
                </c:pt>
                <c:pt idx="3">
                  <c:v>47</c:v>
                </c:pt>
                <c:pt idx="4">
                  <c:v>52</c:v>
                </c:pt>
                <c:pt idx="5">
                  <c:v>57</c:v>
                </c:pt>
                <c:pt idx="6">
                  <c:v>62</c:v>
                </c:pt>
                <c:pt idx="7">
                  <c:v>67</c:v>
                </c:pt>
                <c:pt idx="8">
                  <c:v>72</c:v>
                </c:pt>
                <c:pt idx="9">
                  <c:v>77</c:v>
                </c:pt>
                <c:pt idx="10">
                  <c:v>82</c:v>
                </c:pt>
                <c:pt idx="11">
                  <c:v>87</c:v>
                </c:pt>
                <c:pt idx="12">
                  <c:v>92</c:v>
                </c:pt>
                <c:pt idx="13">
                  <c:v>97</c:v>
                </c:pt>
                <c:pt idx="14">
                  <c:v>102</c:v>
                </c:pt>
                <c:pt idx="15">
                  <c:v>107</c:v>
                </c:pt>
                <c:pt idx="16">
                  <c:v>112</c:v>
                </c:pt>
                <c:pt idx="17">
                  <c:v>117</c:v>
                </c:pt>
                <c:pt idx="18">
                  <c:v>122</c:v>
                </c:pt>
                <c:pt idx="19">
                  <c:v>127</c:v>
                </c:pt>
                <c:pt idx="20">
                  <c:v>132</c:v>
                </c:pt>
                <c:pt idx="21">
                  <c:v>137</c:v>
                </c:pt>
                <c:pt idx="22">
                  <c:v>142</c:v>
                </c:pt>
                <c:pt idx="23">
                  <c:v>147</c:v>
                </c:pt>
                <c:pt idx="24">
                  <c:v>152</c:v>
                </c:pt>
                <c:pt idx="25">
                  <c:v>157</c:v>
                </c:pt>
                <c:pt idx="26">
                  <c:v>162</c:v>
                </c:pt>
                <c:pt idx="27">
                  <c:v>167</c:v>
                </c:pt>
                <c:pt idx="28">
                  <c:v>172</c:v>
                </c:pt>
                <c:pt idx="29">
                  <c:v>177</c:v>
                </c:pt>
                <c:pt idx="30">
                  <c:v>182</c:v>
                </c:pt>
                <c:pt idx="31">
                  <c:v>187</c:v>
                </c:pt>
                <c:pt idx="32">
                  <c:v>192</c:v>
                </c:pt>
                <c:pt idx="33">
                  <c:v>197</c:v>
                </c:pt>
                <c:pt idx="34">
                  <c:v>202</c:v>
                </c:pt>
                <c:pt idx="35">
                  <c:v>207</c:v>
                </c:pt>
                <c:pt idx="36">
                  <c:v>212</c:v>
                </c:pt>
                <c:pt idx="37">
                  <c:v>217</c:v>
                </c:pt>
                <c:pt idx="38">
                  <c:v>222</c:v>
                </c:pt>
                <c:pt idx="39">
                  <c:v>227</c:v>
                </c:pt>
                <c:pt idx="40">
                  <c:v>232</c:v>
                </c:pt>
                <c:pt idx="41">
                  <c:v>237</c:v>
                </c:pt>
                <c:pt idx="42">
                  <c:v>242</c:v>
                </c:pt>
                <c:pt idx="43">
                  <c:v>247</c:v>
                </c:pt>
                <c:pt idx="44">
                  <c:v>252</c:v>
                </c:pt>
                <c:pt idx="45">
                  <c:v>257</c:v>
                </c:pt>
                <c:pt idx="46">
                  <c:v>262</c:v>
                </c:pt>
                <c:pt idx="47">
                  <c:v>267</c:v>
                </c:pt>
                <c:pt idx="48">
                  <c:v>272</c:v>
                </c:pt>
                <c:pt idx="49">
                  <c:v>277</c:v>
                </c:pt>
                <c:pt idx="50">
                  <c:v>282</c:v>
                </c:pt>
                <c:pt idx="51">
                  <c:v>287</c:v>
                </c:pt>
                <c:pt idx="52">
                  <c:v>292</c:v>
                </c:pt>
                <c:pt idx="53">
                  <c:v>297</c:v>
                </c:pt>
                <c:pt idx="54">
                  <c:v>302</c:v>
                </c:pt>
                <c:pt idx="55">
                  <c:v>307</c:v>
                </c:pt>
                <c:pt idx="56">
                  <c:v>312</c:v>
                </c:pt>
                <c:pt idx="57">
                  <c:v>317</c:v>
                </c:pt>
                <c:pt idx="58">
                  <c:v>322</c:v>
                </c:pt>
                <c:pt idx="59">
                  <c:v>327</c:v>
                </c:pt>
                <c:pt idx="60">
                  <c:v>332</c:v>
                </c:pt>
                <c:pt idx="61">
                  <c:v>337</c:v>
                </c:pt>
                <c:pt idx="62">
                  <c:v>342</c:v>
                </c:pt>
                <c:pt idx="63">
                  <c:v>347</c:v>
                </c:pt>
                <c:pt idx="64">
                  <c:v>352</c:v>
                </c:pt>
              </c:numCache>
            </c:numRef>
          </c:xVal>
          <c:yVal>
            <c:numRef>
              <c:f>Sheet1!$E$5:$E$69</c:f>
              <c:numCache>
                <c:formatCode>General</c:formatCode>
                <c:ptCount val="65"/>
                <c:pt idx="0">
                  <c:v>7.4999999999999997E-2</c:v>
                </c:pt>
                <c:pt idx="1">
                  <c:v>7.4099999999999999E-2</c:v>
                </c:pt>
                <c:pt idx="2">
                  <c:v>7.2800000000000004E-2</c:v>
                </c:pt>
                <c:pt idx="3">
                  <c:v>7.1199999999999999E-2</c:v>
                </c:pt>
                <c:pt idx="4">
                  <c:v>6.93E-2</c:v>
                </c:pt>
                <c:pt idx="5">
                  <c:v>6.7199999999999996E-2</c:v>
                </c:pt>
                <c:pt idx="6">
                  <c:v>6.5000000000000002E-2</c:v>
                </c:pt>
                <c:pt idx="7">
                  <c:v>6.2899999999999998E-2</c:v>
                </c:pt>
                <c:pt idx="8">
                  <c:v>6.0699999999999997E-2</c:v>
                </c:pt>
                <c:pt idx="9">
                  <c:v>5.8400000000000001E-2</c:v>
                </c:pt>
                <c:pt idx="10">
                  <c:v>5.6000000000000001E-2</c:v>
                </c:pt>
                <c:pt idx="11">
                  <c:v>5.3400000000000003E-2</c:v>
                </c:pt>
                <c:pt idx="12">
                  <c:v>5.0599999999999999E-2</c:v>
                </c:pt>
                <c:pt idx="13">
                  <c:v>4.7600000000000003E-2</c:v>
                </c:pt>
                <c:pt idx="14">
                  <c:v>4.4400000000000002E-2</c:v>
                </c:pt>
                <c:pt idx="15">
                  <c:v>4.1099999999999998E-2</c:v>
                </c:pt>
                <c:pt idx="16">
                  <c:v>3.7699999999999997E-2</c:v>
                </c:pt>
                <c:pt idx="17">
                  <c:v>3.4200000000000001E-2</c:v>
                </c:pt>
                <c:pt idx="18">
                  <c:v>3.0700000000000002E-2</c:v>
                </c:pt>
                <c:pt idx="19">
                  <c:v>2.7199999999999998E-2</c:v>
                </c:pt>
                <c:pt idx="20">
                  <c:v>2.3800000000000002E-2</c:v>
                </c:pt>
                <c:pt idx="21">
                  <c:v>2.0500000000000001E-2</c:v>
                </c:pt>
                <c:pt idx="22">
                  <c:v>1.7500000000000002E-2</c:v>
                </c:pt>
                <c:pt idx="23">
                  <c:v>1.46E-2</c:v>
                </c:pt>
                <c:pt idx="24">
                  <c:v>1.2E-2</c:v>
                </c:pt>
                <c:pt idx="25">
                  <c:v>9.5999999999999992E-3</c:v>
                </c:pt>
                <c:pt idx="26">
                  <c:v>7.6E-3</c:v>
                </c:pt>
                <c:pt idx="27">
                  <c:v>5.7999999999999996E-3</c:v>
                </c:pt>
                <c:pt idx="28">
                  <c:v>4.3E-3</c:v>
                </c:pt>
                <c:pt idx="29">
                  <c:v>3.0000000000000001E-3</c:v>
                </c:pt>
                <c:pt idx="30">
                  <c:v>2.0999999999999999E-3</c:v>
                </c:pt>
                <c:pt idx="31">
                  <c:v>1.4E-3</c:v>
                </c:pt>
                <c:pt idx="32">
                  <c:v>8.0000000000000004E-4</c:v>
                </c:pt>
                <c:pt idx="33">
                  <c:v>5.0000000000000001E-4</c:v>
                </c:pt>
                <c:pt idx="34">
                  <c:v>2.9999999999999997E-4</c:v>
                </c:pt>
                <c:pt idx="35">
                  <c:v>1E-4</c:v>
                </c:pt>
                <c:pt idx="36">
                  <c:v>1E-4</c:v>
                </c:pt>
                <c:pt idx="37">
                  <c:v>0</c:v>
                </c:pt>
                <c:pt idx="38">
                  <c:v>0</c:v>
                </c:pt>
                <c:pt idx="39">
                  <c:v>0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</c:numCache>
            </c:numRef>
          </c:yVal>
          <c:smooth val="1"/>
        </c:ser>
        <c:ser>
          <c:idx val="3"/>
          <c:order val="2"/>
          <c:tx>
            <c:v>trap3</c:v>
          </c:tx>
          <c:spPr>
            <a:ln w="19050" cap="rnd">
              <a:solidFill>
                <a:schemeClr val="accent2">
                  <a:lumMod val="60000"/>
                </a:schemeClr>
              </a:solidFill>
              <a:round/>
            </a:ln>
            <a:effectLst/>
          </c:spPr>
          <c:marker>
            <c:symbol val="none"/>
          </c:marker>
          <c:xVal>
            <c:numRef>
              <c:f>Sheet1!$B$5:$B$69</c:f>
              <c:numCache>
                <c:formatCode>General</c:formatCode>
                <c:ptCount val="65"/>
                <c:pt idx="0">
                  <c:v>32</c:v>
                </c:pt>
                <c:pt idx="1">
                  <c:v>37</c:v>
                </c:pt>
                <c:pt idx="2">
                  <c:v>42</c:v>
                </c:pt>
                <c:pt idx="3">
                  <c:v>47</c:v>
                </c:pt>
                <c:pt idx="4">
                  <c:v>52</c:v>
                </c:pt>
                <c:pt idx="5">
                  <c:v>57</c:v>
                </c:pt>
                <c:pt idx="6">
                  <c:v>62</c:v>
                </c:pt>
                <c:pt idx="7">
                  <c:v>67</c:v>
                </c:pt>
                <c:pt idx="8">
                  <c:v>72</c:v>
                </c:pt>
                <c:pt idx="9">
                  <c:v>77</c:v>
                </c:pt>
                <c:pt idx="10">
                  <c:v>82</c:v>
                </c:pt>
                <c:pt idx="11">
                  <c:v>87</c:v>
                </c:pt>
                <c:pt idx="12">
                  <c:v>92</c:v>
                </c:pt>
                <c:pt idx="13">
                  <c:v>97</c:v>
                </c:pt>
                <c:pt idx="14">
                  <c:v>102</c:v>
                </c:pt>
                <c:pt idx="15">
                  <c:v>107</c:v>
                </c:pt>
                <c:pt idx="16">
                  <c:v>112</c:v>
                </c:pt>
                <c:pt idx="17">
                  <c:v>117</c:v>
                </c:pt>
                <c:pt idx="18">
                  <c:v>122</c:v>
                </c:pt>
                <c:pt idx="19">
                  <c:v>127</c:v>
                </c:pt>
                <c:pt idx="20">
                  <c:v>132</c:v>
                </c:pt>
                <c:pt idx="21">
                  <c:v>137</c:v>
                </c:pt>
                <c:pt idx="22">
                  <c:v>142</c:v>
                </c:pt>
                <c:pt idx="23">
                  <c:v>147</c:v>
                </c:pt>
                <c:pt idx="24">
                  <c:v>152</c:v>
                </c:pt>
                <c:pt idx="25">
                  <c:v>157</c:v>
                </c:pt>
                <c:pt idx="26">
                  <c:v>162</c:v>
                </c:pt>
                <c:pt idx="27">
                  <c:v>167</c:v>
                </c:pt>
                <c:pt idx="28">
                  <c:v>172</c:v>
                </c:pt>
                <c:pt idx="29">
                  <c:v>177</c:v>
                </c:pt>
                <c:pt idx="30">
                  <c:v>182</c:v>
                </c:pt>
                <c:pt idx="31">
                  <c:v>187</c:v>
                </c:pt>
                <c:pt idx="32">
                  <c:v>192</c:v>
                </c:pt>
                <c:pt idx="33">
                  <c:v>197</c:v>
                </c:pt>
                <c:pt idx="34">
                  <c:v>202</c:v>
                </c:pt>
                <c:pt idx="35">
                  <c:v>207</c:v>
                </c:pt>
                <c:pt idx="36">
                  <c:v>212</c:v>
                </c:pt>
                <c:pt idx="37">
                  <c:v>217</c:v>
                </c:pt>
                <c:pt idx="38">
                  <c:v>222</c:v>
                </c:pt>
                <c:pt idx="39">
                  <c:v>227</c:v>
                </c:pt>
                <c:pt idx="40">
                  <c:v>232</c:v>
                </c:pt>
                <c:pt idx="41">
                  <c:v>237</c:v>
                </c:pt>
                <c:pt idx="42">
                  <c:v>242</c:v>
                </c:pt>
                <c:pt idx="43">
                  <c:v>247</c:v>
                </c:pt>
                <c:pt idx="44">
                  <c:v>252</c:v>
                </c:pt>
                <c:pt idx="45">
                  <c:v>257</c:v>
                </c:pt>
                <c:pt idx="46">
                  <c:v>262</c:v>
                </c:pt>
                <c:pt idx="47">
                  <c:v>267</c:v>
                </c:pt>
                <c:pt idx="48">
                  <c:v>272</c:v>
                </c:pt>
                <c:pt idx="49">
                  <c:v>277</c:v>
                </c:pt>
                <c:pt idx="50">
                  <c:v>282</c:v>
                </c:pt>
                <c:pt idx="51">
                  <c:v>287</c:v>
                </c:pt>
                <c:pt idx="52">
                  <c:v>292</c:v>
                </c:pt>
                <c:pt idx="53">
                  <c:v>297</c:v>
                </c:pt>
                <c:pt idx="54">
                  <c:v>302</c:v>
                </c:pt>
                <c:pt idx="55">
                  <c:v>307</c:v>
                </c:pt>
                <c:pt idx="56">
                  <c:v>312</c:v>
                </c:pt>
                <c:pt idx="57">
                  <c:v>317</c:v>
                </c:pt>
                <c:pt idx="58">
                  <c:v>322</c:v>
                </c:pt>
                <c:pt idx="59">
                  <c:v>327</c:v>
                </c:pt>
                <c:pt idx="60">
                  <c:v>332</c:v>
                </c:pt>
                <c:pt idx="61">
                  <c:v>337</c:v>
                </c:pt>
                <c:pt idx="62">
                  <c:v>342</c:v>
                </c:pt>
                <c:pt idx="63">
                  <c:v>347</c:v>
                </c:pt>
                <c:pt idx="64">
                  <c:v>352</c:v>
                </c:pt>
              </c:numCache>
            </c:numRef>
          </c:xVal>
          <c:yVal>
            <c:numRef>
              <c:f>Sheet1!$F$5:$F$69</c:f>
              <c:numCache>
                <c:formatCode>General</c:formatCode>
                <c:ptCount val="65"/>
                <c:pt idx="0">
                  <c:v>1.1521999999999999</c:v>
                </c:pt>
                <c:pt idx="1">
                  <c:v>1.1564000000000001</c:v>
                </c:pt>
                <c:pt idx="2">
                  <c:v>1.1597999999999999</c:v>
                </c:pt>
                <c:pt idx="3">
                  <c:v>1.1597999999999999</c:v>
                </c:pt>
                <c:pt idx="4">
                  <c:v>1.1597999999999999</c:v>
                </c:pt>
                <c:pt idx="5">
                  <c:v>1.1597999999999999</c:v>
                </c:pt>
                <c:pt idx="6">
                  <c:v>1.1597999999999999</c:v>
                </c:pt>
                <c:pt idx="7">
                  <c:v>1.1597999999999999</c:v>
                </c:pt>
                <c:pt idx="8">
                  <c:v>1.1597999999999999</c:v>
                </c:pt>
                <c:pt idx="9">
                  <c:v>1.1597999999999999</c:v>
                </c:pt>
                <c:pt idx="10">
                  <c:v>1.1597999999999999</c:v>
                </c:pt>
                <c:pt idx="11">
                  <c:v>1.1597999999999999</c:v>
                </c:pt>
                <c:pt idx="12">
                  <c:v>1.1597999999999999</c:v>
                </c:pt>
                <c:pt idx="13">
                  <c:v>1.1597999999999999</c:v>
                </c:pt>
                <c:pt idx="14">
                  <c:v>1.1597999999999999</c:v>
                </c:pt>
                <c:pt idx="15">
                  <c:v>1.1597999999999999</c:v>
                </c:pt>
                <c:pt idx="16">
                  <c:v>1.1597999999999999</c:v>
                </c:pt>
                <c:pt idx="17">
                  <c:v>1.1597999999999999</c:v>
                </c:pt>
                <c:pt idx="18">
                  <c:v>1.1597999999999999</c:v>
                </c:pt>
                <c:pt idx="19">
                  <c:v>1.1597999999999999</c:v>
                </c:pt>
                <c:pt idx="20">
                  <c:v>1.1597999999999999</c:v>
                </c:pt>
                <c:pt idx="21">
                  <c:v>1.1597999999999999</c:v>
                </c:pt>
                <c:pt idx="22">
                  <c:v>1.1597999999999999</c:v>
                </c:pt>
                <c:pt idx="23">
                  <c:v>1.1597999999999999</c:v>
                </c:pt>
                <c:pt idx="24">
                  <c:v>1.1597999999999999</c:v>
                </c:pt>
                <c:pt idx="25">
                  <c:v>1.1597999999999999</c:v>
                </c:pt>
                <c:pt idx="26">
                  <c:v>1.1597999999999999</c:v>
                </c:pt>
                <c:pt idx="27">
                  <c:v>1.1597999999999999</c:v>
                </c:pt>
                <c:pt idx="28">
                  <c:v>1.1597999999999999</c:v>
                </c:pt>
                <c:pt idx="29">
                  <c:v>1.1597999999999999</c:v>
                </c:pt>
                <c:pt idx="30">
                  <c:v>1.1597999999999999</c:v>
                </c:pt>
                <c:pt idx="31">
                  <c:v>1.1597999999999999</c:v>
                </c:pt>
                <c:pt idx="32">
                  <c:v>1.1597999999999999</c:v>
                </c:pt>
                <c:pt idx="33">
                  <c:v>1.1597999999999999</c:v>
                </c:pt>
                <c:pt idx="34">
                  <c:v>1.1597999999999999</c:v>
                </c:pt>
                <c:pt idx="35">
                  <c:v>1.1597999999999999</c:v>
                </c:pt>
                <c:pt idx="36">
                  <c:v>1.1597999999999999</c:v>
                </c:pt>
                <c:pt idx="37">
                  <c:v>1.1597999999999999</c:v>
                </c:pt>
                <c:pt idx="38">
                  <c:v>1.1597999999999999</c:v>
                </c:pt>
                <c:pt idx="39">
                  <c:v>1.1597999999999999</c:v>
                </c:pt>
                <c:pt idx="40">
                  <c:v>1.1597999999999999</c:v>
                </c:pt>
                <c:pt idx="41">
                  <c:v>1.1597999999999999</c:v>
                </c:pt>
                <c:pt idx="42">
                  <c:v>1.1597999999999999</c:v>
                </c:pt>
                <c:pt idx="43">
                  <c:v>1.1597999999999999</c:v>
                </c:pt>
                <c:pt idx="44">
                  <c:v>1.1597999999999999</c:v>
                </c:pt>
                <c:pt idx="45">
                  <c:v>1.1597999999999999</c:v>
                </c:pt>
                <c:pt idx="46">
                  <c:v>1.1597999999999999</c:v>
                </c:pt>
                <c:pt idx="47">
                  <c:v>1.1597999999999999</c:v>
                </c:pt>
                <c:pt idx="48">
                  <c:v>1.1597999999999999</c:v>
                </c:pt>
                <c:pt idx="49">
                  <c:v>1.1597999999999999</c:v>
                </c:pt>
                <c:pt idx="50">
                  <c:v>1.1597999999999999</c:v>
                </c:pt>
                <c:pt idx="51">
                  <c:v>1.1597999999999999</c:v>
                </c:pt>
                <c:pt idx="52">
                  <c:v>1.1597999999999999</c:v>
                </c:pt>
                <c:pt idx="53">
                  <c:v>1.1597999999999999</c:v>
                </c:pt>
                <c:pt idx="54">
                  <c:v>1.1597999999999999</c:v>
                </c:pt>
                <c:pt idx="55">
                  <c:v>1.1597999999999999</c:v>
                </c:pt>
                <c:pt idx="56">
                  <c:v>1.1597999999999999</c:v>
                </c:pt>
                <c:pt idx="57">
                  <c:v>1.1597999999999999</c:v>
                </c:pt>
                <c:pt idx="58">
                  <c:v>1.1597999999999999</c:v>
                </c:pt>
                <c:pt idx="59">
                  <c:v>1.1597999999999999</c:v>
                </c:pt>
                <c:pt idx="60">
                  <c:v>1.1597999999999999</c:v>
                </c:pt>
                <c:pt idx="61">
                  <c:v>1.1597999999999999</c:v>
                </c:pt>
                <c:pt idx="62">
                  <c:v>1.1597999999999999</c:v>
                </c:pt>
                <c:pt idx="63">
                  <c:v>1.1597999999999999</c:v>
                </c:pt>
                <c:pt idx="64">
                  <c:v>1.1597999999999999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75326064"/>
        <c:axId val="175326456"/>
      </c:scatterChart>
      <c:valAx>
        <c:axId val="17532606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Temperature, C</a:t>
                </a:r>
                <a:endParaRPr lang="ko-KR" altLang="en-US" sz="1800"/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75326456"/>
        <c:crosses val="autoZero"/>
        <c:crossBetween val="midCat"/>
        <c:majorUnit val="100"/>
      </c:valAx>
      <c:valAx>
        <c:axId val="175326456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H amount, ppmw</a:t>
                </a:r>
                <a:endParaRPr lang="ko-KR" altLang="en-US" sz="1800"/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75326064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63247440944881894"/>
          <c:y val="9.8355570137066195E-2"/>
          <c:w val="0.31282895888013995"/>
          <c:h val="0.36923702245552636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ko-KR" sz="1800"/>
              <a:t>1st, sat</a:t>
            </a:r>
            <a:endParaRPr lang="ko-KR" altLang="en-US" sz="180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>
        <c:manualLayout>
          <c:layoutTarget val="inner"/>
          <c:xMode val="edge"/>
          <c:yMode val="edge"/>
          <c:x val="0.12776640419947508"/>
          <c:y val="0.217419072615923"/>
          <c:w val="0.803657261592301"/>
          <c:h val="0.60824365704286965"/>
        </c:manualLayout>
      </c:layout>
      <c:scatterChart>
        <c:scatterStyle val="smoothMarker"/>
        <c:varyColors val="0"/>
        <c:ser>
          <c:idx val="2"/>
          <c:order val="2"/>
          <c:tx>
            <c:v>simul_c</c:v>
          </c:tx>
          <c:spPr>
            <a:ln w="19050" cap="rnd">
              <a:solidFill>
                <a:schemeClr val="tx1"/>
              </a:solidFill>
              <a:round/>
            </a:ln>
            <a:effectLst/>
          </c:spPr>
          <c:marker>
            <c:symbol val="none"/>
          </c:marker>
          <c:xVal>
            <c:numRef>
              <c:f>'1st_c'!$B$2:$B$67</c:f>
              <c:numCache>
                <c:formatCode>General</c:formatCode>
                <c:ptCount val="66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  <c:pt idx="55">
                  <c:v>302</c:v>
                </c:pt>
                <c:pt idx="56">
                  <c:v>307</c:v>
                </c:pt>
                <c:pt idx="57">
                  <c:v>312</c:v>
                </c:pt>
                <c:pt idx="58">
                  <c:v>317</c:v>
                </c:pt>
                <c:pt idx="59">
                  <c:v>322</c:v>
                </c:pt>
                <c:pt idx="60">
                  <c:v>327</c:v>
                </c:pt>
                <c:pt idx="61">
                  <c:v>332</c:v>
                </c:pt>
                <c:pt idx="62">
                  <c:v>337</c:v>
                </c:pt>
                <c:pt idx="63">
                  <c:v>342</c:v>
                </c:pt>
                <c:pt idx="64">
                  <c:v>347</c:v>
                </c:pt>
                <c:pt idx="65">
                  <c:v>352</c:v>
                </c:pt>
              </c:numCache>
            </c:numRef>
          </c:xVal>
          <c:yVal>
            <c:numRef>
              <c:f>'1st_c'!$I$2:$I$76</c:f>
              <c:numCache>
                <c:formatCode>0.00E+00</c:formatCode>
                <c:ptCount val="75"/>
                <c:pt idx="0">
                  <c:v>4.9333333333332341E-3</c:v>
                </c:pt>
                <c:pt idx="1">
                  <c:v>6.9333333333334579E-3</c:v>
                </c:pt>
                <c:pt idx="2">
                  <c:v>9.2666666666665343E-3</c:v>
                </c:pt>
                <c:pt idx="3">
                  <c:v>1.1866666666666692E-2</c:v>
                </c:pt>
                <c:pt idx="4">
                  <c:v>1.4633333333333276E-2</c:v>
                </c:pt>
                <c:pt idx="5">
                  <c:v>1.7566666666666619E-2</c:v>
                </c:pt>
                <c:pt idx="6">
                  <c:v>2.0633333333333392E-2</c:v>
                </c:pt>
                <c:pt idx="7">
                  <c:v>2.3699999999999943E-2</c:v>
                </c:pt>
                <c:pt idx="8">
                  <c:v>2.6766666666666827E-2</c:v>
                </c:pt>
                <c:pt idx="9">
                  <c:v>2.9199999999999893E-2</c:v>
                </c:pt>
                <c:pt idx="10">
                  <c:v>3.1666666666666732E-2</c:v>
                </c:pt>
                <c:pt idx="11">
                  <c:v>3.4633333333333294E-2</c:v>
                </c:pt>
                <c:pt idx="12">
                  <c:v>3.7500000000000089E-2</c:v>
                </c:pt>
                <c:pt idx="13">
                  <c:v>4.0233333333333232E-2</c:v>
                </c:pt>
                <c:pt idx="14">
                  <c:v>4.269999999999996E-2</c:v>
                </c:pt>
                <c:pt idx="15">
                  <c:v>4.4933333333333381E-2</c:v>
                </c:pt>
                <c:pt idx="16">
                  <c:v>4.6866666666666612E-2</c:v>
                </c:pt>
                <c:pt idx="17">
                  <c:v>4.8433333333333328E-2</c:v>
                </c:pt>
                <c:pt idx="18">
                  <c:v>4.9600000000000088E-2</c:v>
                </c:pt>
                <c:pt idx="19">
                  <c:v>5.0233333333333297E-2</c:v>
                </c:pt>
                <c:pt idx="20">
                  <c:v>5.0366666666666671E-2</c:v>
                </c:pt>
                <c:pt idx="21">
                  <c:v>4.99E-2</c:v>
                </c:pt>
                <c:pt idx="22">
                  <c:v>4.880000000000001E-2</c:v>
                </c:pt>
                <c:pt idx="23">
                  <c:v>4.6999999999999986E-2</c:v>
                </c:pt>
                <c:pt idx="24">
                  <c:v>4.4500000000000012E-2</c:v>
                </c:pt>
                <c:pt idx="25">
                  <c:v>4.1399999999999992E-2</c:v>
                </c:pt>
                <c:pt idx="26">
                  <c:v>3.7666666666666682E-2</c:v>
                </c:pt>
                <c:pt idx="27">
                  <c:v>3.3366666666666642E-2</c:v>
                </c:pt>
                <c:pt idx="28">
                  <c:v>2.8733333333333361E-2</c:v>
                </c:pt>
                <c:pt idx="29">
                  <c:v>2.3866666666666654E-2</c:v>
                </c:pt>
                <c:pt idx="30">
                  <c:v>1.9099999999999992E-2</c:v>
                </c:pt>
                <c:pt idx="31">
                  <c:v>1.4566666666666676E-2</c:v>
                </c:pt>
                <c:pt idx="32">
                  <c:v>1.0566666666666665E-2</c:v>
                </c:pt>
                <c:pt idx="33">
                  <c:v>7.1999999999999998E-3</c:v>
                </c:pt>
                <c:pt idx="34">
                  <c:v>4.5666666666666659E-3</c:v>
                </c:pt>
                <c:pt idx="35">
                  <c:v>2.7333333333333333E-3</c:v>
                </c:pt>
                <c:pt idx="36">
                  <c:v>1.5000000000000002E-3</c:v>
                </c:pt>
                <c:pt idx="37">
                  <c:v>7.6666666666666669E-4</c:v>
                </c:pt>
                <c:pt idx="38">
                  <c:v>3.3333333333333327E-4</c:v>
                </c:pt>
                <c:pt idx="39">
                  <c:v>1.3333333333333334E-4</c:v>
                </c:pt>
                <c:pt idx="40">
                  <c:v>6.6666666666666656E-5</c:v>
                </c:pt>
                <c:pt idx="41">
                  <c:v>3.3333333333333335E-5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</c:numCache>
            </c:numRef>
          </c:yVal>
          <c:smooth val="1"/>
        </c:ser>
        <c:ser>
          <c:idx val="3"/>
          <c:order val="3"/>
          <c:tx>
            <c:v>simul_mpc</c:v>
          </c:tx>
          <c:spPr>
            <a:ln w="19050" cap="rnd">
              <a:solidFill>
                <a:srgbClr val="0070C0"/>
              </a:solidFill>
              <a:round/>
            </a:ln>
            <a:effectLst/>
          </c:spPr>
          <c:marker>
            <c:symbol val="none"/>
          </c:marker>
          <c:xVal>
            <c:numRef>
              <c:f>'1st_c'!$B$2:$B$67</c:f>
              <c:numCache>
                <c:formatCode>General</c:formatCode>
                <c:ptCount val="66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  <c:pt idx="55">
                  <c:v>302</c:v>
                </c:pt>
                <c:pt idx="56">
                  <c:v>307</c:v>
                </c:pt>
                <c:pt idx="57">
                  <c:v>312</c:v>
                </c:pt>
                <c:pt idx="58">
                  <c:v>317</c:v>
                </c:pt>
                <c:pt idx="59">
                  <c:v>322</c:v>
                </c:pt>
                <c:pt idx="60">
                  <c:v>327</c:v>
                </c:pt>
                <c:pt idx="61">
                  <c:v>332</c:v>
                </c:pt>
                <c:pt idx="62">
                  <c:v>337</c:v>
                </c:pt>
                <c:pt idx="63">
                  <c:v>342</c:v>
                </c:pt>
                <c:pt idx="64">
                  <c:v>347</c:v>
                </c:pt>
                <c:pt idx="65">
                  <c:v>352</c:v>
                </c:pt>
              </c:numCache>
            </c:numRef>
          </c:xVal>
          <c:yVal>
            <c:numRef>
              <c:f>'1st_c'!$K$2:$K$76</c:f>
              <c:numCache>
                <c:formatCode>0.00E+00</c:formatCode>
                <c:ptCount val="75"/>
                <c:pt idx="0">
                  <c:v>4.9666666666670078E-3</c:v>
                </c:pt>
                <c:pt idx="1">
                  <c:v>7.0333333333332249E-3</c:v>
                </c:pt>
                <c:pt idx="2">
                  <c:v>9.3666666666667453E-3</c:v>
                </c:pt>
                <c:pt idx="3">
                  <c:v>1.1966666666666459E-2</c:v>
                </c:pt>
                <c:pt idx="4">
                  <c:v>1.4766666666666595E-2</c:v>
                </c:pt>
                <c:pt idx="5">
                  <c:v>1.7733333333333601E-2</c:v>
                </c:pt>
                <c:pt idx="6">
                  <c:v>2.0799999999999708E-2</c:v>
                </c:pt>
                <c:pt idx="7">
                  <c:v>2.310000000000012E-2</c:v>
                </c:pt>
                <c:pt idx="8">
                  <c:v>2.5966666666666693E-2</c:v>
                </c:pt>
                <c:pt idx="9">
                  <c:v>2.9033333333333466E-2</c:v>
                </c:pt>
                <c:pt idx="10">
                  <c:v>3.2066666666666466E-2</c:v>
                </c:pt>
                <c:pt idx="11">
                  <c:v>3.499999999999992E-2</c:v>
                </c:pt>
                <c:pt idx="12">
                  <c:v>3.7833333333333385E-2</c:v>
                </c:pt>
                <c:pt idx="13">
                  <c:v>4.053333333333331E-2</c:v>
                </c:pt>
                <c:pt idx="14">
                  <c:v>4.3000000000000149E-2</c:v>
                </c:pt>
                <c:pt idx="15">
                  <c:v>4.5233333333333237E-2</c:v>
                </c:pt>
                <c:pt idx="16">
                  <c:v>4.7166666666666801E-2</c:v>
                </c:pt>
                <c:pt idx="17">
                  <c:v>4.8733333333333184E-2</c:v>
                </c:pt>
                <c:pt idx="18">
                  <c:v>4.9866666666666726E-2</c:v>
                </c:pt>
                <c:pt idx="19">
                  <c:v>5.0499999999999989E-2</c:v>
                </c:pt>
                <c:pt idx="20">
                  <c:v>5.0666666666666638E-2</c:v>
                </c:pt>
                <c:pt idx="21">
                  <c:v>5.0166666666666693E-2</c:v>
                </c:pt>
                <c:pt idx="22">
                  <c:v>4.9066666666666592E-2</c:v>
                </c:pt>
                <c:pt idx="23">
                  <c:v>4.726666666666679E-2</c:v>
                </c:pt>
                <c:pt idx="24">
                  <c:v>4.4799999999999951E-2</c:v>
                </c:pt>
                <c:pt idx="25">
                  <c:v>4.1633333333333411E-2</c:v>
                </c:pt>
                <c:pt idx="26">
                  <c:v>3.7899999999999934E-2</c:v>
                </c:pt>
                <c:pt idx="27">
                  <c:v>3.3633333333333293E-2</c:v>
                </c:pt>
                <c:pt idx="28">
                  <c:v>2.8966666666666696E-2</c:v>
                </c:pt>
                <c:pt idx="29">
                  <c:v>2.413333333333334E-2</c:v>
                </c:pt>
                <c:pt idx="30">
                  <c:v>1.9333333333333369E-2</c:v>
                </c:pt>
                <c:pt idx="31">
                  <c:v>1.479999999999998E-2</c:v>
                </c:pt>
                <c:pt idx="32">
                  <c:v>1.0733333333333317E-2</c:v>
                </c:pt>
                <c:pt idx="33">
                  <c:v>7.3000000000000287E-3</c:v>
                </c:pt>
                <c:pt idx="34">
                  <c:v>4.6333333333333226E-3</c:v>
                </c:pt>
                <c:pt idx="35">
                  <c:v>2.8333333333333544E-3</c:v>
                </c:pt>
                <c:pt idx="36">
                  <c:v>1.6333333333332645E-3</c:v>
                </c:pt>
                <c:pt idx="37">
                  <c:v>8.3333333333340809E-4</c:v>
                </c:pt>
                <c:pt idx="38">
                  <c:v>3.9999999999995595E-4</c:v>
                </c:pt>
                <c:pt idx="39">
                  <c:v>1.6666666666670382E-4</c:v>
                </c:pt>
                <c:pt idx="40">
                  <c:v>9.9999999999988987E-5</c:v>
                </c:pt>
                <c:pt idx="41">
                  <c:v>0</c:v>
                </c:pt>
                <c:pt idx="42">
                  <c:v>3.3333333333329662E-5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0.3866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77964120"/>
        <c:axId val="177962160"/>
      </c:scatterChart>
      <c:scatterChart>
        <c:scatterStyle val="lineMarker"/>
        <c:varyColors val="0"/>
        <c:ser>
          <c:idx val="0"/>
          <c:order val="0"/>
          <c:tx>
            <c:strRef>
              <c:f>exp!$M$1</c:f>
              <c:strCache>
                <c:ptCount val="1"/>
                <c:pt idx="0">
                  <c:v>s2mpc1_sat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exp!$M$2:$M$77</c:f>
              <c:numCache>
                <c:formatCode>General</c:formatCode>
                <c:ptCount val="76"/>
                <c:pt idx="0">
                  <c:v>5.3824433750018583E-3</c:v>
                </c:pt>
                <c:pt idx="1">
                  <c:v>5.4926520472936141E-3</c:v>
                </c:pt>
                <c:pt idx="2">
                  <c:v>5.8934782100488374E-3</c:v>
                </c:pt>
                <c:pt idx="3">
                  <c:v>8.4116074534209533E-3</c:v>
                </c:pt>
                <c:pt idx="4">
                  <c:v>1.3256528867093949E-2</c:v>
                </c:pt>
                <c:pt idx="5">
                  <c:v>2.0280618397594666E-2</c:v>
                </c:pt>
                <c:pt idx="6">
                  <c:v>3.0377214576793932E-2</c:v>
                </c:pt>
                <c:pt idx="7">
                  <c:v>4.1886148783261488E-2</c:v>
                </c:pt>
                <c:pt idx="8">
                  <c:v>5.8496725781211061E-2</c:v>
                </c:pt>
                <c:pt idx="9">
                  <c:v>7.9000169443960322E-2</c:v>
                </c:pt>
                <c:pt idx="10">
                  <c:v>9.7589501477359994E-2</c:v>
                </c:pt>
                <c:pt idx="11">
                  <c:v>0.11298611605816644</c:v>
                </c:pt>
                <c:pt idx="12">
                  <c:v>0.12513389011460754</c:v>
                </c:pt>
                <c:pt idx="13">
                  <c:v>0.13412043491053877</c:v>
                </c:pt>
                <c:pt idx="14">
                  <c:v>0.14014208858483282</c:v>
                </c:pt>
                <c:pt idx="15">
                  <c:v>0.14301890538096623</c:v>
                </c:pt>
                <c:pt idx="16">
                  <c:v>0.14589572217709965</c:v>
                </c:pt>
                <c:pt idx="17">
                  <c:v>0.14876855664305788</c:v>
                </c:pt>
                <c:pt idx="18">
                  <c:v>0.15087067130161103</c:v>
                </c:pt>
                <c:pt idx="19">
                  <c:v>0.15126445892731233</c:v>
                </c:pt>
                <c:pt idx="20">
                  <c:v>0.15056505061374312</c:v>
                </c:pt>
                <c:pt idx="21">
                  <c:v>0.14843052163980999</c:v>
                </c:pt>
                <c:pt idx="22">
                  <c:v>0.1447476997386723</c:v>
                </c:pt>
                <c:pt idx="23">
                  <c:v>0.13947194576743521</c:v>
                </c:pt>
                <c:pt idx="24">
                  <c:v>0.13223910804588773</c:v>
                </c:pt>
                <c:pt idx="25">
                  <c:v>0.1234040770212753</c:v>
                </c:pt>
                <c:pt idx="26">
                  <c:v>0.11288053800235756</c:v>
                </c:pt>
                <c:pt idx="27">
                  <c:v>0.10009966606038162</c:v>
                </c:pt>
                <c:pt idx="28">
                  <c:v>8.5403571141100226E-2</c:v>
                </c:pt>
                <c:pt idx="29">
                  <c:v>6.9144180097209795E-2</c:v>
                </c:pt>
                <c:pt idx="30">
                  <c:v>5.2541012085632763E-2</c:v>
                </c:pt>
                <c:pt idx="31">
                  <c:v>3.7819356163366062E-2</c:v>
                </c:pt>
                <c:pt idx="32">
                  <c:v>2.8456064410390437E-2</c:v>
                </c:pt>
                <c:pt idx="33">
                  <c:v>2.0689964894678337E-2</c:v>
                </c:pt>
                <c:pt idx="34">
                  <c:v>1.4726842212727477E-2</c:v>
                </c:pt>
                <c:pt idx="35">
                  <c:v>1.032701565538572E-2</c:v>
                </c:pt>
                <c:pt idx="36">
                  <c:v>6.7193949659293999E-3</c:v>
                </c:pt>
                <c:pt idx="37">
                  <c:v>5.3702185474871437E-3</c:v>
                </c:pt>
                <c:pt idx="38">
                  <c:v>4.2931371535769687E-3</c:v>
                </c:pt>
                <c:pt idx="39">
                  <c:v>3.7224599782309216E-3</c:v>
                </c:pt>
                <c:pt idx="40">
                  <c:v>3.5661303657700122E-3</c:v>
                </c:pt>
                <c:pt idx="41">
                  <c:v>3.7961793926378435E-3</c:v>
                </c:pt>
                <c:pt idx="42">
                  <c:v>4.3274037155500329E-3</c:v>
                </c:pt>
                <c:pt idx="43">
                  <c:v>5.065338758256507E-3</c:v>
                </c:pt>
                <c:pt idx="44">
                  <c:v>6.0105401947352062E-3</c:v>
                </c:pt>
                <c:pt idx="45">
                  <c:v>6.9659289874761656E-3</c:v>
                </c:pt>
                <c:pt idx="46">
                  <c:v>7.9555843421901945E-3</c:v>
                </c:pt>
                <c:pt idx="47">
                  <c:v>9.0071047331150532E-3</c:v>
                </c:pt>
                <c:pt idx="48">
                  <c:v>1.0106783535461523E-2</c:v>
                </c:pt>
                <c:pt idx="49">
                  <c:v>1.1138299663180485E-2</c:v>
                </c:pt>
                <c:pt idx="50">
                  <c:v>1.1948657547678687E-2</c:v>
                </c:pt>
                <c:pt idx="51">
                  <c:v>1.2576383918093405E-2</c:v>
                </c:pt>
                <c:pt idx="52">
                  <c:v>1.2795319465402404E-2</c:v>
                </c:pt>
                <c:pt idx="53">
                  <c:v>1.260287104437529E-2</c:v>
                </c:pt>
                <c:pt idx="54">
                  <c:v>1.1962919846445852E-2</c:v>
                </c:pt>
                <c:pt idx="55">
                  <c:v>1.0951593206592107E-2</c:v>
                </c:pt>
                <c:pt idx="56">
                  <c:v>8.7383437524506252E-3</c:v>
                </c:pt>
                <c:pt idx="57">
                  <c:v>7.4741854526334355E-3</c:v>
                </c:pt>
                <c:pt idx="58">
                  <c:v>5.783084313097769E-3</c:v>
                </c:pt>
                <c:pt idx="59">
                  <c:v>4.3968629627927367E-3</c:v>
                </c:pt>
                <c:pt idx="60">
                  <c:v>3.4625897812135568E-3</c:v>
                </c:pt>
                <c:pt idx="61">
                  <c:v>2.8583869425317012E-3</c:v>
                </c:pt>
                <c:pt idx="62">
                  <c:v>2.4647845414897192E-3</c:v>
                </c:pt>
                <c:pt idx="63">
                  <c:v>2.2447376462248368E-3</c:v>
                </c:pt>
                <c:pt idx="64">
                  <c:v>2.148976497359564E-3</c:v>
                </c:pt>
                <c:pt idx="65">
                  <c:v>2.1393448150752422E-3</c:v>
                </c:pt>
                <c:pt idx="66">
                  <c:v>2.131380154724746E-3</c:v>
                </c:pt>
                <c:pt idx="67">
                  <c:v>2.2126937801635362E-3</c:v>
                </c:pt>
                <c:pt idx="68">
                  <c:v>2.3645780008009127E-3</c:v>
                </c:pt>
                <c:pt idx="69">
                  <c:v>2.4677481360387402E-3</c:v>
                </c:pt>
                <c:pt idx="70">
                  <c:v>2.6368582499923078E-3</c:v>
                </c:pt>
                <c:pt idx="71">
                  <c:v>2.8430132958086494E-3</c:v>
                </c:pt>
                <c:pt idx="72">
                  <c:v>2.9991576836102445E-3</c:v>
                </c:pt>
                <c:pt idx="73">
                  <c:v>3.1797517264412723E-3</c:v>
                </c:pt>
                <c:pt idx="74">
                  <c:v>3.4290641178777452E-3</c:v>
                </c:pt>
                <c:pt idx="75">
                  <c:v>3.7070863315078711E-3</c:v>
                </c:pt>
              </c:numCache>
            </c:numRef>
          </c:yVal>
          <c:smooth val="0"/>
        </c:ser>
        <c:ser>
          <c:idx val="1"/>
          <c:order val="1"/>
          <c:tx>
            <c:strRef>
              <c:f>exp!$N$1</c:f>
              <c:strCache>
                <c:ptCount val="1"/>
                <c:pt idx="0">
                  <c:v>s4c1_sat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exp!$N$2:$N$77</c:f>
              <c:numCache>
                <c:formatCode>General</c:formatCode>
                <c:ptCount val="76"/>
                <c:pt idx="0">
                  <c:v>5.2535212310751041E-3</c:v>
                </c:pt>
                <c:pt idx="1">
                  <c:v>5.3220226748984852E-3</c:v>
                </c:pt>
                <c:pt idx="2">
                  <c:v>5.6854563494077252E-3</c:v>
                </c:pt>
                <c:pt idx="3">
                  <c:v>7.8740693051680567E-3</c:v>
                </c:pt>
                <c:pt idx="4">
                  <c:v>1.2044646469689307E-2</c:v>
                </c:pt>
                <c:pt idx="5">
                  <c:v>1.8023400170455367E-2</c:v>
                </c:pt>
                <c:pt idx="6">
                  <c:v>2.6032510508077152E-2</c:v>
                </c:pt>
                <c:pt idx="7">
                  <c:v>3.4765218436062367E-2</c:v>
                </c:pt>
                <c:pt idx="8">
                  <c:v>4.403792700592972E-2</c:v>
                </c:pt>
                <c:pt idx="9">
                  <c:v>5.8993803094146272E-2</c:v>
                </c:pt>
                <c:pt idx="10">
                  <c:v>7.3034473734813227E-2</c:v>
                </c:pt>
                <c:pt idx="11">
                  <c:v>8.4891763033567963E-2</c:v>
                </c:pt>
                <c:pt idx="12">
                  <c:v>9.436507129692287E-2</c:v>
                </c:pt>
                <c:pt idx="13">
                  <c:v>0.10176911279542694</c:v>
                </c:pt>
                <c:pt idx="14">
                  <c:v>0.10696067209998876</c:v>
                </c:pt>
                <c:pt idx="15">
                  <c:v>0.10866732262999415</c:v>
                </c:pt>
                <c:pt idx="16">
                  <c:v>0.11037397315999953</c:v>
                </c:pt>
                <c:pt idx="17">
                  <c:v>0.11254591034661911</c:v>
                </c:pt>
                <c:pt idx="18">
                  <c:v>0.11325217821611074</c:v>
                </c:pt>
                <c:pt idx="19">
                  <c:v>0.11217364832374119</c:v>
                </c:pt>
                <c:pt idx="20">
                  <c:v>0.10991293718963692</c:v>
                </c:pt>
                <c:pt idx="21">
                  <c:v>0.10632928170369785</c:v>
                </c:pt>
                <c:pt idx="22">
                  <c:v>0.10118219111684475</c:v>
                </c:pt>
                <c:pt idx="23">
                  <c:v>9.4719840110996226E-2</c:v>
                </c:pt>
                <c:pt idx="24">
                  <c:v>8.6712201164769201E-2</c:v>
                </c:pt>
                <c:pt idx="25">
                  <c:v>7.680254360889735E-2</c:v>
                </c:pt>
                <c:pt idx="26">
                  <c:v>6.5417570947865183E-2</c:v>
                </c:pt>
                <c:pt idx="27">
                  <c:v>5.2678918203640672E-2</c:v>
                </c:pt>
                <c:pt idx="28">
                  <c:v>3.9980973954671595E-2</c:v>
                </c:pt>
                <c:pt idx="29">
                  <c:v>3.0099109347367682E-2</c:v>
                </c:pt>
                <c:pt idx="30">
                  <c:v>2.279773827063233E-2</c:v>
                </c:pt>
                <c:pt idx="31">
                  <c:v>1.6467158538582459E-2</c:v>
                </c:pt>
                <c:pt idx="32">
                  <c:v>1.1640831275790152E-2</c:v>
                </c:pt>
                <c:pt idx="33">
                  <c:v>8.017775198057674E-3</c:v>
                </c:pt>
                <c:pt idx="34">
                  <c:v>5.5054561354470084E-3</c:v>
                </c:pt>
                <c:pt idx="35">
                  <c:v>3.8957539495639722E-3</c:v>
                </c:pt>
                <c:pt idx="36">
                  <c:v>2.3172779588367005E-3</c:v>
                </c:pt>
                <c:pt idx="37">
                  <c:v>1.9567870671170079E-3</c:v>
                </c:pt>
                <c:pt idx="38">
                  <c:v>1.5119364020969245E-3</c:v>
                </c:pt>
                <c:pt idx="39">
                  <c:v>1.178584507214179E-3</c:v>
                </c:pt>
                <c:pt idx="40">
                  <c:v>9.5575045487225575E-4</c:v>
                </c:pt>
                <c:pt idx="41">
                  <c:v>8.1858407929274438E-4</c:v>
                </c:pt>
                <c:pt idx="42">
                  <c:v>7.0446950223136315E-4</c:v>
                </c:pt>
                <c:pt idx="43">
                  <c:v>1.2515001252218813E-3</c:v>
                </c:pt>
                <c:pt idx="44">
                  <c:v>1.7985307482123992E-3</c:v>
                </c:pt>
                <c:pt idx="45">
                  <c:v>4.6675804800894464E-4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6.1455113921738097E-4</c:v>
                </c:pt>
                <c:pt idx="57">
                  <c:v>6.7062750015155529E-4</c:v>
                </c:pt>
                <c:pt idx="58">
                  <c:v>7.007092797780513E-4</c:v>
                </c:pt>
                <c:pt idx="59">
                  <c:v>8.1662222409971202E-4</c:v>
                </c:pt>
                <c:pt idx="60">
                  <c:v>9.0065502153459734E-4</c:v>
                </c:pt>
                <c:pt idx="61">
                  <c:v>1.0064317140255914E-3</c:v>
                </c:pt>
                <c:pt idx="62">
                  <c:v>1.0142791347977206E-3</c:v>
                </c:pt>
                <c:pt idx="63">
                  <c:v>1.2817453927811298E-3</c:v>
                </c:pt>
                <c:pt idx="64">
                  <c:v>1.4468682048613519E-3</c:v>
                </c:pt>
                <c:pt idx="65">
                  <c:v>1.5915550253474871E-3</c:v>
                </c:pt>
                <c:pt idx="66">
                  <c:v>1.758803180553494E-3</c:v>
                </c:pt>
                <c:pt idx="67">
                  <c:v>1.9371685151866849E-3</c:v>
                </c:pt>
                <c:pt idx="68">
                  <c:v>2.1619644227216404E-3</c:v>
                </c:pt>
                <c:pt idx="69">
                  <c:v>2.3434360280771317E-3</c:v>
                </c:pt>
                <c:pt idx="70">
                  <c:v>2.6699214297842637E-3</c:v>
                </c:pt>
                <c:pt idx="71">
                  <c:v>2.7505209806313433E-3</c:v>
                </c:pt>
                <c:pt idx="72">
                  <c:v>2.941474886086491E-3</c:v>
                </c:pt>
                <c:pt idx="73">
                  <c:v>3.3549358680180566E-3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77964120"/>
        <c:axId val="177962160"/>
      </c:scatterChart>
      <c:valAx>
        <c:axId val="177964120"/>
        <c:scaling>
          <c:orientation val="minMax"/>
          <c:max val="400"/>
          <c:min val="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77962160"/>
        <c:crosses val="autoZero"/>
        <c:crossBetween val="midCat"/>
      </c:valAx>
      <c:valAx>
        <c:axId val="177962160"/>
        <c:scaling>
          <c:orientation val="minMax"/>
          <c:max val="0.18000000000000002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77964120"/>
        <c:crosses val="autoZero"/>
        <c:crossBetween val="midCat"/>
        <c:majorUnit val="5.000000000000001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63786898512685919"/>
          <c:y val="0.2233555701370662"/>
          <c:w val="0.36213101487314087"/>
          <c:h val="0.43986293379994174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31825977028100844"/>
          <c:y val="7.5323817738330412E-2"/>
          <c:w val="0.60624334802186419"/>
          <c:h val="0.62016786770911592"/>
        </c:manualLayout>
      </c:layout>
      <c:scatterChart>
        <c:scatterStyle val="smoothMarker"/>
        <c:varyColors val="0"/>
        <c:ser>
          <c:idx val="6"/>
          <c:order val="0"/>
          <c:tx>
            <c:v>simul_c2</c:v>
          </c:tx>
          <c:spPr>
            <a:ln w="19050" cap="rnd">
              <a:solidFill>
                <a:schemeClr val="tx1"/>
              </a:solidFill>
              <a:round/>
            </a:ln>
            <a:effectLst/>
          </c:spPr>
          <c:marker>
            <c:symbol val="none"/>
          </c:marker>
          <c:xVal>
            <c:numRef>
              <c:f>'2nd_C (2)'!$G$2:$G$56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'2nd_C (2)'!$M$2:$M$56</c:f>
              <c:numCache>
                <c:formatCode>0.00E+00</c:formatCode>
                <c:ptCount val="55"/>
                <c:pt idx="0">
                  <c:v>7.6666666666664884E-3</c:v>
                </c:pt>
                <c:pt idx="1">
                  <c:v>5.6666666666667087E-3</c:v>
                </c:pt>
                <c:pt idx="2">
                  <c:v>7.6666666666667105E-3</c:v>
                </c:pt>
                <c:pt idx="3">
                  <c:v>1.0000000000000009E-2</c:v>
                </c:pt>
                <c:pt idx="4">
                  <c:v>1.2666666666666604E-2</c:v>
                </c:pt>
                <c:pt idx="5">
                  <c:v>1.533333333333331E-2</c:v>
                </c:pt>
                <c:pt idx="6">
                  <c:v>1.8666666666666609E-2</c:v>
                </c:pt>
                <c:pt idx="7">
                  <c:v>2.1666666666666723E-2</c:v>
                </c:pt>
                <c:pt idx="8">
                  <c:v>2.5000000000000022E-2</c:v>
                </c:pt>
                <c:pt idx="9">
                  <c:v>2.8333333333333321E-2</c:v>
                </c:pt>
                <c:pt idx="10">
                  <c:v>3.1333333333333324E-2</c:v>
                </c:pt>
                <c:pt idx="11">
                  <c:v>3.4333333333333327E-2</c:v>
                </c:pt>
                <c:pt idx="12">
                  <c:v>3.7333333333333441E-2</c:v>
                </c:pt>
                <c:pt idx="13">
                  <c:v>4.0333333333333332E-2</c:v>
                </c:pt>
                <c:pt idx="14">
                  <c:v>4.2666666666666631E-2</c:v>
                </c:pt>
                <c:pt idx="15">
                  <c:v>4.4999999999999929E-2</c:v>
                </c:pt>
                <c:pt idx="16">
                  <c:v>4.6666666666666634E-2</c:v>
                </c:pt>
                <c:pt idx="17">
                  <c:v>4.8666666666666747E-2</c:v>
                </c:pt>
                <c:pt idx="18">
                  <c:v>4.9999999999999933E-2</c:v>
                </c:pt>
                <c:pt idx="19">
                  <c:v>5.0333333333333397E-2</c:v>
                </c:pt>
                <c:pt idx="20">
                  <c:v>5.099999999999999E-2</c:v>
                </c:pt>
                <c:pt idx="21">
                  <c:v>5.0333333333333341E-2</c:v>
                </c:pt>
                <c:pt idx="22">
                  <c:v>4.936666666666667E-2</c:v>
                </c:pt>
                <c:pt idx="23">
                  <c:v>4.773333333333335E-2</c:v>
                </c:pt>
                <c:pt idx="24">
                  <c:v>4.5299999999999979E-2</c:v>
                </c:pt>
                <c:pt idx="25">
                  <c:v>4.2233333333333317E-2</c:v>
                </c:pt>
                <c:pt idx="26">
                  <c:v>3.8500000000000006E-2</c:v>
                </c:pt>
                <c:pt idx="27">
                  <c:v>3.4199999999999994E-2</c:v>
                </c:pt>
                <c:pt idx="28">
                  <c:v>2.9466666666666683E-2</c:v>
                </c:pt>
                <c:pt idx="29">
                  <c:v>2.4466666666666664E-2</c:v>
                </c:pt>
                <c:pt idx="30">
                  <c:v>1.9466666666666667E-2</c:v>
                </c:pt>
                <c:pt idx="31">
                  <c:v>1.466333333333333E-2</c:v>
                </c:pt>
                <c:pt idx="32">
                  <c:v>1.0420000000000002E-2</c:v>
                </c:pt>
                <c:pt idx="33">
                  <c:v>6.8733333333333337E-3</c:v>
                </c:pt>
                <c:pt idx="34">
                  <c:v>4.1633333333333331E-3</c:v>
                </c:pt>
                <c:pt idx="35">
                  <c:v>2.2846666666666666E-3</c:v>
                </c:pt>
                <c:pt idx="36">
                  <c:v>1.1203333333333334E-3</c:v>
                </c:pt>
                <c:pt idx="37">
                  <c:v>4.8366666666666664E-4</c:v>
                </c:pt>
                <c:pt idx="38">
                  <c:v>1.808E-4</c:v>
                </c:pt>
                <c:pt idx="39">
                  <c:v>5.7659999999999993E-5</c:v>
                </c:pt>
                <c:pt idx="40">
                  <c:v>1.543E-5</c:v>
                </c:pt>
                <c:pt idx="41">
                  <c:v>3.4053333333333337E-6</c:v>
                </c:pt>
                <c:pt idx="42">
                  <c:v>6.0800000000000004E-7</c:v>
                </c:pt>
                <c:pt idx="43">
                  <c:v>8.6273333333333324E-8</c:v>
                </c:pt>
                <c:pt idx="44">
                  <c:v>9.5356666666666675E-9</c:v>
                </c:pt>
                <c:pt idx="45">
                  <c:v>8.0450000000000007E-10</c:v>
                </c:pt>
                <c:pt idx="46">
                  <c:v>5.0746333333333329E-11</c:v>
                </c:pt>
                <c:pt idx="47">
                  <c:v>2.3410999999999998E-12</c:v>
                </c:pt>
                <c:pt idx="48">
                  <c:v>7.7332333333333327E-14</c:v>
                </c:pt>
                <c:pt idx="49">
                  <c:v>1.6620999999999999E-15</c:v>
                </c:pt>
                <c:pt idx="50">
                  <c:v>4.8233333333333322E-17</c:v>
                </c:pt>
                <c:pt idx="51">
                  <c:v>4.1866666666666678E-17</c:v>
                </c:pt>
                <c:pt idx="52">
                  <c:v>7.666666666666857E-19</c:v>
                </c:pt>
                <c:pt idx="53">
                  <c:v>0</c:v>
                </c:pt>
                <c:pt idx="54">
                  <c:v>1.4803333333333331E-16</c:v>
                </c:pt>
              </c:numCache>
            </c:numRef>
          </c:yVal>
          <c:smooth val="1"/>
        </c:ser>
        <c:ser>
          <c:idx val="1"/>
          <c:order val="1"/>
          <c:tx>
            <c:v>simul_mpc2</c:v>
          </c:tx>
          <c:spPr>
            <a:ln w="19050" cap="rnd">
              <a:solidFill>
                <a:srgbClr val="0070C0"/>
              </a:solidFill>
              <a:round/>
            </a:ln>
            <a:effectLst/>
          </c:spPr>
          <c:marker>
            <c:symbol val="none"/>
          </c:marker>
          <c:xVal>
            <c:numRef>
              <c:f>'2nd_MPC (2)'!$B$2:$B$56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'2nd_MPC (2)'!$J$2:$J$57</c:f>
              <c:numCache>
                <c:formatCode>0.00E+00</c:formatCode>
                <c:ptCount val="56"/>
                <c:pt idx="0">
                  <c:v>6.6666666666665986E-3</c:v>
                </c:pt>
                <c:pt idx="1">
                  <c:v>5.0000000000001155E-3</c:v>
                </c:pt>
                <c:pt idx="2">
                  <c:v>6.6666666666665986E-3</c:v>
                </c:pt>
                <c:pt idx="3">
                  <c:v>8.3333333333333037E-3</c:v>
                </c:pt>
                <c:pt idx="4">
                  <c:v>1.0333333333333306E-2</c:v>
                </c:pt>
                <c:pt idx="5">
                  <c:v>1.2666666666666604E-2</c:v>
                </c:pt>
                <c:pt idx="6">
                  <c:v>1.4666666666666828E-2</c:v>
                </c:pt>
                <c:pt idx="7">
                  <c:v>1.6666666666666607E-2</c:v>
                </c:pt>
                <c:pt idx="8">
                  <c:v>1.9000000000000128E-2</c:v>
                </c:pt>
                <c:pt idx="9">
                  <c:v>2.0999999999999908E-2</c:v>
                </c:pt>
                <c:pt idx="10">
                  <c:v>2.3000000000000131E-2</c:v>
                </c:pt>
                <c:pt idx="11">
                  <c:v>2.4666666666666615E-2</c:v>
                </c:pt>
                <c:pt idx="12">
                  <c:v>2.633333333333332E-2</c:v>
                </c:pt>
                <c:pt idx="13">
                  <c:v>2.7666666666666506E-2</c:v>
                </c:pt>
                <c:pt idx="14">
                  <c:v>3.0000000000000027E-2</c:v>
                </c:pt>
                <c:pt idx="15">
                  <c:v>3.2333333333333436E-2</c:v>
                </c:pt>
                <c:pt idx="16">
                  <c:v>3.4666666666666623E-2</c:v>
                </c:pt>
                <c:pt idx="17">
                  <c:v>3.7000000000000033E-2</c:v>
                </c:pt>
                <c:pt idx="18">
                  <c:v>3.9666666666666628E-2</c:v>
                </c:pt>
                <c:pt idx="19">
                  <c:v>4.166666666666663E-2</c:v>
                </c:pt>
                <c:pt idx="20">
                  <c:v>4.2666666666666742E-2</c:v>
                </c:pt>
                <c:pt idx="21">
                  <c:v>4.3666666666666742E-2</c:v>
                </c:pt>
                <c:pt idx="22">
                  <c:v>4.366666666666652E-2</c:v>
                </c:pt>
                <c:pt idx="23">
                  <c:v>4.2666666666666742E-2</c:v>
                </c:pt>
                <c:pt idx="24">
                  <c:v>4.1333333333333333E-2</c:v>
                </c:pt>
                <c:pt idx="25">
                  <c:v>3.8666666666666627E-2</c:v>
                </c:pt>
                <c:pt idx="26">
                  <c:v>3.5666666666666735E-2</c:v>
                </c:pt>
                <c:pt idx="27">
                  <c:v>3.1999999999999917E-2</c:v>
                </c:pt>
                <c:pt idx="28">
                  <c:v>2.7333333333333376E-2</c:v>
                </c:pt>
                <c:pt idx="29">
                  <c:v>2.3333333333333317E-2</c:v>
                </c:pt>
                <c:pt idx="30">
                  <c:v>1.8333333333333313E-2</c:v>
                </c:pt>
                <c:pt idx="31">
                  <c:v>1.366666666666666E-2</c:v>
                </c:pt>
                <c:pt idx="32">
                  <c:v>1.0000000000000009E-2</c:v>
                </c:pt>
                <c:pt idx="33">
                  <c:v>6.6666666666666541E-3</c:v>
                </c:pt>
                <c:pt idx="34">
                  <c:v>3.6666666666667069E-3</c:v>
                </c:pt>
                <c:pt idx="35">
                  <c:v>2.3333333333332984E-3</c:v>
                </c:pt>
                <c:pt idx="36">
                  <c:v>1.0000000000000564E-3</c:v>
                </c:pt>
                <c:pt idx="37">
                  <c:v>3.3333333333329662E-4</c:v>
                </c:pt>
                <c:pt idx="38">
                  <c:v>3.3333333333335213E-4</c:v>
                </c:pt>
                <c:pt idx="39">
                  <c:v>0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-3.4999999999999976E-2</c:v>
                </c:pt>
                <c:pt idx="55">
                  <c:v>0.42166666666666663</c:v>
                </c:pt>
              </c:numCache>
            </c:numRef>
          </c:yVal>
          <c:smooth val="1"/>
        </c:ser>
        <c:ser>
          <c:idx val="0"/>
          <c:order val="2"/>
          <c:tx>
            <c:v>simul_c1</c:v>
          </c:tx>
          <c:spPr>
            <a:ln w="19050" cap="rnd">
              <a:solidFill>
                <a:srgbClr val="92D050"/>
              </a:solidFill>
              <a:round/>
            </a:ln>
            <a:effectLst/>
          </c:spPr>
          <c:marker>
            <c:symbol val="none"/>
          </c:marker>
          <c:xVal>
            <c:numRef>
              <c:f>'2nd_C (2)'!$G$2:$G$56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'[2]1st_c'!$D$2:$D$56</c:f>
              <c:numCache>
                <c:formatCode>0.00E+00</c:formatCode>
                <c:ptCount val="55"/>
                <c:pt idx="0">
                  <c:v>4.8666666666667968E-3</c:v>
                </c:pt>
                <c:pt idx="1">
                  <c:v>6.8333333333332469E-3</c:v>
                </c:pt>
                <c:pt idx="2">
                  <c:v>9.1666666666667673E-3</c:v>
                </c:pt>
                <c:pt idx="3">
                  <c:v>1.1733333333333373E-2</c:v>
                </c:pt>
                <c:pt idx="4">
                  <c:v>1.4533333333333065E-2</c:v>
                </c:pt>
                <c:pt idx="5">
                  <c:v>1.7466666666666741E-2</c:v>
                </c:pt>
                <c:pt idx="6">
                  <c:v>2.0500000000000074E-2</c:v>
                </c:pt>
                <c:pt idx="7">
                  <c:v>2.3600000000000065E-2</c:v>
                </c:pt>
                <c:pt idx="8">
                  <c:v>2.6666666666666616E-2</c:v>
                </c:pt>
                <c:pt idx="9">
                  <c:v>2.9100000000000015E-2</c:v>
                </c:pt>
                <c:pt idx="10">
                  <c:v>3.1599999999999961E-2</c:v>
                </c:pt>
                <c:pt idx="11">
                  <c:v>3.4566666666666745E-2</c:v>
                </c:pt>
                <c:pt idx="12">
                  <c:v>3.7466666666666537E-2</c:v>
                </c:pt>
                <c:pt idx="13">
                  <c:v>4.0166666666666795E-2</c:v>
                </c:pt>
                <c:pt idx="14">
                  <c:v>4.2633333333333301E-2</c:v>
                </c:pt>
                <c:pt idx="15">
                  <c:v>4.489999999999994E-2</c:v>
                </c:pt>
                <c:pt idx="16">
                  <c:v>4.6833333333333282E-2</c:v>
                </c:pt>
                <c:pt idx="17">
                  <c:v>4.840000000000011E-2</c:v>
                </c:pt>
                <c:pt idx="18">
                  <c:v>4.9566666666666648E-2</c:v>
                </c:pt>
                <c:pt idx="19">
                  <c:v>5.0233333333333297E-2</c:v>
                </c:pt>
                <c:pt idx="20">
                  <c:v>5.0366666666666671E-2</c:v>
                </c:pt>
                <c:pt idx="21">
                  <c:v>4.986666666666667E-2</c:v>
                </c:pt>
                <c:pt idx="22">
                  <c:v>4.876666666666668E-2</c:v>
                </c:pt>
                <c:pt idx="23">
                  <c:v>4.6999999999999986E-2</c:v>
                </c:pt>
                <c:pt idx="24">
                  <c:v>4.4533333333333341E-2</c:v>
                </c:pt>
                <c:pt idx="25">
                  <c:v>4.1366666666666663E-2</c:v>
                </c:pt>
                <c:pt idx="26">
                  <c:v>3.7633333333333352E-2</c:v>
                </c:pt>
                <c:pt idx="27">
                  <c:v>3.3366666666666642E-2</c:v>
                </c:pt>
                <c:pt idx="28">
                  <c:v>2.8733333333333361E-2</c:v>
                </c:pt>
                <c:pt idx="29">
                  <c:v>2.3866666666666654E-2</c:v>
                </c:pt>
                <c:pt idx="30">
                  <c:v>1.9099999999999992E-2</c:v>
                </c:pt>
                <c:pt idx="31">
                  <c:v>1.4566666666666676E-2</c:v>
                </c:pt>
                <c:pt idx="32">
                  <c:v>1.0566666666666665E-2</c:v>
                </c:pt>
                <c:pt idx="33">
                  <c:v>7.1999999999999998E-3</c:v>
                </c:pt>
                <c:pt idx="34">
                  <c:v>4.5666666666666659E-3</c:v>
                </c:pt>
                <c:pt idx="35">
                  <c:v>2.7333333333333333E-3</c:v>
                </c:pt>
                <c:pt idx="36">
                  <c:v>1.5000000000000002E-3</c:v>
                </c:pt>
                <c:pt idx="37">
                  <c:v>7.6666666666666669E-4</c:v>
                </c:pt>
                <c:pt idx="38">
                  <c:v>3.3333333333333327E-4</c:v>
                </c:pt>
                <c:pt idx="39">
                  <c:v>1.3333333333333334E-4</c:v>
                </c:pt>
                <c:pt idx="40">
                  <c:v>6.6666666666666656E-5</c:v>
                </c:pt>
                <c:pt idx="41">
                  <c:v>3.3333333333333335E-5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</c:numCache>
            </c:numRef>
          </c:yVal>
          <c:smooth val="1"/>
        </c:ser>
        <c:ser>
          <c:idx val="2"/>
          <c:order val="3"/>
          <c:tx>
            <c:v>simul_mpc1</c:v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numRef>
              <c:f>'[2]1st_c'!$B$2:$B$76</c:f>
              <c:numCache>
                <c:formatCode>General</c:formatCode>
                <c:ptCount val="7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  <c:pt idx="55">
                  <c:v>302</c:v>
                </c:pt>
                <c:pt idx="56">
                  <c:v>307</c:v>
                </c:pt>
                <c:pt idx="57">
                  <c:v>312</c:v>
                </c:pt>
                <c:pt idx="58">
                  <c:v>317</c:v>
                </c:pt>
                <c:pt idx="59">
                  <c:v>322</c:v>
                </c:pt>
                <c:pt idx="60">
                  <c:v>327</c:v>
                </c:pt>
                <c:pt idx="61">
                  <c:v>332</c:v>
                </c:pt>
                <c:pt idx="62">
                  <c:v>337</c:v>
                </c:pt>
                <c:pt idx="63">
                  <c:v>342</c:v>
                </c:pt>
                <c:pt idx="64">
                  <c:v>347</c:v>
                </c:pt>
                <c:pt idx="65">
                  <c:v>352</c:v>
                </c:pt>
                <c:pt idx="66">
                  <c:v>357</c:v>
                </c:pt>
                <c:pt idx="67">
                  <c:v>362</c:v>
                </c:pt>
                <c:pt idx="68">
                  <c:v>367</c:v>
                </c:pt>
                <c:pt idx="69">
                  <c:v>372</c:v>
                </c:pt>
                <c:pt idx="70">
                  <c:v>377</c:v>
                </c:pt>
                <c:pt idx="71">
                  <c:v>382</c:v>
                </c:pt>
                <c:pt idx="72">
                  <c:v>387</c:v>
                </c:pt>
                <c:pt idx="73">
                  <c:v>392</c:v>
                </c:pt>
                <c:pt idx="74">
                  <c:v>397</c:v>
                </c:pt>
              </c:numCache>
            </c:numRef>
          </c:xVal>
          <c:yVal>
            <c:numRef>
              <c:f>'[2]1st_c'!$F$2:$F$67</c:f>
              <c:numCache>
                <c:formatCode>0.00E+00</c:formatCode>
                <c:ptCount val="66"/>
                <c:pt idx="0">
                  <c:v>3.9000000000002366E-3</c:v>
                </c:pt>
                <c:pt idx="1">
                  <c:v>5.3999999999998494E-3</c:v>
                </c:pt>
                <c:pt idx="2">
                  <c:v>7.2333333333334249E-3</c:v>
                </c:pt>
                <c:pt idx="3">
                  <c:v>9.1666666666665453E-3</c:v>
                </c:pt>
                <c:pt idx="4">
                  <c:v>1.1333333333333417E-2</c:v>
                </c:pt>
                <c:pt idx="5">
                  <c:v>1.3633333333333386E-2</c:v>
                </c:pt>
                <c:pt idx="6">
                  <c:v>1.5933333333333355E-2</c:v>
                </c:pt>
                <c:pt idx="7">
                  <c:v>1.7700000000000049E-2</c:v>
                </c:pt>
                <c:pt idx="8">
                  <c:v>1.9799999999999818E-2</c:v>
                </c:pt>
                <c:pt idx="9">
                  <c:v>2.2033333333333349E-2</c:v>
                </c:pt>
                <c:pt idx="10">
                  <c:v>2.413333333333334E-2</c:v>
                </c:pt>
                <c:pt idx="11">
                  <c:v>2.6166666666666671E-2</c:v>
                </c:pt>
                <c:pt idx="12">
                  <c:v>2.8166666666666673E-2</c:v>
                </c:pt>
                <c:pt idx="13">
                  <c:v>3.0366666666666653E-2</c:v>
                </c:pt>
                <c:pt idx="14">
                  <c:v>3.2666666666666622E-2</c:v>
                </c:pt>
                <c:pt idx="15">
                  <c:v>3.516666666666679E-2</c:v>
                </c:pt>
                <c:pt idx="16">
                  <c:v>3.7666666666666626E-2</c:v>
                </c:pt>
                <c:pt idx="17">
                  <c:v>4.0000000000000036E-2</c:v>
                </c:pt>
                <c:pt idx="18">
                  <c:v>4.2033333333333256E-2</c:v>
                </c:pt>
                <c:pt idx="19">
                  <c:v>4.3566666666666642E-2</c:v>
                </c:pt>
                <c:pt idx="20">
                  <c:v>4.4500000000000095E-2</c:v>
                </c:pt>
                <c:pt idx="21">
                  <c:v>4.4833333333333392E-2</c:v>
                </c:pt>
                <c:pt idx="22">
                  <c:v>4.4433333333333214E-2</c:v>
                </c:pt>
                <c:pt idx="23">
                  <c:v>4.3300000000000005E-2</c:v>
                </c:pt>
                <c:pt idx="24">
                  <c:v>4.1400000000000103E-2</c:v>
                </c:pt>
                <c:pt idx="25">
                  <c:v>3.8799999999999946E-2</c:v>
                </c:pt>
                <c:pt idx="26">
                  <c:v>3.5499999999999976E-2</c:v>
                </c:pt>
                <c:pt idx="27">
                  <c:v>3.1633333333333347E-2</c:v>
                </c:pt>
                <c:pt idx="28">
                  <c:v>2.736666666666665E-2</c:v>
                </c:pt>
                <c:pt idx="29">
                  <c:v>2.2866666666666702E-2</c:v>
                </c:pt>
                <c:pt idx="30">
                  <c:v>1.8333333333333313E-2</c:v>
                </c:pt>
                <c:pt idx="31">
                  <c:v>1.4066666666666672E-2</c:v>
                </c:pt>
                <c:pt idx="32">
                  <c:v>1.0199999999999987E-2</c:v>
                </c:pt>
                <c:pt idx="33">
                  <c:v>6.9666666666666766E-3</c:v>
                </c:pt>
                <c:pt idx="34">
                  <c:v>4.3999999999999595E-3</c:v>
                </c:pt>
                <c:pt idx="35">
                  <c:v>2.7333333333333654E-3</c:v>
                </c:pt>
                <c:pt idx="36">
                  <c:v>1.5333333333333865E-3</c:v>
                </c:pt>
                <c:pt idx="37">
                  <c:v>7.999999999999674E-4</c:v>
                </c:pt>
                <c:pt idx="38">
                  <c:v>3.9999999999995595E-4</c:v>
                </c:pt>
                <c:pt idx="39">
                  <c:v>1.6666666666670382E-4</c:v>
                </c:pt>
                <c:pt idx="40">
                  <c:v>6.6666666666659324E-5</c:v>
                </c:pt>
                <c:pt idx="41">
                  <c:v>0</c:v>
                </c:pt>
                <c:pt idx="42">
                  <c:v>3.3333333333329662E-5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10857248"/>
        <c:axId val="210861560"/>
      </c:scatterChart>
      <c:valAx>
        <c:axId val="210857248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Temperature, C</a:t>
                </a:r>
                <a:endParaRPr lang="ko-KR" altLang="en-US" sz="1800"/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210861560"/>
        <c:crosses val="autoZero"/>
        <c:crossBetween val="midCat"/>
        <c:majorUnit val="100"/>
      </c:valAx>
      <c:valAx>
        <c:axId val="210861560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Desorption rate, ppmw min </a:t>
                </a:r>
                <a:r>
                  <a:rPr lang="en-US" altLang="ko-KR" sz="1800" baseline="30000"/>
                  <a:t>-1</a:t>
                </a:r>
                <a:endParaRPr lang="ko-KR" altLang="en-US" sz="1800" baseline="30000"/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#,##0.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210857248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64060824965686625"/>
          <c:y val="0.12953970859649611"/>
          <c:w val="0.3593917503431337"/>
          <c:h val="0.45705721413798539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5053040244969379"/>
          <c:y val="0.10167833187518224"/>
          <c:w val="0.803657261592301"/>
          <c:h val="0.71935476815398081"/>
        </c:manualLayout>
      </c:layout>
      <c:scatterChart>
        <c:scatterStyle val="smoothMarker"/>
        <c:varyColors val="0"/>
        <c:ser>
          <c:idx val="2"/>
          <c:order val="0"/>
          <c:tx>
            <c:v>simul_c</c:v>
          </c:tx>
          <c:spPr>
            <a:ln w="19050" cap="rnd">
              <a:solidFill>
                <a:schemeClr val="tx1"/>
              </a:solidFill>
              <a:round/>
            </a:ln>
            <a:effectLst/>
          </c:spPr>
          <c:marker>
            <c:symbol val="none"/>
          </c:marker>
          <c:xVal>
            <c:numRef>
              <c:f>'1st_c'!$B$2:$B$67</c:f>
              <c:numCache>
                <c:formatCode>General</c:formatCode>
                <c:ptCount val="66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  <c:pt idx="55">
                  <c:v>302</c:v>
                </c:pt>
                <c:pt idx="56">
                  <c:v>307</c:v>
                </c:pt>
                <c:pt idx="57">
                  <c:v>312</c:v>
                </c:pt>
                <c:pt idx="58">
                  <c:v>317</c:v>
                </c:pt>
                <c:pt idx="59">
                  <c:v>322</c:v>
                </c:pt>
                <c:pt idx="60">
                  <c:v>327</c:v>
                </c:pt>
                <c:pt idx="61">
                  <c:v>332</c:v>
                </c:pt>
                <c:pt idx="62">
                  <c:v>337</c:v>
                </c:pt>
                <c:pt idx="63">
                  <c:v>342</c:v>
                </c:pt>
                <c:pt idx="64">
                  <c:v>347</c:v>
                </c:pt>
                <c:pt idx="65">
                  <c:v>352</c:v>
                </c:pt>
              </c:numCache>
            </c:numRef>
          </c:xVal>
          <c:yVal>
            <c:numRef>
              <c:f>'1st_c'!$I$2:$I$76</c:f>
              <c:numCache>
                <c:formatCode>0.00E+00</c:formatCode>
                <c:ptCount val="75"/>
                <c:pt idx="0">
                  <c:v>4.9333333333332341E-3</c:v>
                </c:pt>
                <c:pt idx="1">
                  <c:v>6.9333333333334579E-3</c:v>
                </c:pt>
                <c:pt idx="2">
                  <c:v>9.2666666666665343E-3</c:v>
                </c:pt>
                <c:pt idx="3">
                  <c:v>1.1866666666666692E-2</c:v>
                </c:pt>
                <c:pt idx="4">
                  <c:v>1.4633333333333276E-2</c:v>
                </c:pt>
                <c:pt idx="5">
                  <c:v>1.7566666666666619E-2</c:v>
                </c:pt>
                <c:pt idx="6">
                  <c:v>2.0633333333333392E-2</c:v>
                </c:pt>
                <c:pt idx="7">
                  <c:v>2.3699999999999943E-2</c:v>
                </c:pt>
                <c:pt idx="8">
                  <c:v>2.6766666666666827E-2</c:v>
                </c:pt>
                <c:pt idx="9">
                  <c:v>2.9199999999999893E-2</c:v>
                </c:pt>
                <c:pt idx="10">
                  <c:v>3.1666666666666732E-2</c:v>
                </c:pt>
                <c:pt idx="11">
                  <c:v>3.4633333333333294E-2</c:v>
                </c:pt>
                <c:pt idx="12">
                  <c:v>3.7500000000000089E-2</c:v>
                </c:pt>
                <c:pt idx="13">
                  <c:v>4.0233333333333232E-2</c:v>
                </c:pt>
                <c:pt idx="14">
                  <c:v>4.269999999999996E-2</c:v>
                </c:pt>
                <c:pt idx="15">
                  <c:v>4.4933333333333381E-2</c:v>
                </c:pt>
                <c:pt idx="16">
                  <c:v>4.6866666666666612E-2</c:v>
                </c:pt>
                <c:pt idx="17">
                  <c:v>4.8433333333333328E-2</c:v>
                </c:pt>
                <c:pt idx="18">
                  <c:v>4.9600000000000088E-2</c:v>
                </c:pt>
                <c:pt idx="19">
                  <c:v>5.0233333333333297E-2</c:v>
                </c:pt>
                <c:pt idx="20">
                  <c:v>5.0366666666666671E-2</c:v>
                </c:pt>
                <c:pt idx="21">
                  <c:v>4.99E-2</c:v>
                </c:pt>
                <c:pt idx="22">
                  <c:v>4.880000000000001E-2</c:v>
                </c:pt>
                <c:pt idx="23">
                  <c:v>4.6999999999999986E-2</c:v>
                </c:pt>
                <c:pt idx="24">
                  <c:v>4.4500000000000012E-2</c:v>
                </c:pt>
                <c:pt idx="25">
                  <c:v>4.1399999999999992E-2</c:v>
                </c:pt>
                <c:pt idx="26">
                  <c:v>3.7666666666666682E-2</c:v>
                </c:pt>
                <c:pt idx="27">
                  <c:v>3.3366666666666642E-2</c:v>
                </c:pt>
                <c:pt idx="28">
                  <c:v>2.8733333333333361E-2</c:v>
                </c:pt>
                <c:pt idx="29">
                  <c:v>2.3866666666666654E-2</c:v>
                </c:pt>
                <c:pt idx="30">
                  <c:v>1.9099999999999992E-2</c:v>
                </c:pt>
                <c:pt idx="31">
                  <c:v>1.4566666666666676E-2</c:v>
                </c:pt>
                <c:pt idx="32">
                  <c:v>1.0566666666666665E-2</c:v>
                </c:pt>
                <c:pt idx="33">
                  <c:v>7.1999999999999998E-3</c:v>
                </c:pt>
                <c:pt idx="34">
                  <c:v>4.5666666666666659E-3</c:v>
                </c:pt>
                <c:pt idx="35">
                  <c:v>2.7333333333333333E-3</c:v>
                </c:pt>
                <c:pt idx="36">
                  <c:v>1.5000000000000002E-3</c:v>
                </c:pt>
                <c:pt idx="37">
                  <c:v>7.6666666666666669E-4</c:v>
                </c:pt>
                <c:pt idx="38">
                  <c:v>3.3333333333333327E-4</c:v>
                </c:pt>
                <c:pt idx="39">
                  <c:v>1.3333333333333334E-4</c:v>
                </c:pt>
                <c:pt idx="40">
                  <c:v>6.6666666666666656E-5</c:v>
                </c:pt>
                <c:pt idx="41">
                  <c:v>3.3333333333333335E-5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</c:numCache>
            </c:numRef>
          </c:yVal>
          <c:smooth val="1"/>
        </c:ser>
        <c:ser>
          <c:idx val="3"/>
          <c:order val="1"/>
          <c:tx>
            <c:v>simul_mpc</c:v>
          </c:tx>
          <c:spPr>
            <a:ln w="19050" cap="rnd">
              <a:solidFill>
                <a:srgbClr val="0070C0"/>
              </a:solidFill>
              <a:round/>
            </a:ln>
            <a:effectLst/>
          </c:spPr>
          <c:marker>
            <c:symbol val="none"/>
          </c:marker>
          <c:xVal>
            <c:numRef>
              <c:f>'1st_c'!$B$2:$B$67</c:f>
              <c:numCache>
                <c:formatCode>General</c:formatCode>
                <c:ptCount val="66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  <c:pt idx="55">
                  <c:v>302</c:v>
                </c:pt>
                <c:pt idx="56">
                  <c:v>307</c:v>
                </c:pt>
                <c:pt idx="57">
                  <c:v>312</c:v>
                </c:pt>
                <c:pt idx="58">
                  <c:v>317</c:v>
                </c:pt>
                <c:pt idx="59">
                  <c:v>322</c:v>
                </c:pt>
                <c:pt idx="60">
                  <c:v>327</c:v>
                </c:pt>
                <c:pt idx="61">
                  <c:v>332</c:v>
                </c:pt>
                <c:pt idx="62">
                  <c:v>337</c:v>
                </c:pt>
                <c:pt idx="63">
                  <c:v>342</c:v>
                </c:pt>
                <c:pt idx="64">
                  <c:v>347</c:v>
                </c:pt>
                <c:pt idx="65">
                  <c:v>352</c:v>
                </c:pt>
              </c:numCache>
            </c:numRef>
          </c:xVal>
          <c:yVal>
            <c:numRef>
              <c:f>'1st_c'!$K$2:$K$76</c:f>
              <c:numCache>
                <c:formatCode>0.00E+00</c:formatCode>
                <c:ptCount val="75"/>
                <c:pt idx="0">
                  <c:v>4.9666666666670078E-3</c:v>
                </c:pt>
                <c:pt idx="1">
                  <c:v>7.0333333333332249E-3</c:v>
                </c:pt>
                <c:pt idx="2">
                  <c:v>9.3666666666667453E-3</c:v>
                </c:pt>
                <c:pt idx="3">
                  <c:v>1.1966666666666459E-2</c:v>
                </c:pt>
                <c:pt idx="4">
                  <c:v>1.4766666666666595E-2</c:v>
                </c:pt>
                <c:pt idx="5">
                  <c:v>1.7733333333333601E-2</c:v>
                </c:pt>
                <c:pt idx="6">
                  <c:v>2.0799999999999708E-2</c:v>
                </c:pt>
                <c:pt idx="7">
                  <c:v>2.310000000000012E-2</c:v>
                </c:pt>
                <c:pt idx="8">
                  <c:v>2.5966666666666693E-2</c:v>
                </c:pt>
                <c:pt idx="9">
                  <c:v>2.9033333333333466E-2</c:v>
                </c:pt>
                <c:pt idx="10">
                  <c:v>3.2066666666666466E-2</c:v>
                </c:pt>
                <c:pt idx="11">
                  <c:v>3.499999999999992E-2</c:v>
                </c:pt>
                <c:pt idx="12">
                  <c:v>3.7833333333333385E-2</c:v>
                </c:pt>
                <c:pt idx="13">
                  <c:v>4.053333333333331E-2</c:v>
                </c:pt>
                <c:pt idx="14">
                  <c:v>4.3000000000000149E-2</c:v>
                </c:pt>
                <c:pt idx="15">
                  <c:v>4.5233333333333237E-2</c:v>
                </c:pt>
                <c:pt idx="16">
                  <c:v>4.7166666666666801E-2</c:v>
                </c:pt>
                <c:pt idx="17">
                  <c:v>4.8733333333333184E-2</c:v>
                </c:pt>
                <c:pt idx="18">
                  <c:v>4.9866666666666726E-2</c:v>
                </c:pt>
                <c:pt idx="19">
                  <c:v>5.0499999999999989E-2</c:v>
                </c:pt>
                <c:pt idx="20">
                  <c:v>5.0666666666666638E-2</c:v>
                </c:pt>
                <c:pt idx="21">
                  <c:v>5.0166666666666693E-2</c:v>
                </c:pt>
                <c:pt idx="22">
                  <c:v>4.9066666666666592E-2</c:v>
                </c:pt>
                <c:pt idx="23">
                  <c:v>4.726666666666679E-2</c:v>
                </c:pt>
                <c:pt idx="24">
                  <c:v>4.4799999999999951E-2</c:v>
                </c:pt>
                <c:pt idx="25">
                  <c:v>4.1633333333333411E-2</c:v>
                </c:pt>
                <c:pt idx="26">
                  <c:v>3.7899999999999934E-2</c:v>
                </c:pt>
                <c:pt idx="27">
                  <c:v>3.3633333333333293E-2</c:v>
                </c:pt>
                <c:pt idx="28">
                  <c:v>2.8966666666666696E-2</c:v>
                </c:pt>
                <c:pt idx="29">
                  <c:v>2.413333333333334E-2</c:v>
                </c:pt>
                <c:pt idx="30">
                  <c:v>1.9333333333333369E-2</c:v>
                </c:pt>
                <c:pt idx="31">
                  <c:v>1.479999999999998E-2</c:v>
                </c:pt>
                <c:pt idx="32">
                  <c:v>1.0733333333333317E-2</c:v>
                </c:pt>
                <c:pt idx="33">
                  <c:v>7.3000000000000287E-3</c:v>
                </c:pt>
                <c:pt idx="34">
                  <c:v>4.6333333333333226E-3</c:v>
                </c:pt>
                <c:pt idx="35">
                  <c:v>2.8333333333333544E-3</c:v>
                </c:pt>
                <c:pt idx="36">
                  <c:v>1.6333333333332645E-3</c:v>
                </c:pt>
                <c:pt idx="37">
                  <c:v>8.3333333333340809E-4</c:v>
                </c:pt>
                <c:pt idx="38">
                  <c:v>3.9999999999995595E-4</c:v>
                </c:pt>
                <c:pt idx="39">
                  <c:v>1.6666666666670382E-4</c:v>
                </c:pt>
                <c:pt idx="40">
                  <c:v>9.9999999999988987E-5</c:v>
                </c:pt>
                <c:pt idx="41">
                  <c:v>0</c:v>
                </c:pt>
                <c:pt idx="42">
                  <c:v>3.3333333333329662E-5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0.3866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10858032"/>
        <c:axId val="210856464"/>
      </c:scatterChart>
      <c:valAx>
        <c:axId val="210858032"/>
        <c:scaling>
          <c:orientation val="minMax"/>
          <c:max val="400"/>
          <c:min val="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210856464"/>
        <c:crosses val="autoZero"/>
        <c:crossBetween val="midCat"/>
      </c:valAx>
      <c:valAx>
        <c:axId val="210856464"/>
        <c:scaling>
          <c:orientation val="minMax"/>
          <c:max val="6.0000000000000012E-2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210858032"/>
        <c:crosses val="autoZero"/>
        <c:crossBetween val="midCat"/>
        <c:majorUnit val="2.0000000000000004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54058448513054558"/>
          <c:y val="0.17794584690391985"/>
          <c:w val="0.43059044023208726"/>
          <c:h val="0.2430878404631387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ko-KR" sz="1800" dirty="0">
                <a:solidFill>
                  <a:schemeClr val="tx1"/>
                </a:solidFill>
              </a:rPr>
              <a:t>2nd </a:t>
            </a:r>
            <a:r>
              <a:rPr lang="en-US" altLang="ko-KR" sz="1800" dirty="0" smtClean="0">
                <a:solidFill>
                  <a:schemeClr val="tx1"/>
                </a:solidFill>
              </a:rPr>
              <a:t>run, 7h</a:t>
            </a:r>
            <a:r>
              <a:rPr lang="en-US" altLang="ko-KR" sz="1800" baseline="0" dirty="0" smtClean="0">
                <a:solidFill>
                  <a:schemeClr val="tx1"/>
                </a:solidFill>
              </a:rPr>
              <a:t> charging, 2mm</a:t>
            </a:r>
            <a:endParaRPr lang="ko-KR" altLang="en-US" sz="1800" dirty="0">
              <a:solidFill>
                <a:schemeClr val="tx1"/>
              </a:solidFill>
            </a:endParaRPr>
          </a:p>
        </c:rich>
      </c:tx>
      <c:layout>
        <c:manualLayout>
          <c:xMode val="edge"/>
          <c:yMode val="edge"/>
          <c:x val="0.15186205713155976"/>
          <c:y val="3.8139879057542568E-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>
        <c:manualLayout>
          <c:layoutTarget val="inner"/>
          <c:xMode val="edge"/>
          <c:yMode val="edge"/>
          <c:x val="0.16706516636583199"/>
          <c:y val="0.19307367783754695"/>
          <c:w val="0.77007181306500949"/>
          <c:h val="0.55757439979242285"/>
        </c:manualLayout>
      </c:layout>
      <c:scatterChart>
        <c:scatterStyle val="lineMarker"/>
        <c:varyColors val="0"/>
        <c:ser>
          <c:idx val="0"/>
          <c:order val="0"/>
          <c:tx>
            <c:strRef>
              <c:f>exp!$C$1</c:f>
              <c:strCache>
                <c:ptCount val="1"/>
                <c:pt idx="0">
                  <c:v>s1mpc2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5"/>
              </a:solidFill>
              <a:ln w="9525">
                <a:solidFill>
                  <a:schemeClr val="accent5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exp!$C$2:$C$77</c:f>
              <c:numCache>
                <c:formatCode>General</c:formatCode>
                <c:ptCount val="76"/>
                <c:pt idx="0">
                  <c:v>3.0178737696529267E-4</c:v>
                </c:pt>
                <c:pt idx="1">
                  <c:v>2.225844206259073E-4</c:v>
                </c:pt>
                <c:pt idx="2">
                  <c:v>2.3668143393221474E-4</c:v>
                </c:pt>
                <c:pt idx="3">
                  <c:v>2.9566630539808024E-4</c:v>
                </c:pt>
                <c:pt idx="4">
                  <c:v>3.898937101297143E-4</c:v>
                </c:pt>
                <c:pt idx="5">
                  <c:v>7.1468147722635088E-4</c:v>
                </c:pt>
                <c:pt idx="6">
                  <c:v>1.3206675623803833E-3</c:v>
                </c:pt>
                <c:pt idx="7">
                  <c:v>2.1651899516385133E-3</c:v>
                </c:pt>
                <c:pt idx="8">
                  <c:v>3.6212630365663229E-3</c:v>
                </c:pt>
                <c:pt idx="9">
                  <c:v>5.3538972641218241E-3</c:v>
                </c:pt>
                <c:pt idx="10">
                  <c:v>7.7413006623518674E-3</c:v>
                </c:pt>
                <c:pt idx="11">
                  <c:v>1.1029429016048083E-2</c:v>
                </c:pt>
                <c:pt idx="12">
                  <c:v>1.4838961375060487E-2</c:v>
                </c:pt>
                <c:pt idx="13">
                  <c:v>1.88773847132832E-2</c:v>
                </c:pt>
                <c:pt idx="14">
                  <c:v>2.2785781652456941E-2</c:v>
                </c:pt>
                <c:pt idx="15">
                  <c:v>2.5741517271351797E-2</c:v>
                </c:pt>
                <c:pt idx="16">
                  <c:v>2.7948441801857671E-2</c:v>
                </c:pt>
                <c:pt idx="17">
                  <c:v>2.9150954134289135E-2</c:v>
                </c:pt>
                <c:pt idx="18">
                  <c:v>2.9444394595480955E-2</c:v>
                </c:pt>
                <c:pt idx="19">
                  <c:v>2.9020000300154225E-2</c:v>
                </c:pt>
                <c:pt idx="20">
                  <c:v>2.8056209758844049E-2</c:v>
                </c:pt>
                <c:pt idx="21">
                  <c:v>2.6219331827628749E-2</c:v>
                </c:pt>
                <c:pt idx="22">
                  <c:v>2.3631787937852571E-2</c:v>
                </c:pt>
                <c:pt idx="23">
                  <c:v>2.0362764746926755E-2</c:v>
                </c:pt>
                <c:pt idx="24">
                  <c:v>1.6790284795880937E-2</c:v>
                </c:pt>
                <c:pt idx="25">
                  <c:v>1.3125246823258191E-2</c:v>
                </c:pt>
                <c:pt idx="26">
                  <c:v>9.7104308368223952E-3</c:v>
                </c:pt>
                <c:pt idx="27">
                  <c:v>6.925899734792294E-3</c:v>
                </c:pt>
                <c:pt idx="28">
                  <c:v>4.7579274778959575E-3</c:v>
                </c:pt>
                <c:pt idx="29">
                  <c:v>3.3209595557385369E-3</c:v>
                </c:pt>
                <c:pt idx="30">
                  <c:v>2.2473607002529107E-3</c:v>
                </c:pt>
                <c:pt idx="31">
                  <c:v>1.4670168189419173E-3</c:v>
                </c:pt>
                <c:pt idx="32">
                  <c:v>1.0096058345556776E-3</c:v>
                </c:pt>
                <c:pt idx="33">
                  <c:v>6.3139780650882382E-4</c:v>
                </c:pt>
                <c:pt idx="34">
                  <c:v>4.2791854865330682E-4</c:v>
                </c:pt>
                <c:pt idx="35">
                  <c:v>2.9399692224338592E-4</c:v>
                </c:pt>
                <c:pt idx="36">
                  <c:v>5.1194416743958683E-5</c:v>
                </c:pt>
                <c:pt idx="37">
                  <c:v>8.3840131769091769E-5</c:v>
                </c:pt>
                <c:pt idx="38">
                  <c:v>7.0856040565913829E-5</c:v>
                </c:pt>
                <c:pt idx="39">
                  <c:v>7.883198230500885E-5</c:v>
                </c:pt>
                <c:pt idx="40">
                  <c:v>1.5135740602561696E-4</c:v>
                </c:pt>
                <c:pt idx="41">
                  <c:v>1.2946993799740276E-4</c:v>
                </c:pt>
                <c:pt idx="42">
                  <c:v>1.051711387457412E-4</c:v>
                </c:pt>
                <c:pt idx="43">
                  <c:v>1.1147769733014192E-4</c:v>
                </c:pt>
                <c:pt idx="44">
                  <c:v>1.0869539207231805E-4</c:v>
                </c:pt>
                <c:pt idx="45">
                  <c:v>1.6415601021160662E-4</c:v>
                </c:pt>
                <c:pt idx="46">
                  <c:v>1.4894607480216962E-4</c:v>
                </c:pt>
                <c:pt idx="47">
                  <c:v>1.6081724390221803E-4</c:v>
                </c:pt>
                <c:pt idx="48">
                  <c:v>2.1627786204150658E-4</c:v>
                </c:pt>
                <c:pt idx="49">
                  <c:v>2.9288400014025644E-4</c:v>
                </c:pt>
                <c:pt idx="50">
                  <c:v>3.3758637128262603E-4</c:v>
                </c:pt>
                <c:pt idx="51">
                  <c:v>3.8822432697501998E-4</c:v>
                </c:pt>
                <c:pt idx="52">
                  <c:v>4.9339546572076121E-4</c:v>
                </c:pt>
                <c:pt idx="53">
                  <c:v>5.800179027476768E-4</c:v>
                </c:pt>
                <c:pt idx="54">
                  <c:v>6.4586579384950775E-4</c:v>
                </c:pt>
                <c:pt idx="55">
                  <c:v>8.1020729107830259E-4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ser>
          <c:idx val="1"/>
          <c:order val="1"/>
          <c:tx>
            <c:strRef>
              <c:f>exp!$E$1</c:f>
              <c:strCache>
                <c:ptCount val="1"/>
                <c:pt idx="0">
                  <c:v>s3mpc2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5"/>
              </a:solidFill>
              <a:ln w="9525">
                <a:solidFill>
                  <a:schemeClr val="accent5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exp!$E$2:$E$77</c:f>
              <c:numCache>
                <c:formatCode>General</c:formatCode>
                <c:ptCount val="76"/>
                <c:pt idx="0">
                  <c:v>8.301537699623682E-4</c:v>
                </c:pt>
                <c:pt idx="1">
                  <c:v>8.9670997687159391E-4</c:v>
                </c:pt>
                <c:pt idx="2">
                  <c:v>8.6882832262583727E-4</c:v>
                </c:pt>
                <c:pt idx="3">
                  <c:v>1.0238862965603036E-3</c:v>
                </c:pt>
                <c:pt idx="4">
                  <c:v>1.6255903833477618E-3</c:v>
                </c:pt>
                <c:pt idx="5">
                  <c:v>2.9786600816482894E-3</c:v>
                </c:pt>
                <c:pt idx="6">
                  <c:v>4.8834267707342088E-3</c:v>
                </c:pt>
                <c:pt idx="7">
                  <c:v>7.4215567152995428E-3</c:v>
                </c:pt>
                <c:pt idx="8">
                  <c:v>1.0632983639489828E-2</c:v>
                </c:pt>
                <c:pt idx="9">
                  <c:v>1.4162980948642916E-2</c:v>
                </c:pt>
                <c:pt idx="10">
                  <c:v>1.8385162809651953E-2</c:v>
                </c:pt>
                <c:pt idx="11">
                  <c:v>2.2753408562580693E-2</c:v>
                </c:pt>
                <c:pt idx="12">
                  <c:v>2.6879533627672092E-2</c:v>
                </c:pt>
                <c:pt idx="13">
                  <c:v>3.0304120295612191E-2</c:v>
                </c:pt>
                <c:pt idx="14">
                  <c:v>3.2962051412614136E-2</c:v>
                </c:pt>
                <c:pt idx="15">
                  <c:v>3.4433123466948309E-2</c:v>
                </c:pt>
                <c:pt idx="16">
                  <c:v>3.5765326894974601E-2</c:v>
                </c:pt>
                <c:pt idx="17">
                  <c:v>3.4620560136135924E-2</c:v>
                </c:pt>
                <c:pt idx="18">
                  <c:v>3.2974463245794505E-2</c:v>
                </c:pt>
                <c:pt idx="19">
                  <c:v>3.0284333315179719E-2</c:v>
                </c:pt>
                <c:pt idx="20">
                  <c:v>2.6622302882049951E-2</c:v>
                </c:pt>
                <c:pt idx="21">
                  <c:v>2.2157100925002095E-2</c:v>
                </c:pt>
                <c:pt idx="22">
                  <c:v>1.7399411420834232E-2</c:v>
                </c:pt>
                <c:pt idx="23">
                  <c:v>1.291748047123892E-2</c:v>
                </c:pt>
                <c:pt idx="24">
                  <c:v>9.2529316951450169E-3</c:v>
                </c:pt>
                <c:pt idx="25">
                  <c:v>6.4300491139923756E-3</c:v>
                </c:pt>
                <c:pt idx="26">
                  <c:v>4.329211436984684E-3</c:v>
                </c:pt>
                <c:pt idx="27">
                  <c:v>2.934948843056554E-3</c:v>
                </c:pt>
                <c:pt idx="28">
                  <c:v>1.9547737850879859E-3</c:v>
                </c:pt>
                <c:pt idx="29">
                  <c:v>1.3199714764862095E-3</c:v>
                </c:pt>
                <c:pt idx="30">
                  <c:v>9.4581766467218443E-4</c:v>
                </c:pt>
                <c:pt idx="31">
                  <c:v>5.6159048100162801E-4</c:v>
                </c:pt>
                <c:pt idx="32">
                  <c:v>3.2054908300605418E-4</c:v>
                </c:pt>
                <c:pt idx="33">
                  <c:v>1.5955501494184629E-4</c:v>
                </c:pt>
                <c:pt idx="34">
                  <c:v>1.0001419200413366E-4</c:v>
                </c:pt>
                <c:pt idx="35">
                  <c:v>6.7455615110701642E-5</c:v>
                </c:pt>
                <c:pt idx="36">
                  <c:v>2.5363311281623817E-5</c:v>
                </c:pt>
                <c:pt idx="37">
                  <c:v>8.1126619773137172E-5</c:v>
                </c:pt>
                <c:pt idx="38">
                  <c:v>2.6082837842804632E-5</c:v>
                </c:pt>
                <c:pt idx="39">
                  <c:v>1.1080709042184589E-4</c:v>
                </c:pt>
                <c:pt idx="40">
                  <c:v>7.0333721355424916E-5</c:v>
                </c:pt>
                <c:pt idx="41">
                  <c:v>6.5656798707749593E-5</c:v>
                </c:pt>
                <c:pt idx="42">
                  <c:v>7.321182760014819E-5</c:v>
                </c:pt>
                <c:pt idx="43">
                  <c:v>1.5164022276885729E-4</c:v>
                </c:pt>
                <c:pt idx="44">
                  <c:v>8.7602358823764544E-5</c:v>
                </c:pt>
                <c:pt idx="45">
                  <c:v>5.8641414736236642E-5</c:v>
                </c:pt>
                <c:pt idx="46">
                  <c:v>9.0480465068487777E-5</c:v>
                </c:pt>
                <c:pt idx="47">
                  <c:v>5.8641414736236642E-5</c:v>
                </c:pt>
                <c:pt idx="48">
                  <c:v>1.2177987047985337E-4</c:v>
                </c:pt>
                <c:pt idx="49">
                  <c:v>1.0738933925623701E-4</c:v>
                </c:pt>
                <c:pt idx="50">
                  <c:v>1.1368519666656917E-4</c:v>
                </c:pt>
                <c:pt idx="51">
                  <c:v>1.388686263078978E-4</c:v>
                </c:pt>
                <c:pt idx="52">
                  <c:v>1.7358578288487225E-4</c:v>
                </c:pt>
                <c:pt idx="53">
                  <c:v>2.2287335232575823E-4</c:v>
                </c:pt>
                <c:pt idx="54">
                  <c:v>2.7413961980989147E-4</c:v>
                </c:pt>
                <c:pt idx="55">
                  <c:v>2.8718103873129374E-4</c:v>
                </c:pt>
                <c:pt idx="56">
                  <c:v>3.0022245765269612E-4</c:v>
                </c:pt>
                <c:pt idx="57">
                  <c:v>3.3583902243114656E-4</c:v>
                </c:pt>
                <c:pt idx="58">
                  <c:v>4.2919759374435758E-4</c:v>
                </c:pt>
                <c:pt idx="59">
                  <c:v>4.3099641014730967E-4</c:v>
                </c:pt>
                <c:pt idx="60">
                  <c:v>5.7094432629697868E-4</c:v>
                </c:pt>
                <c:pt idx="61">
                  <c:v>6.087194707589716E-4</c:v>
                </c:pt>
                <c:pt idx="62">
                  <c:v>6.8822715576945205E-4</c:v>
                </c:pt>
                <c:pt idx="63">
                  <c:v>7.7295140834849306E-4</c:v>
                </c:pt>
                <c:pt idx="64">
                  <c:v>8.5785554256782956E-4</c:v>
                </c:pt>
                <c:pt idx="65">
                  <c:v>1.0206484270349897E-3</c:v>
                </c:pt>
                <c:pt idx="66">
                  <c:v>1.1125679452258393E-3</c:v>
                </c:pt>
                <c:pt idx="67">
                  <c:v>1.2775194093765415E-3</c:v>
                </c:pt>
                <c:pt idx="68">
                  <c:v>1.3894057896401586E-3</c:v>
                </c:pt>
                <c:pt idx="69">
                  <c:v>1.5466223432581672E-3</c:v>
                </c:pt>
                <c:pt idx="70">
                  <c:v>1.7272235101145521E-3</c:v>
                </c:pt>
                <c:pt idx="71">
                  <c:v>1.8907359211428932E-3</c:v>
                </c:pt>
                <c:pt idx="72">
                  <c:v>2.0610838345024515E-3</c:v>
                </c:pt>
                <c:pt idx="73">
                  <c:v>2.2528376630571402E-3</c:v>
                </c:pt>
                <c:pt idx="74">
                  <c:v>2.4701346845337462E-3</c:v>
                </c:pt>
                <c:pt idx="75">
                  <c:v>2.6939074450609809E-3</c:v>
                </c:pt>
              </c:numCache>
            </c:numRef>
          </c:yVal>
          <c:smooth val="0"/>
        </c:ser>
        <c:ser>
          <c:idx val="2"/>
          <c:order val="2"/>
          <c:tx>
            <c:strRef>
              <c:f>exp!$H$1</c:f>
              <c:strCache>
                <c:ptCount val="1"/>
                <c:pt idx="0">
                  <c:v>s2c2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exp!$H$2:$H$77</c:f>
              <c:numCache>
                <c:formatCode>General</c:formatCode>
                <c:ptCount val="76"/>
                <c:pt idx="0">
                  <c:v>1.1255793838738587E-3</c:v>
                </c:pt>
                <c:pt idx="1">
                  <c:v>1.1470768177982613E-3</c:v>
                </c:pt>
                <c:pt idx="2">
                  <c:v>1.1282050246585189E-3</c:v>
                </c:pt>
                <c:pt idx="3">
                  <c:v>1.5025229390215849E-3</c:v>
                </c:pt>
                <c:pt idx="4">
                  <c:v>2.5739484817118344E-3</c:v>
                </c:pt>
                <c:pt idx="5">
                  <c:v>4.4566970268619718E-3</c:v>
                </c:pt>
                <c:pt idx="6">
                  <c:v>7.5113018747155957E-3</c:v>
                </c:pt>
                <c:pt idx="7">
                  <c:v>1.2391383478103963E-2</c:v>
                </c:pt>
                <c:pt idx="8">
                  <c:v>1.9021946972115227E-2</c:v>
                </c:pt>
                <c:pt idx="9">
                  <c:v>2.6372592451319451E-2</c:v>
                </c:pt>
                <c:pt idx="10">
                  <c:v>3.2969843127875348E-2</c:v>
                </c:pt>
                <c:pt idx="11">
                  <c:v>3.8375709298391847E-2</c:v>
                </c:pt>
                <c:pt idx="12">
                  <c:v>4.2408529441080291E-2</c:v>
                </c:pt>
                <c:pt idx="13">
                  <c:v>4.6423298303374202E-2</c:v>
                </c:pt>
                <c:pt idx="14">
                  <c:v>4.8879257052325382E-2</c:v>
                </c:pt>
                <c:pt idx="15">
                  <c:v>4.8902559614289243E-2</c:v>
                </c:pt>
                <c:pt idx="16">
                  <c:v>4.8925862176253096E-2</c:v>
                </c:pt>
                <c:pt idx="17">
                  <c:v>4.7013575172275543E-2</c:v>
                </c:pt>
                <c:pt idx="18">
                  <c:v>4.3409390887682808E-2</c:v>
                </c:pt>
                <c:pt idx="19">
                  <c:v>3.9161924610848414E-2</c:v>
                </c:pt>
                <c:pt idx="20">
                  <c:v>3.4691442969866974E-2</c:v>
                </c:pt>
                <c:pt idx="21">
                  <c:v>2.9821371621970127E-2</c:v>
                </c:pt>
                <c:pt idx="22">
                  <c:v>2.4509372109505219E-2</c:v>
                </c:pt>
                <c:pt idx="23">
                  <c:v>1.9243977720968024E-2</c:v>
                </c:pt>
                <c:pt idx="24">
                  <c:v>1.4408696113467914E-2</c:v>
                </c:pt>
                <c:pt idx="25">
                  <c:v>1.0255096494685109E-2</c:v>
                </c:pt>
                <c:pt idx="26">
                  <c:v>7.2823788188030644E-3</c:v>
                </c:pt>
                <c:pt idx="27">
                  <c:v>5.1019482496921231E-3</c:v>
                </c:pt>
                <c:pt idx="28">
                  <c:v>3.4548509649652073E-3</c:v>
                </c:pt>
                <c:pt idx="29">
                  <c:v>2.3273023505028531E-3</c:v>
                </c:pt>
                <c:pt idx="30">
                  <c:v>1.6052511347214007E-3</c:v>
                </c:pt>
                <c:pt idx="31">
                  <c:v>1.1124511799505594E-3</c:v>
                </c:pt>
                <c:pt idx="32">
                  <c:v>6.9628711558197744E-4</c:v>
                </c:pt>
                <c:pt idx="33">
                  <c:v>5.0543585104701632E-4</c:v>
                </c:pt>
                <c:pt idx="34">
                  <c:v>3.1885125278712759E-4</c:v>
                </c:pt>
                <c:pt idx="35">
                  <c:v>1.8043075267084238E-4</c:v>
                </c:pt>
                <c:pt idx="36">
                  <c:v>4.2010252554557209E-5</c:v>
                </c:pt>
                <c:pt idx="37">
                  <c:v>3.1835894514000377E-5</c:v>
                </c:pt>
                <c:pt idx="38">
                  <c:v>5.2020508046072788E-5</c:v>
                </c:pt>
                <c:pt idx="39">
                  <c:v>4.3487175495928349E-5</c:v>
                </c:pt>
                <c:pt idx="40">
                  <c:v>4.4307688241134554E-6</c:v>
                </c:pt>
                <c:pt idx="41">
                  <c:v>1.0436922119022806E-4</c:v>
                </c:pt>
                <c:pt idx="42">
                  <c:v>4.8082046869083042E-5</c:v>
                </c:pt>
                <c:pt idx="43">
                  <c:v>1.2799998825216645E-5</c:v>
                </c:pt>
                <c:pt idx="44">
                  <c:v>2.986666392550551E-5</c:v>
                </c:pt>
                <c:pt idx="45">
                  <c:v>1.1569229707407354E-4</c:v>
                </c:pt>
                <c:pt idx="46">
                  <c:v>5.1692302947990308E-5</c:v>
                </c:pt>
                <c:pt idx="47">
                  <c:v>7.3189736872392646E-5</c:v>
                </c:pt>
                <c:pt idx="48">
                  <c:v>5.3825636085526415E-5</c:v>
                </c:pt>
                <c:pt idx="49">
                  <c:v>1.271794755069603E-4</c:v>
                </c:pt>
                <c:pt idx="50">
                  <c:v>1.5442049864780596E-4</c:v>
                </c:pt>
                <c:pt idx="51">
                  <c:v>1.9101536708400233E-4</c:v>
                </c:pt>
                <c:pt idx="52">
                  <c:v>2.131692112045696E-4</c:v>
                </c:pt>
                <c:pt idx="53">
                  <c:v>2.7913843591914758E-4</c:v>
                </c:pt>
                <c:pt idx="54">
                  <c:v>3.0194869023587992E-4</c:v>
                </c:pt>
              </c:numCache>
            </c:numRef>
          </c:yVal>
          <c:smooth val="0"/>
        </c:ser>
        <c:ser>
          <c:idx val="3"/>
          <c:order val="3"/>
          <c:tx>
            <c:strRef>
              <c:f>exp!$J$1</c:f>
              <c:strCache>
                <c:ptCount val="1"/>
                <c:pt idx="0">
                  <c:v>s3c2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exp!$J$2:$J$77</c:f>
              <c:numCache>
                <c:formatCode>General</c:formatCode>
                <c:ptCount val="76"/>
                <c:pt idx="0">
                  <c:v>6.1723672009019576E-4</c:v>
                </c:pt>
                <c:pt idx="1">
                  <c:v>6.7951764245723642E-4</c:v>
                </c:pt>
                <c:pt idx="2">
                  <c:v>6.9705463901848191E-4</c:v>
                </c:pt>
                <c:pt idx="3">
                  <c:v>8.0850471062265971E-4</c:v>
                </c:pt>
                <c:pt idx="4">
                  <c:v>1.1562944928933435E-3</c:v>
                </c:pt>
                <c:pt idx="5">
                  <c:v>2.1980248680641568E-3</c:v>
                </c:pt>
                <c:pt idx="6">
                  <c:v>3.7127624588962319E-3</c:v>
                </c:pt>
                <c:pt idx="7">
                  <c:v>5.9845410508160947E-3</c:v>
                </c:pt>
                <c:pt idx="8">
                  <c:v>9.4480159230800435E-3</c:v>
                </c:pt>
                <c:pt idx="9">
                  <c:v>1.3694755342691581E-2</c:v>
                </c:pt>
                <c:pt idx="10">
                  <c:v>1.9530477768483271E-2</c:v>
                </c:pt>
                <c:pt idx="11">
                  <c:v>2.6716876723819123E-2</c:v>
                </c:pt>
                <c:pt idx="12">
                  <c:v>3.4504122682832795E-2</c:v>
                </c:pt>
                <c:pt idx="13">
                  <c:v>4.3432584595640415E-2</c:v>
                </c:pt>
                <c:pt idx="14">
                  <c:v>5.2883386770510556E-2</c:v>
                </c:pt>
                <c:pt idx="15">
                  <c:v>5.9377320207423409E-2</c:v>
                </c:pt>
                <c:pt idx="16">
                  <c:v>6.1433328182774291E-2</c:v>
                </c:pt>
                <c:pt idx="17">
                  <c:v>6.3489336158125187E-2</c:v>
                </c:pt>
                <c:pt idx="18">
                  <c:v>6.2343039392243393E-2</c:v>
                </c:pt>
                <c:pt idx="19">
                  <c:v>5.8875958782368717E-2</c:v>
                </c:pt>
                <c:pt idx="20">
                  <c:v>5.3581260895349668E-2</c:v>
                </c:pt>
                <c:pt idx="21">
                  <c:v>4.638060288673504E-2</c:v>
                </c:pt>
                <c:pt idx="22">
                  <c:v>3.823999464187048E-2</c:v>
                </c:pt>
                <c:pt idx="23">
                  <c:v>3.0801521848112235E-2</c:v>
                </c:pt>
                <c:pt idx="24">
                  <c:v>2.4532455320377244E-2</c:v>
                </c:pt>
                <c:pt idx="25">
                  <c:v>1.8544472429114549E-2</c:v>
                </c:pt>
                <c:pt idx="26">
                  <c:v>1.3311891567298407E-2</c:v>
                </c:pt>
                <c:pt idx="27">
                  <c:v>9.2220017337533329E-3</c:v>
                </c:pt>
                <c:pt idx="28">
                  <c:v>6.3000430917543914E-3</c:v>
                </c:pt>
                <c:pt idx="29">
                  <c:v>4.2113376321608019E-3</c:v>
                </c:pt>
                <c:pt idx="30">
                  <c:v>2.8062472441275446E-3</c:v>
                </c:pt>
                <c:pt idx="31">
                  <c:v>1.8107358692396399E-3</c:v>
                </c:pt>
                <c:pt idx="32">
                  <c:v>1.1912045888517108E-3</c:v>
                </c:pt>
                <c:pt idx="33">
                  <c:v>7.6113843019088407E-4</c:v>
                </c:pt>
                <c:pt idx="34">
                  <c:v>4.6169831133671842E-4</c:v>
                </c:pt>
                <c:pt idx="35">
                  <c:v>2.7895297333869183E-4</c:v>
                </c:pt>
                <c:pt idx="36">
                  <c:v>7.8342844451171956E-5</c:v>
                </c:pt>
                <c:pt idx="37">
                  <c:v>6.7361734454877986E-5</c:v>
                </c:pt>
                <c:pt idx="38">
                  <c:v>7.9817918928286097E-5</c:v>
                </c:pt>
                <c:pt idx="39">
                  <c:v>1.2292287309284306E-4</c:v>
                </c:pt>
                <c:pt idx="40">
                  <c:v>1.0538587653159742E-4</c:v>
                </c:pt>
                <c:pt idx="41">
                  <c:v>4.2121571179814206E-5</c:v>
                </c:pt>
                <c:pt idx="42">
                  <c:v>9.571594384829378E-5</c:v>
                </c:pt>
                <c:pt idx="43">
                  <c:v>4.7694074760023111E-5</c:v>
                </c:pt>
                <c:pt idx="44">
                  <c:v>1.1046668861943496E-4</c:v>
                </c:pt>
                <c:pt idx="45">
                  <c:v>9.0471234596332494E-5</c:v>
                </c:pt>
                <c:pt idx="46">
                  <c:v>1.0112455026437889E-4</c:v>
                </c:pt>
                <c:pt idx="47">
                  <c:v>8.3259759374885683E-5</c:v>
                </c:pt>
                <c:pt idx="48">
                  <c:v>1.1538360354314868E-4</c:v>
                </c:pt>
                <c:pt idx="49">
                  <c:v>1.4226273845945034E-4</c:v>
                </c:pt>
                <c:pt idx="50">
                  <c:v>1.7995908620792219E-4</c:v>
                </c:pt>
                <c:pt idx="51">
                  <c:v>2.5731854767435143E-4</c:v>
                </c:pt>
                <c:pt idx="52">
                  <c:v>3.6680185330904364E-4</c:v>
                </c:pt>
                <c:pt idx="53">
                  <c:v>4.5120889283279579E-4</c:v>
                </c:pt>
                <c:pt idx="54">
                  <c:v>5.6397014174996399E-4</c:v>
                </c:pt>
                <c:pt idx="55">
                  <c:v>6.8345117439620718E-4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60754872"/>
        <c:axId val="212785616"/>
      </c:scatterChart>
      <c:valAx>
        <c:axId val="160754872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212785616"/>
        <c:crosses val="autoZero"/>
        <c:crossBetween val="midCat"/>
        <c:majorUnit val="100"/>
      </c:valAx>
      <c:valAx>
        <c:axId val="212785616"/>
        <c:scaling>
          <c:orientation val="minMax"/>
          <c:max val="0.12000000000000001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60754872"/>
        <c:crosses val="autoZero"/>
        <c:crossBetween val="midCat"/>
        <c:majorUnit val="3.0000000000000006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53895178191851478"/>
          <c:y val="0.22242276524333848"/>
          <c:w val="0.3985811299358456"/>
          <c:h val="0.3885504683697274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ko-KR" sz="1800" dirty="0" smtClean="0">
                <a:solidFill>
                  <a:schemeClr val="tx1"/>
                </a:solidFill>
              </a:rPr>
              <a:t>IF, 24h charging, 1mm</a:t>
            </a:r>
            <a:endParaRPr lang="ko-KR" altLang="en-US" sz="1800" dirty="0">
              <a:solidFill>
                <a:schemeClr val="tx1"/>
              </a:solidFill>
            </a:endParaRPr>
          </a:p>
        </c:rich>
      </c:tx>
      <c:layout>
        <c:manualLayout>
          <c:xMode val="edge"/>
          <c:yMode val="edge"/>
          <c:x val="0.18428709004013613"/>
          <c:y val="0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>
        <c:manualLayout>
          <c:layoutTarget val="inner"/>
          <c:xMode val="edge"/>
          <c:yMode val="edge"/>
          <c:x val="0.18197484689413826"/>
          <c:y val="0.14973687131662228"/>
          <c:w val="0.69524037620297463"/>
          <c:h val="0.58738108346126416"/>
        </c:manualLayout>
      </c:layout>
      <c:scatterChart>
        <c:scatterStyle val="smoothMarker"/>
        <c:varyColors val="0"/>
        <c:ser>
          <c:idx val="0"/>
          <c:order val="0"/>
          <c:tx>
            <c:strRef>
              <c:f>calri_exp!$B$1</c:f>
              <c:strCache>
                <c:ptCount val="1"/>
                <c:pt idx="0">
                  <c:v>T,C</c:v>
                </c:pt>
              </c:strCache>
            </c:strRef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xVal>
            <c:numRef>
              <c:f>calri_exp!$A$2:$A$1001</c:f>
              <c:numCache>
                <c:formatCode>General</c:formatCode>
                <c:ptCount val="1000"/>
                <c:pt idx="0">
                  <c:v>31.3</c:v>
                </c:pt>
                <c:pt idx="1">
                  <c:v>43.1</c:v>
                </c:pt>
                <c:pt idx="2">
                  <c:v>49.1</c:v>
                </c:pt>
                <c:pt idx="3">
                  <c:v>56.7</c:v>
                </c:pt>
                <c:pt idx="4">
                  <c:v>64.099999999999994</c:v>
                </c:pt>
                <c:pt idx="5">
                  <c:v>71.099999999999994</c:v>
                </c:pt>
                <c:pt idx="6">
                  <c:v>78.3</c:v>
                </c:pt>
                <c:pt idx="7">
                  <c:v>84.9</c:v>
                </c:pt>
                <c:pt idx="8">
                  <c:v>91.4</c:v>
                </c:pt>
                <c:pt idx="9">
                  <c:v>97.8</c:v>
                </c:pt>
                <c:pt idx="10">
                  <c:v>104.5</c:v>
                </c:pt>
                <c:pt idx="11">
                  <c:v>110.9</c:v>
                </c:pt>
                <c:pt idx="12">
                  <c:v>116.6</c:v>
                </c:pt>
                <c:pt idx="13">
                  <c:v>122.5</c:v>
                </c:pt>
                <c:pt idx="14">
                  <c:v>128.69999999999999</c:v>
                </c:pt>
                <c:pt idx="15">
                  <c:v>134.6</c:v>
                </c:pt>
                <c:pt idx="16">
                  <c:v>140.5</c:v>
                </c:pt>
                <c:pt idx="17">
                  <c:v>146.1</c:v>
                </c:pt>
                <c:pt idx="18">
                  <c:v>151.6</c:v>
                </c:pt>
                <c:pt idx="19">
                  <c:v>157.19999999999999</c:v>
                </c:pt>
                <c:pt idx="20">
                  <c:v>168.2</c:v>
                </c:pt>
                <c:pt idx="21">
                  <c:v>173.9</c:v>
                </c:pt>
                <c:pt idx="22">
                  <c:v>190.1</c:v>
                </c:pt>
                <c:pt idx="23">
                  <c:v>195.4</c:v>
                </c:pt>
                <c:pt idx="24">
                  <c:v>201.1</c:v>
                </c:pt>
                <c:pt idx="25">
                  <c:v>211.9</c:v>
                </c:pt>
                <c:pt idx="26">
                  <c:v>217.3</c:v>
                </c:pt>
                <c:pt idx="27">
                  <c:v>227.9</c:v>
                </c:pt>
                <c:pt idx="28">
                  <c:v>233.2</c:v>
                </c:pt>
                <c:pt idx="29">
                  <c:v>238.6</c:v>
                </c:pt>
              </c:numCache>
            </c:numRef>
          </c:xVal>
          <c:yVal>
            <c:numRef>
              <c:f>calri_exp!$B$2:$B$1001</c:f>
            </c:numRef>
          </c:yVal>
          <c:smooth val="1"/>
        </c:ser>
        <c:ser>
          <c:idx val="1"/>
          <c:order val="1"/>
          <c:tx>
            <c:strRef>
              <c:f>calri_exp!$C$1</c:f>
              <c:strCache>
                <c:ptCount val="1"/>
                <c:pt idx="0">
                  <c:v>100_0</c:v>
                </c:pt>
              </c:strCache>
            </c:strRef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xVal>
            <c:numRef>
              <c:f>calri_exp!$A$2:$A$1001</c:f>
              <c:numCache>
                <c:formatCode>General</c:formatCode>
                <c:ptCount val="1000"/>
                <c:pt idx="0">
                  <c:v>31.3</c:v>
                </c:pt>
                <c:pt idx="1">
                  <c:v>43.1</c:v>
                </c:pt>
                <c:pt idx="2">
                  <c:v>49.1</c:v>
                </c:pt>
                <c:pt idx="3">
                  <c:v>56.7</c:v>
                </c:pt>
                <c:pt idx="4">
                  <c:v>64.099999999999994</c:v>
                </c:pt>
                <c:pt idx="5">
                  <c:v>71.099999999999994</c:v>
                </c:pt>
                <c:pt idx="6">
                  <c:v>78.3</c:v>
                </c:pt>
                <c:pt idx="7">
                  <c:v>84.9</c:v>
                </c:pt>
                <c:pt idx="8">
                  <c:v>91.4</c:v>
                </c:pt>
                <c:pt idx="9">
                  <c:v>97.8</c:v>
                </c:pt>
                <c:pt idx="10">
                  <c:v>104.5</c:v>
                </c:pt>
                <c:pt idx="11">
                  <c:v>110.9</c:v>
                </c:pt>
                <c:pt idx="12">
                  <c:v>116.6</c:v>
                </c:pt>
                <c:pt idx="13">
                  <c:v>122.5</c:v>
                </c:pt>
                <c:pt idx="14">
                  <c:v>128.69999999999999</c:v>
                </c:pt>
                <c:pt idx="15">
                  <c:v>134.6</c:v>
                </c:pt>
                <c:pt idx="16">
                  <c:v>140.5</c:v>
                </c:pt>
                <c:pt idx="17">
                  <c:v>146.1</c:v>
                </c:pt>
                <c:pt idx="18">
                  <c:v>151.6</c:v>
                </c:pt>
                <c:pt idx="19">
                  <c:v>157.19999999999999</c:v>
                </c:pt>
                <c:pt idx="20">
                  <c:v>168.2</c:v>
                </c:pt>
                <c:pt idx="21">
                  <c:v>173.9</c:v>
                </c:pt>
                <c:pt idx="22">
                  <c:v>190.1</c:v>
                </c:pt>
                <c:pt idx="23">
                  <c:v>195.4</c:v>
                </c:pt>
                <c:pt idx="24">
                  <c:v>201.1</c:v>
                </c:pt>
                <c:pt idx="25">
                  <c:v>211.9</c:v>
                </c:pt>
                <c:pt idx="26">
                  <c:v>217.3</c:v>
                </c:pt>
                <c:pt idx="27">
                  <c:v>227.9</c:v>
                </c:pt>
                <c:pt idx="28">
                  <c:v>233.2</c:v>
                </c:pt>
                <c:pt idx="29">
                  <c:v>238.6</c:v>
                </c:pt>
              </c:numCache>
            </c:numRef>
          </c:xVal>
          <c:yVal>
            <c:numRef>
              <c:f>calri_exp!$C$2:$C$1001</c:f>
              <c:numCache>
                <c:formatCode>General</c:formatCode>
                <c:ptCount val="1000"/>
                <c:pt idx="0">
                  <c:v>2.47584E-3</c:v>
                </c:pt>
                <c:pt idx="1">
                  <c:v>2.20009E-3</c:v>
                </c:pt>
                <c:pt idx="2">
                  <c:v>2.3814399999999999E-3</c:v>
                </c:pt>
                <c:pt idx="3">
                  <c:v>4.1181100000000003E-3</c:v>
                </c:pt>
                <c:pt idx="4">
                  <c:v>5.5797199999999998E-3</c:v>
                </c:pt>
                <c:pt idx="5">
                  <c:v>6.7667100000000004E-3</c:v>
                </c:pt>
                <c:pt idx="6">
                  <c:v>7.58875E-3</c:v>
                </c:pt>
                <c:pt idx="7">
                  <c:v>6.8550099999999999E-3</c:v>
                </c:pt>
                <c:pt idx="8">
                  <c:v>5.29855E-3</c:v>
                </c:pt>
                <c:pt idx="9">
                  <c:v>3.5593899999999999E-3</c:v>
                </c:pt>
                <c:pt idx="10">
                  <c:v>2.1863099999999999E-3</c:v>
                </c:pt>
                <c:pt idx="11">
                  <c:v>1.63573E-3</c:v>
                </c:pt>
                <c:pt idx="12">
                  <c:v>1.08559E-3</c:v>
                </c:pt>
                <c:pt idx="13">
                  <c:v>7.1860900000000004E-4</c:v>
                </c:pt>
                <c:pt idx="14">
                  <c:v>4.4263800000000003E-4</c:v>
                </c:pt>
                <c:pt idx="15">
                  <c:v>5.32294E-4</c:v>
                </c:pt>
                <c:pt idx="16">
                  <c:v>2.55646E-4</c:v>
                </c:pt>
                <c:pt idx="17">
                  <c:v>2.5429100000000002E-4</c:v>
                </c:pt>
                <c:pt idx="18">
                  <c:v>2.5271000000000001E-4</c:v>
                </c:pt>
                <c:pt idx="19">
                  <c:v>2.51129E-4</c:v>
                </c:pt>
                <c:pt idx="20">
                  <c:v>2.4819300000000001E-4</c:v>
                </c:pt>
                <c:pt idx="21">
                  <c:v>2.46161E-4</c:v>
                </c:pt>
                <c:pt idx="22">
                  <c:v>1.50858E-4</c:v>
                </c:pt>
                <c:pt idx="23">
                  <c:v>1.4950299999999999E-4</c:v>
                </c:pt>
                <c:pt idx="24">
                  <c:v>2.3848200000000001E-4</c:v>
                </c:pt>
                <c:pt idx="25">
                  <c:v>2.3554700000000001E-4</c:v>
                </c:pt>
                <c:pt idx="26">
                  <c:v>3.2678399999999999E-4</c:v>
                </c:pt>
                <c:pt idx="27">
                  <c:v>3.2249299999999998E-4</c:v>
                </c:pt>
                <c:pt idx="28">
                  <c:v>3.21138E-4</c:v>
                </c:pt>
                <c:pt idx="29">
                  <c:v>3.1933200000000003E-4</c:v>
                </c:pt>
                <c:pt idx="30">
                  <c:v>1.3211399999999999E-4</c:v>
                </c:pt>
                <c:pt idx="31">
                  <c:v>1.30307E-4</c:v>
                </c:pt>
                <c:pt idx="32">
                  <c:v>2.1883499999999999E-4</c:v>
                </c:pt>
                <c:pt idx="33">
                  <c:v>3.08943E-4</c:v>
                </c:pt>
                <c:pt idx="34">
                  <c:v>3.9769600000000001E-4</c:v>
                </c:pt>
                <c:pt idx="35">
                  <c:v>4.8757899999999997E-4</c:v>
                </c:pt>
                <c:pt idx="36">
                  <c:v>4.8599800000000002E-4</c:v>
                </c:pt>
                <c:pt idx="37">
                  <c:v>5.7610699999999996E-4</c:v>
                </c:pt>
                <c:pt idx="38">
                  <c:v>5.7497699999999995E-4</c:v>
                </c:pt>
                <c:pt idx="39">
                  <c:v>5.7249299999999998E-4</c:v>
                </c:pt>
                <c:pt idx="40">
                  <c:v>5.7136399999999999E-4</c:v>
                </c:pt>
                <c:pt idx="41">
                  <c:v>6.6124700000000001E-4</c:v>
                </c:pt>
                <c:pt idx="42">
                  <c:v>6.60117E-4</c:v>
                </c:pt>
                <c:pt idx="43">
                  <c:v>6.5921399999999998E-4</c:v>
                </c:pt>
                <c:pt idx="44">
                  <c:v>7.4977400000000004E-4</c:v>
                </c:pt>
                <c:pt idx="45">
                  <c:v>8.4078600000000005E-4</c:v>
                </c:pt>
              </c:numCache>
            </c:numRef>
          </c:yVal>
          <c:smooth val="1"/>
        </c:ser>
        <c:ser>
          <c:idx val="2"/>
          <c:order val="2"/>
          <c:tx>
            <c:strRef>
              <c:f>calri_exp!$D$1</c:f>
              <c:strCache>
                <c:ptCount val="1"/>
                <c:pt idx="0">
                  <c:v>100_10</c:v>
                </c:pt>
              </c:strCache>
            </c:strRef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xVal>
            <c:numRef>
              <c:f>calri_exp!$A$2:$A$1001</c:f>
              <c:numCache>
                <c:formatCode>General</c:formatCode>
                <c:ptCount val="1000"/>
                <c:pt idx="0">
                  <c:v>31.3</c:v>
                </c:pt>
                <c:pt idx="1">
                  <c:v>43.1</c:v>
                </c:pt>
                <c:pt idx="2">
                  <c:v>49.1</c:v>
                </c:pt>
                <c:pt idx="3">
                  <c:v>56.7</c:v>
                </c:pt>
                <c:pt idx="4">
                  <c:v>64.099999999999994</c:v>
                </c:pt>
                <c:pt idx="5">
                  <c:v>71.099999999999994</c:v>
                </c:pt>
                <c:pt idx="6">
                  <c:v>78.3</c:v>
                </c:pt>
                <c:pt idx="7">
                  <c:v>84.9</c:v>
                </c:pt>
                <c:pt idx="8">
                  <c:v>91.4</c:v>
                </c:pt>
                <c:pt idx="9">
                  <c:v>97.8</c:v>
                </c:pt>
                <c:pt idx="10">
                  <c:v>104.5</c:v>
                </c:pt>
                <c:pt idx="11">
                  <c:v>110.9</c:v>
                </c:pt>
                <c:pt idx="12">
                  <c:v>116.6</c:v>
                </c:pt>
                <c:pt idx="13">
                  <c:v>122.5</c:v>
                </c:pt>
                <c:pt idx="14">
                  <c:v>128.69999999999999</c:v>
                </c:pt>
                <c:pt idx="15">
                  <c:v>134.6</c:v>
                </c:pt>
                <c:pt idx="16">
                  <c:v>140.5</c:v>
                </c:pt>
                <c:pt idx="17">
                  <c:v>146.1</c:v>
                </c:pt>
                <c:pt idx="18">
                  <c:v>151.6</c:v>
                </c:pt>
                <c:pt idx="19">
                  <c:v>157.19999999999999</c:v>
                </c:pt>
                <c:pt idx="20">
                  <c:v>168.2</c:v>
                </c:pt>
                <c:pt idx="21">
                  <c:v>173.9</c:v>
                </c:pt>
                <c:pt idx="22">
                  <c:v>190.1</c:v>
                </c:pt>
                <c:pt idx="23">
                  <c:v>195.4</c:v>
                </c:pt>
                <c:pt idx="24">
                  <c:v>201.1</c:v>
                </c:pt>
                <c:pt idx="25">
                  <c:v>211.9</c:v>
                </c:pt>
                <c:pt idx="26">
                  <c:v>217.3</c:v>
                </c:pt>
                <c:pt idx="27">
                  <c:v>227.9</c:v>
                </c:pt>
                <c:pt idx="28">
                  <c:v>233.2</c:v>
                </c:pt>
                <c:pt idx="29">
                  <c:v>238.6</c:v>
                </c:pt>
              </c:numCache>
            </c:numRef>
          </c:xVal>
          <c:yVal>
            <c:numRef>
              <c:f>calri_exp!$D$2:$D$1001</c:f>
              <c:numCache>
                <c:formatCode>General</c:formatCode>
                <c:ptCount val="1000"/>
                <c:pt idx="0">
                  <c:v>4.7624199999999998E-3</c:v>
                </c:pt>
                <c:pt idx="1">
                  <c:v>4.9437700000000001E-3</c:v>
                </c:pt>
                <c:pt idx="2">
                  <c:v>6.9543799999999996E-3</c:v>
                </c:pt>
                <c:pt idx="3">
                  <c:v>1.0520099999999999E-2</c:v>
                </c:pt>
                <c:pt idx="4">
                  <c:v>1.33537E-2</c:v>
                </c:pt>
                <c:pt idx="5">
                  <c:v>1.46328E-2</c:v>
                </c:pt>
                <c:pt idx="6">
                  <c:v>1.4356799999999999E-2</c:v>
                </c:pt>
                <c:pt idx="7">
                  <c:v>1.2526000000000001E-2</c:v>
                </c:pt>
                <c:pt idx="8">
                  <c:v>1.01463E-2</c:v>
                </c:pt>
                <c:pt idx="9">
                  <c:v>7.4923200000000002E-3</c:v>
                </c:pt>
                <c:pt idx="10">
                  <c:v>5.3873100000000002E-3</c:v>
                </c:pt>
                <c:pt idx="11">
                  <c:v>3.8308499999999998E-3</c:v>
                </c:pt>
                <c:pt idx="12">
                  <c:v>2.73171E-3</c:v>
                </c:pt>
                <c:pt idx="13">
                  <c:v>1.6327900000000001E-3</c:v>
                </c:pt>
                <c:pt idx="14">
                  <c:v>1.08198E-3</c:v>
                </c:pt>
                <c:pt idx="15">
                  <c:v>8.0623299999999995E-4</c:v>
                </c:pt>
                <c:pt idx="16">
                  <c:v>7.1363999999999998E-4</c:v>
                </c:pt>
                <c:pt idx="17">
                  <c:v>3.4688299999999998E-4</c:v>
                </c:pt>
                <c:pt idx="18">
                  <c:v>2.54517E-4</c:v>
                </c:pt>
                <c:pt idx="19">
                  <c:v>1.6147199999999999E-4</c:v>
                </c:pt>
                <c:pt idx="20">
                  <c:v>3.4214100000000002E-4</c:v>
                </c:pt>
                <c:pt idx="21">
                  <c:v>2.4796699999999998E-4</c:v>
                </c:pt>
                <c:pt idx="22">
                  <c:v>2.4570899999999999E-4</c:v>
                </c:pt>
                <c:pt idx="23">
                  <c:v>2.42773E-4</c:v>
                </c:pt>
                <c:pt idx="24">
                  <c:v>2.4074099999999999E-4</c:v>
                </c:pt>
                <c:pt idx="25">
                  <c:v>2.3848200000000001E-4</c:v>
                </c:pt>
                <c:pt idx="26">
                  <c:v>2.3554700000000001E-4</c:v>
                </c:pt>
                <c:pt idx="27">
                  <c:v>2.3283599999999999E-4</c:v>
                </c:pt>
                <c:pt idx="28">
                  <c:v>1.3843699999999999E-4</c:v>
                </c:pt>
                <c:pt idx="29">
                  <c:v>1.33695E-4</c:v>
                </c:pt>
                <c:pt idx="30">
                  <c:v>4.0673E-4</c:v>
                </c:pt>
                <c:pt idx="31">
                  <c:v>4.0514899999999999E-4</c:v>
                </c:pt>
                <c:pt idx="32">
                  <c:v>4.03342E-4</c:v>
                </c:pt>
                <c:pt idx="33">
                  <c:v>4.00632E-4</c:v>
                </c:pt>
                <c:pt idx="34">
                  <c:v>4.9141799999999998E-4</c:v>
                </c:pt>
                <c:pt idx="35">
                  <c:v>4.8961199999999995E-4</c:v>
                </c:pt>
                <c:pt idx="36">
                  <c:v>4.8712700000000001E-4</c:v>
                </c:pt>
                <c:pt idx="37">
                  <c:v>4.8328800000000001E-4</c:v>
                </c:pt>
                <c:pt idx="38">
                  <c:v>4.8148100000000002E-4</c:v>
                </c:pt>
                <c:pt idx="39">
                  <c:v>4.7899699999999999E-4</c:v>
                </c:pt>
                <c:pt idx="40">
                  <c:v>6.6079500000000005E-4</c:v>
                </c:pt>
                <c:pt idx="41">
                  <c:v>5.6775100000000002E-4</c:v>
                </c:pt>
                <c:pt idx="42">
                  <c:v>6.5808499999999999E-4</c:v>
                </c:pt>
                <c:pt idx="43">
                  <c:v>8.4033399999999998E-4</c:v>
                </c:pt>
              </c:numCache>
            </c:numRef>
          </c:yVal>
          <c:smooth val="1"/>
        </c:ser>
        <c:ser>
          <c:idx val="3"/>
          <c:order val="3"/>
          <c:tx>
            <c:strRef>
              <c:f>calri_exp!$E$1</c:f>
              <c:strCache>
                <c:ptCount val="1"/>
                <c:pt idx="0">
                  <c:v>100_20</c:v>
                </c:pt>
              </c:strCache>
            </c:strRef>
          </c:tx>
          <c:spPr>
            <a:ln w="19050" cap="rnd">
              <a:solidFill>
                <a:schemeClr val="accent4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4"/>
              </a:solidFill>
              <a:ln w="9525">
                <a:solidFill>
                  <a:schemeClr val="accent4"/>
                </a:solidFill>
              </a:ln>
              <a:effectLst/>
            </c:spPr>
          </c:marker>
          <c:xVal>
            <c:numRef>
              <c:f>calri_exp!$A$2:$A$1001</c:f>
              <c:numCache>
                <c:formatCode>General</c:formatCode>
                <c:ptCount val="1000"/>
                <c:pt idx="0">
                  <c:v>31.3</c:v>
                </c:pt>
                <c:pt idx="1">
                  <c:v>43.1</c:v>
                </c:pt>
                <c:pt idx="2">
                  <c:v>49.1</c:v>
                </c:pt>
                <c:pt idx="3">
                  <c:v>56.7</c:v>
                </c:pt>
                <c:pt idx="4">
                  <c:v>64.099999999999994</c:v>
                </c:pt>
                <c:pt idx="5">
                  <c:v>71.099999999999994</c:v>
                </c:pt>
                <c:pt idx="6">
                  <c:v>78.3</c:v>
                </c:pt>
                <c:pt idx="7">
                  <c:v>84.9</c:v>
                </c:pt>
                <c:pt idx="8">
                  <c:v>91.4</c:v>
                </c:pt>
                <c:pt idx="9">
                  <c:v>97.8</c:v>
                </c:pt>
                <c:pt idx="10">
                  <c:v>104.5</c:v>
                </c:pt>
                <c:pt idx="11">
                  <c:v>110.9</c:v>
                </c:pt>
                <c:pt idx="12">
                  <c:v>116.6</c:v>
                </c:pt>
                <c:pt idx="13">
                  <c:v>122.5</c:v>
                </c:pt>
                <c:pt idx="14">
                  <c:v>128.69999999999999</c:v>
                </c:pt>
                <c:pt idx="15">
                  <c:v>134.6</c:v>
                </c:pt>
                <c:pt idx="16">
                  <c:v>140.5</c:v>
                </c:pt>
                <c:pt idx="17">
                  <c:v>146.1</c:v>
                </c:pt>
                <c:pt idx="18">
                  <c:v>151.6</c:v>
                </c:pt>
                <c:pt idx="19">
                  <c:v>157.19999999999999</c:v>
                </c:pt>
                <c:pt idx="20">
                  <c:v>168.2</c:v>
                </c:pt>
                <c:pt idx="21">
                  <c:v>173.9</c:v>
                </c:pt>
                <c:pt idx="22">
                  <c:v>190.1</c:v>
                </c:pt>
                <c:pt idx="23">
                  <c:v>195.4</c:v>
                </c:pt>
                <c:pt idx="24">
                  <c:v>201.1</c:v>
                </c:pt>
                <c:pt idx="25">
                  <c:v>211.9</c:v>
                </c:pt>
                <c:pt idx="26">
                  <c:v>217.3</c:v>
                </c:pt>
                <c:pt idx="27">
                  <c:v>227.9</c:v>
                </c:pt>
                <c:pt idx="28">
                  <c:v>233.2</c:v>
                </c:pt>
                <c:pt idx="29">
                  <c:v>238.6</c:v>
                </c:pt>
              </c:numCache>
            </c:numRef>
          </c:xVal>
          <c:yVal>
            <c:numRef>
              <c:f>calri_exp!$E$2:$E$1001</c:f>
              <c:numCache>
                <c:formatCode>General</c:formatCode>
                <c:ptCount val="1000"/>
                <c:pt idx="0">
                  <c:v>7.7809400000000001E-3</c:v>
                </c:pt>
                <c:pt idx="1">
                  <c:v>7.7791300000000004E-3</c:v>
                </c:pt>
                <c:pt idx="2">
                  <c:v>7.8692399999999996E-3</c:v>
                </c:pt>
                <c:pt idx="3">
                  <c:v>1.20748E-2</c:v>
                </c:pt>
                <c:pt idx="4">
                  <c:v>1.7103899999999998E-2</c:v>
                </c:pt>
                <c:pt idx="5">
                  <c:v>1.98464E-2</c:v>
                </c:pt>
                <c:pt idx="6">
                  <c:v>2.0576299999999999E-2</c:v>
                </c:pt>
                <c:pt idx="7">
                  <c:v>1.8928400000000001E-2</c:v>
                </c:pt>
                <c:pt idx="8">
                  <c:v>1.5725800000000002E-2</c:v>
                </c:pt>
                <c:pt idx="9">
                  <c:v>1.26143E-2</c:v>
                </c:pt>
                <c:pt idx="10">
                  <c:v>9.5033900000000004E-3</c:v>
                </c:pt>
                <c:pt idx="11">
                  <c:v>6.9408300000000003E-3</c:v>
                </c:pt>
                <c:pt idx="12">
                  <c:v>4.9268300000000001E-3</c:v>
                </c:pt>
                <c:pt idx="13">
                  <c:v>3.4622899999999998E-3</c:v>
                </c:pt>
                <c:pt idx="14">
                  <c:v>2.1797700000000001E-3</c:v>
                </c:pt>
                <c:pt idx="15">
                  <c:v>1.72087E-3</c:v>
                </c:pt>
                <c:pt idx="16">
                  <c:v>1.53681E-3</c:v>
                </c:pt>
                <c:pt idx="17">
                  <c:v>1.07814E-3</c:v>
                </c:pt>
                <c:pt idx="18">
                  <c:v>8.02394E-4</c:v>
                </c:pt>
                <c:pt idx="19">
                  <c:v>5.2642300000000004E-4</c:v>
                </c:pt>
                <c:pt idx="20">
                  <c:v>3.41689E-4</c:v>
                </c:pt>
                <c:pt idx="21">
                  <c:v>3.4056000000000001E-4</c:v>
                </c:pt>
                <c:pt idx="22">
                  <c:v>3.3988300000000003E-4</c:v>
                </c:pt>
                <c:pt idx="23">
                  <c:v>3.3762400000000002E-4</c:v>
                </c:pt>
                <c:pt idx="24">
                  <c:v>3.3626899999999999E-4</c:v>
                </c:pt>
                <c:pt idx="25">
                  <c:v>3.3423699999999998E-4</c:v>
                </c:pt>
                <c:pt idx="26">
                  <c:v>3.3310700000000002E-4</c:v>
                </c:pt>
                <c:pt idx="27">
                  <c:v>3.3175199999999999E-4</c:v>
                </c:pt>
                <c:pt idx="28">
                  <c:v>1.4611600000000001E-4</c:v>
                </c:pt>
                <c:pt idx="29" formatCode="0.00E+00">
                  <c:v>5.23939E-5</c:v>
                </c:pt>
                <c:pt idx="30" formatCode="0.00E+00">
                  <c:v>4.96838E-5</c:v>
                </c:pt>
                <c:pt idx="31">
                  <c:v>2.3102999999999999E-4</c:v>
                </c:pt>
                <c:pt idx="32">
                  <c:v>1.3685600000000001E-4</c:v>
                </c:pt>
                <c:pt idx="33">
                  <c:v>2.25384E-4</c:v>
                </c:pt>
                <c:pt idx="34">
                  <c:v>3.1504100000000001E-4</c:v>
                </c:pt>
                <c:pt idx="35">
                  <c:v>5.8559200000000001E-4</c:v>
                </c:pt>
                <c:pt idx="36">
                  <c:v>6.7524800000000004E-4</c:v>
                </c:pt>
                <c:pt idx="37">
                  <c:v>4.9028899999999998E-4</c:v>
                </c:pt>
                <c:pt idx="38">
                  <c:v>4.8735299999999999E-4</c:v>
                </c:pt>
                <c:pt idx="39">
                  <c:v>4.8554700000000002E-4</c:v>
                </c:pt>
                <c:pt idx="40">
                  <c:v>4.82385E-4</c:v>
                </c:pt>
                <c:pt idx="41">
                  <c:v>6.63505E-4</c:v>
                </c:pt>
                <c:pt idx="42">
                  <c:v>5.7023499999999999E-4</c:v>
                </c:pt>
                <c:pt idx="43">
                  <c:v>5.6842800000000005E-4</c:v>
                </c:pt>
                <c:pt idx="44">
                  <c:v>6.5831099999999997E-4</c:v>
                </c:pt>
                <c:pt idx="45">
                  <c:v>8.4033399999999998E-4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82169368"/>
        <c:axId val="156613008"/>
      </c:scatterChart>
      <c:valAx>
        <c:axId val="182169368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6613008"/>
        <c:crosses val="autoZero"/>
        <c:crossBetween val="midCat"/>
        <c:majorUnit val="100"/>
      </c:valAx>
      <c:valAx>
        <c:axId val="156613008"/>
        <c:scaling>
          <c:orientation val="minMax"/>
          <c:max val="0.12000000000000001"/>
        </c:scaling>
        <c:delete val="1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crossAx val="182169368"/>
        <c:crosses val="autoZero"/>
        <c:crossBetween val="midCat"/>
        <c:majorUnit val="3.0000000000000006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49947197292128787"/>
          <c:y val="0.17532709945531672"/>
          <c:w val="0.39034623797025364"/>
          <c:h val="0.3433832750072908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ko-KR" sz="1800" dirty="0" smtClean="0">
                <a:solidFill>
                  <a:schemeClr val="tx1"/>
                </a:solidFill>
              </a:rPr>
              <a:t>TRIP, 6h charging, 1mm</a:t>
            </a:r>
            <a:endParaRPr lang="ko-KR" altLang="en-US" sz="1800" dirty="0">
              <a:solidFill>
                <a:schemeClr val="tx1"/>
              </a:solidFill>
            </a:endParaRPr>
          </a:p>
        </c:rich>
      </c:tx>
      <c:layout>
        <c:manualLayout>
          <c:xMode val="edge"/>
          <c:yMode val="edge"/>
          <c:x val="0.10074229982934577"/>
          <c:y val="4.404117676637196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>
        <c:manualLayout>
          <c:layoutTarget val="inner"/>
          <c:xMode val="edge"/>
          <c:yMode val="edge"/>
          <c:x val="9.7330290578048442E-2"/>
          <c:y val="0.20682846308430416"/>
          <c:w val="0.79404687954174358"/>
          <c:h val="0.63941477252038637"/>
        </c:manualLayout>
      </c:layout>
      <c:scatterChart>
        <c:scatterStyle val="lineMarker"/>
        <c:varyColors val="0"/>
        <c:ser>
          <c:idx val="0"/>
          <c:order val="0"/>
          <c:tx>
            <c:strRef>
              <c:f>'100_cali.'!$B$1</c:f>
              <c:strCache>
                <c:ptCount val="1"/>
                <c:pt idx="0">
                  <c:v>620_6h</c:v>
                </c:pt>
              </c:strCache>
            </c:strRef>
          </c:tx>
          <c:spPr>
            <a:ln w="28575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xVal>
            <c:numRef>
              <c:f>'100_cali.'!$A$2:$A$58</c:f>
              <c:numCache>
                <c:formatCode>General</c:formatCode>
                <c:ptCount val="57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68.508499999999998</c:v>
                </c:pt>
                <c:pt idx="6">
                  <c:v>74.103000000000009</c:v>
                </c:pt>
                <c:pt idx="7">
                  <c:v>79.697500000000005</c:v>
                </c:pt>
                <c:pt idx="8">
                  <c:v>85.292000000000002</c:v>
                </c:pt>
                <c:pt idx="9">
                  <c:v>90.886499999999998</c:v>
                </c:pt>
                <c:pt idx="10">
                  <c:v>96.481000000000009</c:v>
                </c:pt>
                <c:pt idx="11">
                  <c:v>102.07550000000001</c:v>
                </c:pt>
                <c:pt idx="12">
                  <c:v>107.67</c:v>
                </c:pt>
                <c:pt idx="13">
                  <c:v>113.2645</c:v>
                </c:pt>
                <c:pt idx="14">
                  <c:v>118.85900000000001</c:v>
                </c:pt>
                <c:pt idx="15">
                  <c:v>124.45349999999999</c:v>
                </c:pt>
                <c:pt idx="16">
                  <c:v>130.048</c:v>
                </c:pt>
                <c:pt idx="17">
                  <c:v>135.64250000000001</c:v>
                </c:pt>
                <c:pt idx="18">
                  <c:v>141.23699999999999</c:v>
                </c:pt>
                <c:pt idx="19">
                  <c:v>146.83150000000001</c:v>
                </c:pt>
                <c:pt idx="20">
                  <c:v>152.42600000000002</c:v>
                </c:pt>
                <c:pt idx="21">
                  <c:v>158.0205</c:v>
                </c:pt>
                <c:pt idx="22">
                  <c:v>163.61500000000001</c:v>
                </c:pt>
                <c:pt idx="23">
                  <c:v>169.20949999999999</c:v>
                </c:pt>
                <c:pt idx="24">
                  <c:v>174.804</c:v>
                </c:pt>
                <c:pt idx="25">
                  <c:v>180.39850000000001</c:v>
                </c:pt>
                <c:pt idx="26">
                  <c:v>185.99299999999999</c:v>
                </c:pt>
                <c:pt idx="27">
                  <c:v>191.58750000000001</c:v>
                </c:pt>
                <c:pt idx="28">
                  <c:v>197.18200000000002</c:v>
                </c:pt>
                <c:pt idx="29">
                  <c:v>202.7765</c:v>
                </c:pt>
                <c:pt idx="30">
                  <c:v>208.37099999999998</c:v>
                </c:pt>
                <c:pt idx="31">
                  <c:v>213.96550000000002</c:v>
                </c:pt>
                <c:pt idx="32">
                  <c:v>219.56</c:v>
                </c:pt>
                <c:pt idx="33">
                  <c:v>225.15450000000001</c:v>
                </c:pt>
                <c:pt idx="34">
                  <c:v>230.74900000000002</c:v>
                </c:pt>
                <c:pt idx="35">
                  <c:v>236.34350000000001</c:v>
                </c:pt>
                <c:pt idx="36">
                  <c:v>241.93799999999999</c:v>
                </c:pt>
                <c:pt idx="37">
                  <c:v>247.53250000000003</c:v>
                </c:pt>
                <c:pt idx="38">
                  <c:v>253.12699999999998</c:v>
                </c:pt>
                <c:pt idx="39">
                  <c:v>258.72149999999999</c:v>
                </c:pt>
                <c:pt idx="40">
                  <c:v>264.31600000000003</c:v>
                </c:pt>
                <c:pt idx="41">
                  <c:v>269.91049999999996</c:v>
                </c:pt>
                <c:pt idx="42">
                  <c:v>275.505</c:v>
                </c:pt>
                <c:pt idx="43">
                  <c:v>281.09950000000003</c:v>
                </c:pt>
                <c:pt idx="44">
                  <c:v>286.69399999999996</c:v>
                </c:pt>
                <c:pt idx="45">
                  <c:v>292.2885</c:v>
                </c:pt>
                <c:pt idx="46">
                  <c:v>297.88299999999998</c:v>
                </c:pt>
                <c:pt idx="47">
                  <c:v>303.47750000000002</c:v>
                </c:pt>
                <c:pt idx="48">
                  <c:v>309.072</c:v>
                </c:pt>
                <c:pt idx="49">
                  <c:v>314.66649999999998</c:v>
                </c:pt>
                <c:pt idx="50">
                  <c:v>320.26100000000002</c:v>
                </c:pt>
                <c:pt idx="51">
                  <c:v>325.85550000000001</c:v>
                </c:pt>
                <c:pt idx="52">
                  <c:v>331.45</c:v>
                </c:pt>
                <c:pt idx="53">
                  <c:v>337.04450000000003</c:v>
                </c:pt>
                <c:pt idx="54">
                  <c:v>342.63900000000001</c:v>
                </c:pt>
              </c:numCache>
            </c:numRef>
          </c:xVal>
          <c:yVal>
            <c:numRef>
              <c:f>'100_cali.'!$B$2:$B$58</c:f>
              <c:numCache>
                <c:formatCode>General</c:formatCode>
                <c:ptCount val="57"/>
                <c:pt idx="0">
                  <c:v>1.8993245240761475E-3</c:v>
                </c:pt>
                <c:pt idx="1">
                  <c:v>1.7730742135803725E-3</c:v>
                </c:pt>
                <c:pt idx="2">
                  <c:v>1.7080924361193117E-3</c:v>
                </c:pt>
                <c:pt idx="3">
                  <c:v>1.6393974142319045E-3</c:v>
                </c:pt>
                <c:pt idx="4">
                  <c:v>1.6389332586786115E-3</c:v>
                </c:pt>
                <c:pt idx="5">
                  <c:v>1.7029867250330855E-3</c:v>
                </c:pt>
                <c:pt idx="6">
                  <c:v>1.9452759238521836E-3</c:v>
                </c:pt>
                <c:pt idx="7">
                  <c:v>2.9566708744782656E-3</c:v>
                </c:pt>
                <c:pt idx="8">
                  <c:v>5.8432542604092445E-3</c:v>
                </c:pt>
                <c:pt idx="9">
                  <c:v>9.4362823984526101E-3</c:v>
                </c:pt>
                <c:pt idx="10">
                  <c:v>1.5031213437849945E-2</c:v>
                </c:pt>
                <c:pt idx="11">
                  <c:v>2.2679568645016794E-2</c:v>
                </c:pt>
                <c:pt idx="12">
                  <c:v>3.0940609182530793E-2</c:v>
                </c:pt>
                <c:pt idx="13">
                  <c:v>3.8803404255319147E-2</c:v>
                </c:pt>
                <c:pt idx="14">
                  <c:v>4.4897766670060069E-2</c:v>
                </c:pt>
                <c:pt idx="15">
                  <c:v>4.7673881034307246E-2</c:v>
                </c:pt>
                <c:pt idx="16">
                  <c:v>5.0449995398554409E-2</c:v>
                </c:pt>
                <c:pt idx="17">
                  <c:v>4.9768150890766562E-2</c:v>
                </c:pt>
                <c:pt idx="18">
                  <c:v>4.7691054789779093E-2</c:v>
                </c:pt>
                <c:pt idx="19">
                  <c:v>4.4393693739183546E-2</c:v>
                </c:pt>
                <c:pt idx="20">
                  <c:v>4.0458118802809737E-2</c:v>
                </c:pt>
                <c:pt idx="21">
                  <c:v>3.5757615514608571E-2</c:v>
                </c:pt>
                <c:pt idx="22">
                  <c:v>3.1073357670772683E-2</c:v>
                </c:pt>
                <c:pt idx="23">
                  <c:v>2.6143561539244631E-2</c:v>
                </c:pt>
                <c:pt idx="24">
                  <c:v>2.1304739896162064E-2</c:v>
                </c:pt>
                <c:pt idx="25">
                  <c:v>1.6740698340629134E-2</c:v>
                </c:pt>
                <c:pt idx="26">
                  <c:v>1.2546588761070954E-2</c:v>
                </c:pt>
                <c:pt idx="27">
                  <c:v>9.1359737554718504E-3</c:v>
                </c:pt>
                <c:pt idx="28">
                  <c:v>6.0145276595744666E-3</c:v>
                </c:pt>
                <c:pt idx="29">
                  <c:v>3.7164935152193836E-3</c:v>
                </c:pt>
                <c:pt idx="30">
                  <c:v>1.9109284129084801E-3</c:v>
                </c:pt>
                <c:pt idx="31">
                  <c:v>1.2922090603685224E-3</c:v>
                </c:pt>
                <c:pt idx="32">
                  <c:v>9.2459786216023598E-4</c:v>
                </c:pt>
                <c:pt idx="33">
                  <c:v>6.4424790797108832E-4</c:v>
                </c:pt>
                <c:pt idx="34">
                  <c:v>4.6508386439987766E-4</c:v>
                </c:pt>
                <c:pt idx="35">
                  <c:v>1.1297546167158708E-3</c:v>
                </c:pt>
                <c:pt idx="36">
                  <c:v>2.8081410974244126E-4</c:v>
                </c:pt>
                <c:pt idx="37">
                  <c:v>2.3950426549933828E-4</c:v>
                </c:pt>
                <c:pt idx="38">
                  <c:v>1.7777157691133049E-4</c:v>
                </c:pt>
                <c:pt idx="39">
                  <c:v>2.1629648783467369E-4</c:v>
                </c:pt>
                <c:pt idx="40">
                  <c:v>1.9773026570294206E-4</c:v>
                </c:pt>
                <c:pt idx="41">
                  <c:v>2.8684813193525398E-4</c:v>
                </c:pt>
                <c:pt idx="42">
                  <c:v>1.021142217245241E-4</c:v>
                </c:pt>
                <c:pt idx="43">
                  <c:v>1.8844715463707624E-4</c:v>
                </c:pt>
                <c:pt idx="44">
                  <c:v>2.1397571006820726E-4</c:v>
                </c:pt>
                <c:pt idx="45">
                  <c:v>2.0794168787539446E-4</c:v>
                </c:pt>
                <c:pt idx="46">
                  <c:v>1.2532199938918863E-4</c:v>
                </c:pt>
                <c:pt idx="47">
                  <c:v>1.865905324239031E-4</c:v>
                </c:pt>
                <c:pt idx="48">
                  <c:v>2.181531100478469E-4</c:v>
                </c:pt>
                <c:pt idx="49">
                  <c:v>2.8359904306220093E-4</c:v>
                </c:pt>
                <c:pt idx="50">
                  <c:v>2.5667802097119005E-4</c:v>
                </c:pt>
                <c:pt idx="51">
                  <c:v>3.7178859818792629E-4</c:v>
                </c:pt>
                <c:pt idx="52">
                  <c:v>4.056719535783366E-4</c:v>
                </c:pt>
                <c:pt idx="53">
                  <c:v>4.3352128677593397E-4</c:v>
                </c:pt>
                <c:pt idx="54">
                  <c:v>5.862284638094269E-4</c:v>
                </c:pt>
              </c:numCache>
            </c:numRef>
          </c:yVal>
          <c:smooth val="0"/>
        </c:ser>
        <c:ser>
          <c:idx val="1"/>
          <c:order val="1"/>
          <c:tx>
            <c:strRef>
              <c:f>'100_cali.'!$I$1</c:f>
              <c:strCache>
                <c:ptCount val="1"/>
                <c:pt idx="0">
                  <c:v>660_6h</c:v>
                </c:pt>
              </c:strCache>
            </c:strRef>
          </c:tx>
          <c:spPr>
            <a:ln w="28575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xVal>
            <c:numRef>
              <c:f>'100_cali.'!$A$2:$A$58</c:f>
              <c:numCache>
                <c:formatCode>General</c:formatCode>
                <c:ptCount val="57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68.508499999999998</c:v>
                </c:pt>
                <c:pt idx="6">
                  <c:v>74.103000000000009</c:v>
                </c:pt>
                <c:pt idx="7">
                  <c:v>79.697500000000005</c:v>
                </c:pt>
                <c:pt idx="8">
                  <c:v>85.292000000000002</c:v>
                </c:pt>
                <c:pt idx="9">
                  <c:v>90.886499999999998</c:v>
                </c:pt>
                <c:pt idx="10">
                  <c:v>96.481000000000009</c:v>
                </c:pt>
                <c:pt idx="11">
                  <c:v>102.07550000000001</c:v>
                </c:pt>
                <c:pt idx="12">
                  <c:v>107.67</c:v>
                </c:pt>
                <c:pt idx="13">
                  <c:v>113.2645</c:v>
                </c:pt>
                <c:pt idx="14">
                  <c:v>118.85900000000001</c:v>
                </c:pt>
                <c:pt idx="15">
                  <c:v>124.45349999999999</c:v>
                </c:pt>
                <c:pt idx="16">
                  <c:v>130.048</c:v>
                </c:pt>
                <c:pt idx="17">
                  <c:v>135.64250000000001</c:v>
                </c:pt>
                <c:pt idx="18">
                  <c:v>141.23699999999999</c:v>
                </c:pt>
                <c:pt idx="19">
                  <c:v>146.83150000000001</c:v>
                </c:pt>
                <c:pt idx="20">
                  <c:v>152.42600000000002</c:v>
                </c:pt>
                <c:pt idx="21">
                  <c:v>158.0205</c:v>
                </c:pt>
                <c:pt idx="22">
                  <c:v>163.61500000000001</c:v>
                </c:pt>
                <c:pt idx="23">
                  <c:v>169.20949999999999</c:v>
                </c:pt>
                <c:pt idx="24">
                  <c:v>174.804</c:v>
                </c:pt>
                <c:pt idx="25">
                  <c:v>180.39850000000001</c:v>
                </c:pt>
                <c:pt idx="26">
                  <c:v>185.99299999999999</c:v>
                </c:pt>
                <c:pt idx="27">
                  <c:v>191.58750000000001</c:v>
                </c:pt>
                <c:pt idx="28">
                  <c:v>197.18200000000002</c:v>
                </c:pt>
                <c:pt idx="29">
                  <c:v>202.7765</c:v>
                </c:pt>
                <c:pt idx="30">
                  <c:v>208.37099999999998</c:v>
                </c:pt>
                <c:pt idx="31">
                  <c:v>213.96550000000002</c:v>
                </c:pt>
                <c:pt idx="32">
                  <c:v>219.56</c:v>
                </c:pt>
                <c:pt idx="33">
                  <c:v>225.15450000000001</c:v>
                </c:pt>
                <c:pt idx="34">
                  <c:v>230.74900000000002</c:v>
                </c:pt>
                <c:pt idx="35">
                  <c:v>236.34350000000001</c:v>
                </c:pt>
                <c:pt idx="36">
                  <c:v>241.93799999999999</c:v>
                </c:pt>
                <c:pt idx="37">
                  <c:v>247.53250000000003</c:v>
                </c:pt>
                <c:pt idx="38">
                  <c:v>253.12699999999998</c:v>
                </c:pt>
                <c:pt idx="39">
                  <c:v>258.72149999999999</c:v>
                </c:pt>
                <c:pt idx="40">
                  <c:v>264.31600000000003</c:v>
                </c:pt>
                <c:pt idx="41">
                  <c:v>269.91049999999996</c:v>
                </c:pt>
                <c:pt idx="42">
                  <c:v>275.505</c:v>
                </c:pt>
                <c:pt idx="43">
                  <c:v>281.09950000000003</c:v>
                </c:pt>
                <c:pt idx="44">
                  <c:v>286.69399999999996</c:v>
                </c:pt>
                <c:pt idx="45">
                  <c:v>292.2885</c:v>
                </c:pt>
                <c:pt idx="46">
                  <c:v>297.88299999999998</c:v>
                </c:pt>
                <c:pt idx="47">
                  <c:v>303.47750000000002</c:v>
                </c:pt>
                <c:pt idx="48">
                  <c:v>309.072</c:v>
                </c:pt>
                <c:pt idx="49">
                  <c:v>314.66649999999998</c:v>
                </c:pt>
                <c:pt idx="50">
                  <c:v>320.26100000000002</c:v>
                </c:pt>
                <c:pt idx="51">
                  <c:v>325.85550000000001</c:v>
                </c:pt>
                <c:pt idx="52">
                  <c:v>331.45</c:v>
                </c:pt>
                <c:pt idx="53">
                  <c:v>337.04450000000003</c:v>
                </c:pt>
                <c:pt idx="54">
                  <c:v>342.63900000000001</c:v>
                </c:pt>
              </c:numCache>
            </c:numRef>
          </c:xVal>
          <c:yVal>
            <c:numRef>
              <c:f>'100_cali.'!$I$2:$I$58</c:f>
              <c:numCache>
                <c:formatCode>General</c:formatCode>
                <c:ptCount val="57"/>
                <c:pt idx="0">
                  <c:v>1.6604705475753319E-3</c:v>
                </c:pt>
                <c:pt idx="1">
                  <c:v>1.5142191381358676E-3</c:v>
                </c:pt>
                <c:pt idx="2">
                  <c:v>1.4851658278431797E-3</c:v>
                </c:pt>
                <c:pt idx="3">
                  <c:v>1.5541058861648126E-3</c:v>
                </c:pt>
                <c:pt idx="4">
                  <c:v>2.0494894481045468E-3</c:v>
                </c:pt>
                <c:pt idx="5">
                  <c:v>3.1269240738740676E-3</c:v>
                </c:pt>
                <c:pt idx="6">
                  <c:v>5.4546359002052057E-3</c:v>
                </c:pt>
                <c:pt idx="7">
                  <c:v>8.0911007020196546E-3</c:v>
                </c:pt>
                <c:pt idx="8">
                  <c:v>1.0907794513446372E-2</c:v>
                </c:pt>
                <c:pt idx="9">
                  <c:v>1.4377449162976562E-2</c:v>
                </c:pt>
                <c:pt idx="10">
                  <c:v>1.9687310940706339E-2</c:v>
                </c:pt>
                <c:pt idx="11">
                  <c:v>2.8005913835187385E-2</c:v>
                </c:pt>
                <c:pt idx="12">
                  <c:v>3.83454452964683E-2</c:v>
                </c:pt>
                <c:pt idx="13">
                  <c:v>4.8434330402851271E-2</c:v>
                </c:pt>
                <c:pt idx="14">
                  <c:v>5.6038911264715399E-2</c:v>
                </c:pt>
                <c:pt idx="15">
                  <c:v>5.8796021168592706E-2</c:v>
                </c:pt>
                <c:pt idx="16">
                  <c:v>5.9908418252511066E-2</c:v>
                </c:pt>
                <c:pt idx="17">
                  <c:v>5.6832706793390204E-2</c:v>
                </c:pt>
                <c:pt idx="18">
                  <c:v>5.2010842142779991E-2</c:v>
                </c:pt>
                <c:pt idx="19">
                  <c:v>4.5330058062425738E-2</c:v>
                </c:pt>
                <c:pt idx="20">
                  <c:v>3.7876652899881187E-2</c:v>
                </c:pt>
                <c:pt idx="21">
                  <c:v>2.9953470482773522E-2</c:v>
                </c:pt>
                <c:pt idx="22">
                  <c:v>2.2612831558483638E-2</c:v>
                </c:pt>
                <c:pt idx="23">
                  <c:v>1.6669213673182852E-2</c:v>
                </c:pt>
                <c:pt idx="24">
                  <c:v>1.0725595787882059E-2</c:v>
                </c:pt>
                <c:pt idx="25">
                  <c:v>6.6522231990495733E-3</c:v>
                </c:pt>
                <c:pt idx="26">
                  <c:v>3.5218521222594233E-3</c:v>
                </c:pt>
                <c:pt idx="27">
                  <c:v>1.8549799978399392E-3</c:v>
                </c:pt>
                <c:pt idx="28">
                  <c:v>1.2069434496165892E-3</c:v>
                </c:pt>
                <c:pt idx="29">
                  <c:v>8.2875798682363101E-4</c:v>
                </c:pt>
                <c:pt idx="30">
                  <c:v>5.9337693055405553E-4</c:v>
                </c:pt>
                <c:pt idx="31">
                  <c:v>3.4962458148828156E-4</c:v>
                </c:pt>
                <c:pt idx="32">
                  <c:v>2.9545739280699863E-4</c:v>
                </c:pt>
                <c:pt idx="33">
                  <c:v>2.7871480721460202E-4</c:v>
                </c:pt>
                <c:pt idx="34">
                  <c:v>1.905700183605141E-4</c:v>
                </c:pt>
                <c:pt idx="35">
                  <c:v>2.0041859812074738E-4</c:v>
                </c:pt>
                <c:pt idx="36">
                  <c:v>2.1026717788098068E-4</c:v>
                </c:pt>
                <c:pt idx="37">
                  <c:v>2.2651733448536557E-4</c:v>
                </c:pt>
                <c:pt idx="38">
                  <c:v>2.917641753969111E-4</c:v>
                </c:pt>
                <c:pt idx="39">
                  <c:v>3.5701101630845661E-4</c:v>
                </c:pt>
                <c:pt idx="40">
                  <c:v>2.2750219246138893E-4</c:v>
                </c:pt>
                <c:pt idx="41">
                  <c:v>5.4610374770493555E-4</c:v>
                </c:pt>
                <c:pt idx="42">
                  <c:v>7.0220373690463311E-4</c:v>
                </c:pt>
                <c:pt idx="43">
                  <c:v>1.6594856895993086E-4</c:v>
                </c:pt>
                <c:pt idx="44">
                  <c:v>2.5754036073010042E-4</c:v>
                </c:pt>
                <c:pt idx="45">
                  <c:v>3.1072269143536018E-4</c:v>
                </c:pt>
                <c:pt idx="46">
                  <c:v>2.6935865644238041E-4</c:v>
                </c:pt>
                <c:pt idx="47">
                  <c:v>2.284870504374122E-4</c:v>
                </c:pt>
                <c:pt idx="48">
                  <c:v>2.7576023328653202E-4</c:v>
                </c:pt>
                <c:pt idx="49">
                  <c:v>2.373507722216222E-4</c:v>
                </c:pt>
                <c:pt idx="50">
                  <c:v>2.8068452316664869E-4</c:v>
                </c:pt>
                <c:pt idx="51">
                  <c:v>3.5011701047629328E-4</c:v>
                </c:pt>
                <c:pt idx="52">
                  <c:v>3.1318483637541851E-4</c:v>
                </c:pt>
                <c:pt idx="53">
                  <c:v>3.1564698131547673E-4</c:v>
                </c:pt>
                <c:pt idx="54">
                  <c:v>3.7917032076898149E-4</c:v>
                </c:pt>
              </c:numCache>
            </c:numRef>
          </c:yVal>
          <c:smooth val="0"/>
        </c:ser>
        <c:ser>
          <c:idx val="2"/>
          <c:order val="2"/>
          <c:tx>
            <c:strRef>
              <c:f>'100_cali.'!$Q$1</c:f>
              <c:strCache>
                <c:ptCount val="1"/>
                <c:pt idx="0">
                  <c:v>700_6h</c:v>
                </c:pt>
              </c:strCache>
            </c:strRef>
          </c:tx>
          <c:spPr>
            <a:ln w="28575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xVal>
            <c:numRef>
              <c:f>'100_cali.'!$A$2:$A$58</c:f>
              <c:numCache>
                <c:formatCode>General</c:formatCode>
                <c:ptCount val="57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68.508499999999998</c:v>
                </c:pt>
                <c:pt idx="6">
                  <c:v>74.103000000000009</c:v>
                </c:pt>
                <c:pt idx="7">
                  <c:v>79.697500000000005</c:v>
                </c:pt>
                <c:pt idx="8">
                  <c:v>85.292000000000002</c:v>
                </c:pt>
                <c:pt idx="9">
                  <c:v>90.886499999999998</c:v>
                </c:pt>
                <c:pt idx="10">
                  <c:v>96.481000000000009</c:v>
                </c:pt>
                <c:pt idx="11">
                  <c:v>102.07550000000001</c:v>
                </c:pt>
                <c:pt idx="12">
                  <c:v>107.67</c:v>
                </c:pt>
                <c:pt idx="13">
                  <c:v>113.2645</c:v>
                </c:pt>
                <c:pt idx="14">
                  <c:v>118.85900000000001</c:v>
                </c:pt>
                <c:pt idx="15">
                  <c:v>124.45349999999999</c:v>
                </c:pt>
                <c:pt idx="16">
                  <c:v>130.048</c:v>
                </c:pt>
                <c:pt idx="17">
                  <c:v>135.64250000000001</c:v>
                </c:pt>
                <c:pt idx="18">
                  <c:v>141.23699999999999</c:v>
                </c:pt>
                <c:pt idx="19">
                  <c:v>146.83150000000001</c:v>
                </c:pt>
                <c:pt idx="20">
                  <c:v>152.42600000000002</c:v>
                </c:pt>
                <c:pt idx="21">
                  <c:v>158.0205</c:v>
                </c:pt>
                <c:pt idx="22">
                  <c:v>163.61500000000001</c:v>
                </c:pt>
                <c:pt idx="23">
                  <c:v>169.20949999999999</c:v>
                </c:pt>
                <c:pt idx="24">
                  <c:v>174.804</c:v>
                </c:pt>
                <c:pt idx="25">
                  <c:v>180.39850000000001</c:v>
                </c:pt>
                <c:pt idx="26">
                  <c:v>185.99299999999999</c:v>
                </c:pt>
                <c:pt idx="27">
                  <c:v>191.58750000000001</c:v>
                </c:pt>
                <c:pt idx="28">
                  <c:v>197.18200000000002</c:v>
                </c:pt>
                <c:pt idx="29">
                  <c:v>202.7765</c:v>
                </c:pt>
                <c:pt idx="30">
                  <c:v>208.37099999999998</c:v>
                </c:pt>
                <c:pt idx="31">
                  <c:v>213.96550000000002</c:v>
                </c:pt>
                <c:pt idx="32">
                  <c:v>219.56</c:v>
                </c:pt>
                <c:pt idx="33">
                  <c:v>225.15450000000001</c:v>
                </c:pt>
                <c:pt idx="34">
                  <c:v>230.74900000000002</c:v>
                </c:pt>
                <c:pt idx="35">
                  <c:v>236.34350000000001</c:v>
                </c:pt>
                <c:pt idx="36">
                  <c:v>241.93799999999999</c:v>
                </c:pt>
                <c:pt idx="37">
                  <c:v>247.53250000000003</c:v>
                </c:pt>
                <c:pt idx="38">
                  <c:v>253.12699999999998</c:v>
                </c:pt>
                <c:pt idx="39">
                  <c:v>258.72149999999999</c:v>
                </c:pt>
                <c:pt idx="40">
                  <c:v>264.31600000000003</c:v>
                </c:pt>
                <c:pt idx="41">
                  <c:v>269.91049999999996</c:v>
                </c:pt>
                <c:pt idx="42">
                  <c:v>275.505</c:v>
                </c:pt>
                <c:pt idx="43">
                  <c:v>281.09950000000003</c:v>
                </c:pt>
                <c:pt idx="44">
                  <c:v>286.69399999999996</c:v>
                </c:pt>
                <c:pt idx="45">
                  <c:v>292.2885</c:v>
                </c:pt>
                <c:pt idx="46">
                  <c:v>297.88299999999998</c:v>
                </c:pt>
                <c:pt idx="47">
                  <c:v>303.47750000000002</c:v>
                </c:pt>
                <c:pt idx="48">
                  <c:v>309.072</c:v>
                </c:pt>
                <c:pt idx="49">
                  <c:v>314.66649999999998</c:v>
                </c:pt>
                <c:pt idx="50">
                  <c:v>320.26100000000002</c:v>
                </c:pt>
                <c:pt idx="51">
                  <c:v>325.85550000000001</c:v>
                </c:pt>
                <c:pt idx="52">
                  <c:v>331.45</c:v>
                </c:pt>
                <c:pt idx="53">
                  <c:v>337.04450000000003</c:v>
                </c:pt>
                <c:pt idx="54">
                  <c:v>342.63900000000001</c:v>
                </c:pt>
              </c:numCache>
            </c:numRef>
          </c:xVal>
          <c:yVal>
            <c:numRef>
              <c:f>'100_cali.'!$Q$2:$Q$58</c:f>
              <c:numCache>
                <c:formatCode>General</c:formatCode>
                <c:ptCount val="57"/>
                <c:pt idx="0">
                  <c:v>5.3630273210831716E-3</c:v>
                </c:pt>
                <c:pt idx="1">
                  <c:v>5.7940537717601536E-3</c:v>
                </c:pt>
                <c:pt idx="2">
                  <c:v>7.5440652562862656E-3</c:v>
                </c:pt>
                <c:pt idx="3">
                  <c:v>9.3199824226305582E-3</c:v>
                </c:pt>
                <c:pt idx="4">
                  <c:v>1.0378257084139262E-2</c:v>
                </c:pt>
                <c:pt idx="5">
                  <c:v>1.1148813322050288E-2</c:v>
                </c:pt>
                <c:pt idx="6">
                  <c:v>1.3941666295938102E-2</c:v>
                </c:pt>
                <c:pt idx="7">
                  <c:v>2.3178419825918759E-2</c:v>
                </c:pt>
                <c:pt idx="8">
                  <c:v>3.538826373307543E-2</c:v>
                </c:pt>
                <c:pt idx="9">
                  <c:v>5.3384996010638286E-2</c:v>
                </c:pt>
                <c:pt idx="10">
                  <c:v>7.8461696010638293E-2</c:v>
                </c:pt>
                <c:pt idx="11">
                  <c:v>9.8510488999032864E-2</c:v>
                </c:pt>
                <c:pt idx="12">
                  <c:v>0.10613172011605412</c:v>
                </c:pt>
                <c:pt idx="13">
                  <c:v>9.7008510638297879E-2</c:v>
                </c:pt>
                <c:pt idx="14">
                  <c:v>8.3634013418762074E-2</c:v>
                </c:pt>
                <c:pt idx="15">
                  <c:v>6.456522686170213E-2</c:v>
                </c:pt>
                <c:pt idx="16">
                  <c:v>4.6701330101547381E-2</c:v>
                </c:pt>
                <c:pt idx="17">
                  <c:v>3.1610443665377172E-2</c:v>
                </c:pt>
                <c:pt idx="18">
                  <c:v>2.0235644608317213E-2</c:v>
                </c:pt>
                <c:pt idx="19">
                  <c:v>1.1958503675048356E-2</c:v>
                </c:pt>
                <c:pt idx="20">
                  <c:v>6.7575246615087046E-3</c:v>
                </c:pt>
                <c:pt idx="21">
                  <c:v>3.2398637814313332E-3</c:v>
                </c:pt>
                <c:pt idx="22">
                  <c:v>1.7384366054158606E-3</c:v>
                </c:pt>
                <c:pt idx="23">
                  <c:v>1.17512582205029E-3</c:v>
                </c:pt>
                <c:pt idx="24">
                  <c:v>7.9039888781431327E-4</c:v>
                </c:pt>
                <c:pt idx="25">
                  <c:v>6.3992545938104423E-4</c:v>
                </c:pt>
                <c:pt idx="26">
                  <c:v>4.1008143133462282E-4</c:v>
                </c:pt>
                <c:pt idx="27">
                  <c:v>4.0071129110251448E-4</c:v>
                </c:pt>
                <c:pt idx="28">
                  <c:v>2.5299378626692453E-4</c:v>
                </c:pt>
                <c:pt idx="29">
                  <c:v>2.5850563346228232E-4</c:v>
                </c:pt>
                <c:pt idx="30">
                  <c:v>2.8165539168278518E-4</c:v>
                </c:pt>
                <c:pt idx="31">
                  <c:v>2.4252127659574467E-4</c:v>
                </c:pt>
                <c:pt idx="32">
                  <c:v>1.8244214216634429E-4</c:v>
                </c:pt>
                <c:pt idx="33">
                  <c:v>1.9319024419729204E-4</c:v>
                </c:pt>
                <c:pt idx="34">
                  <c:v>2.0393834622823982E-4</c:v>
                </c:pt>
                <c:pt idx="35">
                  <c:v>2.1882033365570603E-4</c:v>
                </c:pt>
                <c:pt idx="36">
                  <c:v>3.312620164410057E-4</c:v>
                </c:pt>
                <c:pt idx="37">
                  <c:v>1.7417437137330754E-4</c:v>
                </c:pt>
                <c:pt idx="38">
                  <c:v>2.3811179883945839E-4</c:v>
                </c:pt>
                <c:pt idx="39">
                  <c:v>3.5110466634429396E-4</c:v>
                </c:pt>
                <c:pt idx="40">
                  <c:v>2.2267862669245644E-4</c:v>
                </c:pt>
                <c:pt idx="41">
                  <c:v>2.8441131528046421E-4</c:v>
                </c:pt>
                <c:pt idx="42">
                  <c:v>1.8299332688588005E-4</c:v>
                </c:pt>
                <c:pt idx="43">
                  <c:v>1.8740280464216632E-4</c:v>
                </c:pt>
                <c:pt idx="44">
                  <c:v>3.0425396518375241E-4</c:v>
                </c:pt>
                <c:pt idx="45">
                  <c:v>2.7228525145067694E-4</c:v>
                </c:pt>
                <c:pt idx="46">
                  <c:v>2.2488336557059956E-4</c:v>
                </c:pt>
                <c:pt idx="47">
                  <c:v>3.1803358317214687E-4</c:v>
                </c:pt>
                <c:pt idx="48">
                  <c:v>3.119705512572534E-4</c:v>
                </c:pt>
                <c:pt idx="49">
                  <c:v>2.9102553191489352E-4</c:v>
                </c:pt>
                <c:pt idx="50">
                  <c:v>3.1031699709864599E-4</c:v>
                </c:pt>
                <c:pt idx="51">
                  <c:v>3.5882125241779494E-4</c:v>
                </c:pt>
                <c:pt idx="52">
                  <c:v>3.8913641199226295E-4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81752456"/>
        <c:axId val="181752848"/>
      </c:scatterChart>
      <c:valAx>
        <c:axId val="18175245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81752848"/>
        <c:crosses val="autoZero"/>
        <c:crossBetween val="midCat"/>
        <c:majorUnit val="100"/>
      </c:valAx>
      <c:valAx>
        <c:axId val="181752848"/>
        <c:scaling>
          <c:orientation val="minMax"/>
          <c:max val="0.12000000000000001"/>
        </c:scaling>
        <c:delete val="1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crossAx val="181752456"/>
        <c:crosses val="autoZero"/>
        <c:crossBetween val="midCat"/>
        <c:majorUnit val="3.0000000000000006E-2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5057297641125561"/>
          <c:y val="0.22042539615385279"/>
          <c:w val="0.49013050426843779"/>
          <c:h val="0.3391628361824276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31825977028100844"/>
          <c:y val="7.5323817738330412E-2"/>
          <c:w val="0.60624334802186419"/>
          <c:h val="0.62016786770911592"/>
        </c:manualLayout>
      </c:layout>
      <c:scatterChart>
        <c:scatterStyle val="lineMarker"/>
        <c:varyColors val="0"/>
        <c:ser>
          <c:idx val="2"/>
          <c:order val="0"/>
          <c:tx>
            <c:strRef>
              <c:f>exp!$H$1</c:f>
              <c:strCache>
                <c:ptCount val="1"/>
                <c:pt idx="0">
                  <c:v>s2c2</c:v>
                </c:pt>
              </c:strCache>
            </c:strRef>
          </c:tx>
          <c:spPr>
            <a:ln w="25400" cap="rnd">
              <a:solidFill>
                <a:schemeClr val="tx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tx1"/>
              </a:solidFill>
              <a:ln w="9525">
                <a:solidFill>
                  <a:schemeClr val="tx1"/>
                </a:solidFill>
              </a:ln>
              <a:effectLst/>
            </c:spPr>
          </c:marker>
          <c:xVal>
            <c:numRef>
              <c:f>exp!$A$2:$A$77</c:f>
              <c:numCache>
                <c:formatCode>General</c:formatCode>
                <c:ptCount val="7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  <c:pt idx="56">
                  <c:v>348.14129032258103</c:v>
                </c:pt>
                <c:pt idx="57">
                  <c:v>353.38137096774199</c:v>
                </c:pt>
                <c:pt idx="58">
                  <c:v>358.62145161290402</c:v>
                </c:pt>
                <c:pt idx="59">
                  <c:v>363.86153225806498</c:v>
                </c:pt>
                <c:pt idx="60">
                  <c:v>369.101612903226</c:v>
                </c:pt>
                <c:pt idx="61">
                  <c:v>374.34169354838701</c:v>
                </c:pt>
                <c:pt idx="62">
                  <c:v>379.58177419354899</c:v>
                </c:pt>
                <c:pt idx="63">
                  <c:v>384.82185483871001</c:v>
                </c:pt>
                <c:pt idx="64">
                  <c:v>390.06193548387103</c:v>
                </c:pt>
                <c:pt idx="65">
                  <c:v>395.30201612903301</c:v>
                </c:pt>
                <c:pt idx="66">
                  <c:v>400.54209677419402</c:v>
                </c:pt>
                <c:pt idx="67">
                  <c:v>405.78217741935498</c:v>
                </c:pt>
                <c:pt idx="68">
                  <c:v>411.02225806451702</c:v>
                </c:pt>
                <c:pt idx="69">
                  <c:v>416.26233870967798</c:v>
                </c:pt>
                <c:pt idx="70">
                  <c:v>421.50241935483899</c:v>
                </c:pt>
                <c:pt idx="71">
                  <c:v>426.74250000000001</c:v>
                </c:pt>
                <c:pt idx="72">
                  <c:v>431.98258064516199</c:v>
                </c:pt>
                <c:pt idx="73">
                  <c:v>437.222661290323</c:v>
                </c:pt>
                <c:pt idx="74">
                  <c:v>442.46274193548402</c:v>
                </c:pt>
                <c:pt idx="75">
                  <c:v>447.702822580646</c:v>
                </c:pt>
              </c:numCache>
            </c:numRef>
          </c:xVal>
          <c:yVal>
            <c:numRef>
              <c:f>exp!$H$2:$H$77</c:f>
              <c:numCache>
                <c:formatCode>General</c:formatCode>
                <c:ptCount val="76"/>
                <c:pt idx="0">
                  <c:v>1.1255793838738587E-3</c:v>
                </c:pt>
                <c:pt idx="1">
                  <c:v>1.1470768177982613E-3</c:v>
                </c:pt>
                <c:pt idx="2">
                  <c:v>1.1282050246585189E-3</c:v>
                </c:pt>
                <c:pt idx="3">
                  <c:v>1.5025229390215849E-3</c:v>
                </c:pt>
                <c:pt idx="4">
                  <c:v>2.5739484817118344E-3</c:v>
                </c:pt>
                <c:pt idx="5">
                  <c:v>4.4566970268619718E-3</c:v>
                </c:pt>
                <c:pt idx="6">
                  <c:v>7.5113018747155957E-3</c:v>
                </c:pt>
                <c:pt idx="7">
                  <c:v>1.2391383478103963E-2</c:v>
                </c:pt>
                <c:pt idx="8">
                  <c:v>1.9021946972115227E-2</c:v>
                </c:pt>
                <c:pt idx="9">
                  <c:v>2.6372592451319451E-2</c:v>
                </c:pt>
                <c:pt idx="10">
                  <c:v>3.2969843127875348E-2</c:v>
                </c:pt>
                <c:pt idx="11">
                  <c:v>3.8375709298391847E-2</c:v>
                </c:pt>
                <c:pt idx="12">
                  <c:v>4.2408529441080291E-2</c:v>
                </c:pt>
                <c:pt idx="13">
                  <c:v>4.6423298303374202E-2</c:v>
                </c:pt>
                <c:pt idx="14">
                  <c:v>4.8879257052325382E-2</c:v>
                </c:pt>
                <c:pt idx="15">
                  <c:v>4.8902559614289243E-2</c:v>
                </c:pt>
                <c:pt idx="16">
                  <c:v>4.8925862176253096E-2</c:v>
                </c:pt>
                <c:pt idx="17">
                  <c:v>4.7013575172275543E-2</c:v>
                </c:pt>
                <c:pt idx="18">
                  <c:v>4.3409390887682808E-2</c:v>
                </c:pt>
                <c:pt idx="19">
                  <c:v>3.9161924610848414E-2</c:v>
                </c:pt>
                <c:pt idx="20">
                  <c:v>3.4691442969866974E-2</c:v>
                </c:pt>
                <c:pt idx="21">
                  <c:v>2.9821371621970127E-2</c:v>
                </c:pt>
                <c:pt idx="22">
                  <c:v>2.4509372109505219E-2</c:v>
                </c:pt>
                <c:pt idx="23">
                  <c:v>1.9243977720968024E-2</c:v>
                </c:pt>
                <c:pt idx="24">
                  <c:v>1.4408696113467914E-2</c:v>
                </c:pt>
                <c:pt idx="25">
                  <c:v>1.0255096494685109E-2</c:v>
                </c:pt>
                <c:pt idx="26">
                  <c:v>7.2823788188030644E-3</c:v>
                </c:pt>
                <c:pt idx="27">
                  <c:v>5.1019482496921231E-3</c:v>
                </c:pt>
                <c:pt idx="28">
                  <c:v>3.4548509649652073E-3</c:v>
                </c:pt>
                <c:pt idx="29">
                  <c:v>2.3273023505028531E-3</c:v>
                </c:pt>
                <c:pt idx="30">
                  <c:v>1.6052511347214007E-3</c:v>
                </c:pt>
                <c:pt idx="31">
                  <c:v>1.1124511799505594E-3</c:v>
                </c:pt>
                <c:pt idx="32">
                  <c:v>6.9628711558197744E-4</c:v>
                </c:pt>
                <c:pt idx="33">
                  <c:v>5.0543585104701632E-4</c:v>
                </c:pt>
                <c:pt idx="34">
                  <c:v>3.1885125278712759E-4</c:v>
                </c:pt>
                <c:pt idx="35">
                  <c:v>1.8043075267084238E-4</c:v>
                </c:pt>
                <c:pt idx="36">
                  <c:v>4.2010252554557209E-5</c:v>
                </c:pt>
                <c:pt idx="37">
                  <c:v>3.1835894514000377E-5</c:v>
                </c:pt>
                <c:pt idx="38">
                  <c:v>5.2020508046072788E-5</c:v>
                </c:pt>
                <c:pt idx="39">
                  <c:v>4.3487175495928349E-5</c:v>
                </c:pt>
                <c:pt idx="40">
                  <c:v>4.4307688241134554E-6</c:v>
                </c:pt>
                <c:pt idx="41">
                  <c:v>1.0436922119022806E-4</c:v>
                </c:pt>
                <c:pt idx="42">
                  <c:v>4.8082046869083042E-5</c:v>
                </c:pt>
                <c:pt idx="43">
                  <c:v>1.2799998825216645E-5</c:v>
                </c:pt>
                <c:pt idx="44">
                  <c:v>2.986666392550551E-5</c:v>
                </c:pt>
                <c:pt idx="45">
                  <c:v>1.1569229707407354E-4</c:v>
                </c:pt>
                <c:pt idx="46">
                  <c:v>5.1692302947990308E-5</c:v>
                </c:pt>
                <c:pt idx="47">
                  <c:v>7.3189736872392646E-5</c:v>
                </c:pt>
                <c:pt idx="48">
                  <c:v>5.3825636085526415E-5</c:v>
                </c:pt>
                <c:pt idx="49">
                  <c:v>1.271794755069603E-4</c:v>
                </c:pt>
                <c:pt idx="50">
                  <c:v>1.5442049864780596E-4</c:v>
                </c:pt>
                <c:pt idx="51">
                  <c:v>1.9101536708400233E-4</c:v>
                </c:pt>
                <c:pt idx="52">
                  <c:v>2.131692112045696E-4</c:v>
                </c:pt>
                <c:pt idx="53">
                  <c:v>2.7913843591914758E-4</c:v>
                </c:pt>
                <c:pt idx="54">
                  <c:v>3.0194869023587992E-4</c:v>
                </c:pt>
              </c:numCache>
            </c:numRef>
          </c:yVal>
          <c:smooth val="0"/>
        </c:ser>
        <c:ser>
          <c:idx val="0"/>
          <c:order val="1"/>
          <c:tx>
            <c:strRef>
              <c:f>exp!$E$1</c:f>
              <c:strCache>
                <c:ptCount val="1"/>
                <c:pt idx="0">
                  <c:v>s3mpc2</c:v>
                </c:pt>
              </c:strCache>
            </c:strRef>
          </c:tx>
          <c:spPr>
            <a:ln w="25400" cap="rnd">
              <a:solidFill>
                <a:srgbClr val="0070C0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rgbClr val="0070C0"/>
              </a:solidFill>
              <a:ln w="9525">
                <a:solidFill>
                  <a:srgbClr val="0070C0"/>
                </a:solidFill>
              </a:ln>
              <a:effectLst/>
            </c:spPr>
          </c:marker>
          <c:xVal>
            <c:numRef>
              <c:f>exp!$A$2:$A$57</c:f>
              <c:numCache>
                <c:formatCode>General</c:formatCode>
                <c:ptCount val="5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</c:numCache>
            </c:numRef>
          </c:xVal>
          <c:yVal>
            <c:numRef>
              <c:f>exp!$E$2:$E$57</c:f>
              <c:numCache>
                <c:formatCode>General</c:formatCode>
                <c:ptCount val="56"/>
                <c:pt idx="0">
                  <c:v>8.301537699623682E-4</c:v>
                </c:pt>
                <c:pt idx="1">
                  <c:v>8.9670997687159391E-4</c:v>
                </c:pt>
                <c:pt idx="2">
                  <c:v>8.6882832262583727E-4</c:v>
                </c:pt>
                <c:pt idx="3">
                  <c:v>1.0238862965603036E-3</c:v>
                </c:pt>
                <c:pt idx="4">
                  <c:v>1.6255903833477618E-3</c:v>
                </c:pt>
                <c:pt idx="5">
                  <c:v>2.9786600816482894E-3</c:v>
                </c:pt>
                <c:pt idx="6">
                  <c:v>4.8834267707342088E-3</c:v>
                </c:pt>
                <c:pt idx="7">
                  <c:v>7.4215567152995428E-3</c:v>
                </c:pt>
                <c:pt idx="8">
                  <c:v>1.0632983639489828E-2</c:v>
                </c:pt>
                <c:pt idx="9">
                  <c:v>1.4162980948642916E-2</c:v>
                </c:pt>
                <c:pt idx="10">
                  <c:v>1.8385162809651953E-2</c:v>
                </c:pt>
                <c:pt idx="11">
                  <c:v>2.2753408562580693E-2</c:v>
                </c:pt>
                <c:pt idx="12">
                  <c:v>2.6879533627672092E-2</c:v>
                </c:pt>
                <c:pt idx="13">
                  <c:v>3.0304120295612191E-2</c:v>
                </c:pt>
                <c:pt idx="14">
                  <c:v>3.2962051412614136E-2</c:v>
                </c:pt>
                <c:pt idx="15">
                  <c:v>3.4433123466948309E-2</c:v>
                </c:pt>
                <c:pt idx="16">
                  <c:v>3.5765326894974601E-2</c:v>
                </c:pt>
                <c:pt idx="17">
                  <c:v>3.4620560136135924E-2</c:v>
                </c:pt>
                <c:pt idx="18">
                  <c:v>3.2974463245794505E-2</c:v>
                </c:pt>
                <c:pt idx="19">
                  <c:v>3.0284333315179719E-2</c:v>
                </c:pt>
                <c:pt idx="20">
                  <c:v>2.6622302882049951E-2</c:v>
                </c:pt>
                <c:pt idx="21">
                  <c:v>2.2157100925002095E-2</c:v>
                </c:pt>
                <c:pt idx="22">
                  <c:v>1.7399411420834232E-2</c:v>
                </c:pt>
                <c:pt idx="23">
                  <c:v>1.291748047123892E-2</c:v>
                </c:pt>
                <c:pt idx="24">
                  <c:v>9.2529316951450169E-3</c:v>
                </c:pt>
                <c:pt idx="25">
                  <c:v>6.4300491139923756E-3</c:v>
                </c:pt>
                <c:pt idx="26">
                  <c:v>4.329211436984684E-3</c:v>
                </c:pt>
                <c:pt idx="27">
                  <c:v>2.934948843056554E-3</c:v>
                </c:pt>
                <c:pt idx="28">
                  <c:v>1.9547737850879859E-3</c:v>
                </c:pt>
                <c:pt idx="29">
                  <c:v>1.3199714764862095E-3</c:v>
                </c:pt>
                <c:pt idx="30">
                  <c:v>9.4581766467218443E-4</c:v>
                </c:pt>
                <c:pt idx="31">
                  <c:v>5.6159048100162801E-4</c:v>
                </c:pt>
                <c:pt idx="32">
                  <c:v>3.2054908300605418E-4</c:v>
                </c:pt>
                <c:pt idx="33">
                  <c:v>1.5955501494184629E-4</c:v>
                </c:pt>
                <c:pt idx="34">
                  <c:v>1.0001419200413366E-4</c:v>
                </c:pt>
                <c:pt idx="35">
                  <c:v>6.7455615110701642E-5</c:v>
                </c:pt>
                <c:pt idx="36">
                  <c:v>2.5363311281623817E-5</c:v>
                </c:pt>
                <c:pt idx="37">
                  <c:v>8.1126619773137172E-5</c:v>
                </c:pt>
                <c:pt idx="38">
                  <c:v>2.6082837842804632E-5</c:v>
                </c:pt>
                <c:pt idx="39">
                  <c:v>1.1080709042184589E-4</c:v>
                </c:pt>
                <c:pt idx="40">
                  <c:v>7.0333721355424916E-5</c:v>
                </c:pt>
                <c:pt idx="41">
                  <c:v>6.5656798707749593E-5</c:v>
                </c:pt>
                <c:pt idx="42">
                  <c:v>7.321182760014819E-5</c:v>
                </c:pt>
                <c:pt idx="43">
                  <c:v>1.5164022276885729E-4</c:v>
                </c:pt>
                <c:pt idx="44">
                  <c:v>8.7602358823764544E-5</c:v>
                </c:pt>
                <c:pt idx="45">
                  <c:v>5.8641414736236642E-5</c:v>
                </c:pt>
                <c:pt idx="46">
                  <c:v>9.0480465068487777E-5</c:v>
                </c:pt>
                <c:pt idx="47">
                  <c:v>5.8641414736236642E-5</c:v>
                </c:pt>
                <c:pt idx="48">
                  <c:v>1.2177987047985337E-4</c:v>
                </c:pt>
                <c:pt idx="49">
                  <c:v>1.0738933925623701E-4</c:v>
                </c:pt>
                <c:pt idx="50">
                  <c:v>1.1368519666656917E-4</c:v>
                </c:pt>
                <c:pt idx="51">
                  <c:v>1.388686263078978E-4</c:v>
                </c:pt>
                <c:pt idx="52">
                  <c:v>1.7358578288487225E-4</c:v>
                </c:pt>
                <c:pt idx="53">
                  <c:v>2.2287335232575823E-4</c:v>
                </c:pt>
                <c:pt idx="54">
                  <c:v>2.7413961980989147E-4</c:v>
                </c:pt>
                <c:pt idx="55">
                  <c:v>2.8718103873129374E-4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9220760"/>
        <c:axId val="159221152"/>
      </c:scatterChart>
      <c:scatterChart>
        <c:scatterStyle val="smoothMarker"/>
        <c:varyColors val="0"/>
        <c:ser>
          <c:idx val="6"/>
          <c:order val="2"/>
          <c:tx>
            <c:v>simul_c2</c:v>
          </c:tx>
          <c:spPr>
            <a:ln w="19050" cap="rnd">
              <a:solidFill>
                <a:schemeClr val="tx1"/>
              </a:solidFill>
              <a:round/>
            </a:ln>
            <a:effectLst/>
          </c:spPr>
          <c:marker>
            <c:symbol val="none"/>
          </c:marker>
          <c:xVal>
            <c:numRef>
              <c:f>'2nd_C (2)'!$G$2:$G$56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'2nd_C (2)'!$M$2:$M$56</c:f>
              <c:numCache>
                <c:formatCode>0.00E+00</c:formatCode>
                <c:ptCount val="55"/>
                <c:pt idx="0">
                  <c:v>7.6666666666664884E-3</c:v>
                </c:pt>
                <c:pt idx="1">
                  <c:v>5.6666666666667087E-3</c:v>
                </c:pt>
                <c:pt idx="2">
                  <c:v>7.6666666666667105E-3</c:v>
                </c:pt>
                <c:pt idx="3">
                  <c:v>1.0000000000000009E-2</c:v>
                </c:pt>
                <c:pt idx="4">
                  <c:v>1.2666666666666604E-2</c:v>
                </c:pt>
                <c:pt idx="5">
                  <c:v>1.533333333333331E-2</c:v>
                </c:pt>
                <c:pt idx="6">
                  <c:v>1.8666666666666609E-2</c:v>
                </c:pt>
                <c:pt idx="7">
                  <c:v>2.1666666666666723E-2</c:v>
                </c:pt>
                <c:pt idx="8">
                  <c:v>2.5000000000000022E-2</c:v>
                </c:pt>
                <c:pt idx="9">
                  <c:v>2.8333333333333321E-2</c:v>
                </c:pt>
                <c:pt idx="10">
                  <c:v>3.1333333333333324E-2</c:v>
                </c:pt>
                <c:pt idx="11">
                  <c:v>3.4333333333333327E-2</c:v>
                </c:pt>
                <c:pt idx="12">
                  <c:v>3.7333333333333441E-2</c:v>
                </c:pt>
                <c:pt idx="13">
                  <c:v>4.0333333333333332E-2</c:v>
                </c:pt>
                <c:pt idx="14">
                  <c:v>4.2666666666666631E-2</c:v>
                </c:pt>
                <c:pt idx="15">
                  <c:v>4.4999999999999929E-2</c:v>
                </c:pt>
                <c:pt idx="16">
                  <c:v>4.6666666666666634E-2</c:v>
                </c:pt>
                <c:pt idx="17">
                  <c:v>4.8666666666666747E-2</c:v>
                </c:pt>
                <c:pt idx="18">
                  <c:v>4.9999999999999933E-2</c:v>
                </c:pt>
                <c:pt idx="19">
                  <c:v>5.0333333333333397E-2</c:v>
                </c:pt>
                <c:pt idx="20">
                  <c:v>5.099999999999999E-2</c:v>
                </c:pt>
                <c:pt idx="21">
                  <c:v>5.0333333333333341E-2</c:v>
                </c:pt>
                <c:pt idx="22">
                  <c:v>4.936666666666667E-2</c:v>
                </c:pt>
                <c:pt idx="23">
                  <c:v>4.773333333333335E-2</c:v>
                </c:pt>
                <c:pt idx="24">
                  <c:v>4.5299999999999979E-2</c:v>
                </c:pt>
                <c:pt idx="25">
                  <c:v>4.2233333333333317E-2</c:v>
                </c:pt>
                <c:pt idx="26">
                  <c:v>3.8500000000000006E-2</c:v>
                </c:pt>
                <c:pt idx="27">
                  <c:v>3.4199999999999994E-2</c:v>
                </c:pt>
                <c:pt idx="28">
                  <c:v>2.9466666666666683E-2</c:v>
                </c:pt>
                <c:pt idx="29">
                  <c:v>2.4466666666666664E-2</c:v>
                </c:pt>
                <c:pt idx="30">
                  <c:v>1.9466666666666667E-2</c:v>
                </c:pt>
                <c:pt idx="31">
                  <c:v>1.466333333333333E-2</c:v>
                </c:pt>
                <c:pt idx="32">
                  <c:v>1.0420000000000002E-2</c:v>
                </c:pt>
                <c:pt idx="33">
                  <c:v>6.8733333333333337E-3</c:v>
                </c:pt>
                <c:pt idx="34">
                  <c:v>4.1633333333333331E-3</c:v>
                </c:pt>
                <c:pt idx="35">
                  <c:v>2.2846666666666666E-3</c:v>
                </c:pt>
                <c:pt idx="36">
                  <c:v>1.1203333333333334E-3</c:v>
                </c:pt>
                <c:pt idx="37">
                  <c:v>4.8366666666666664E-4</c:v>
                </c:pt>
                <c:pt idx="38">
                  <c:v>1.808E-4</c:v>
                </c:pt>
                <c:pt idx="39">
                  <c:v>5.7659999999999993E-5</c:v>
                </c:pt>
                <c:pt idx="40">
                  <c:v>1.543E-5</c:v>
                </c:pt>
                <c:pt idx="41">
                  <c:v>3.4053333333333337E-6</c:v>
                </c:pt>
                <c:pt idx="42">
                  <c:v>6.0800000000000004E-7</c:v>
                </c:pt>
                <c:pt idx="43">
                  <c:v>8.6273333333333324E-8</c:v>
                </c:pt>
                <c:pt idx="44">
                  <c:v>9.5356666666666675E-9</c:v>
                </c:pt>
                <c:pt idx="45">
                  <c:v>8.0450000000000007E-10</c:v>
                </c:pt>
                <c:pt idx="46">
                  <c:v>5.0746333333333329E-11</c:v>
                </c:pt>
                <c:pt idx="47">
                  <c:v>2.3410999999999998E-12</c:v>
                </c:pt>
                <c:pt idx="48">
                  <c:v>7.7332333333333327E-14</c:v>
                </c:pt>
                <c:pt idx="49">
                  <c:v>1.6620999999999999E-15</c:v>
                </c:pt>
                <c:pt idx="50">
                  <c:v>4.8233333333333322E-17</c:v>
                </c:pt>
                <c:pt idx="51">
                  <c:v>4.1866666666666678E-17</c:v>
                </c:pt>
                <c:pt idx="52">
                  <c:v>7.666666666666857E-19</c:v>
                </c:pt>
                <c:pt idx="53">
                  <c:v>0</c:v>
                </c:pt>
                <c:pt idx="54">
                  <c:v>1.4803333333333331E-16</c:v>
                </c:pt>
              </c:numCache>
            </c:numRef>
          </c:yVal>
          <c:smooth val="1"/>
        </c:ser>
        <c:ser>
          <c:idx val="1"/>
          <c:order val="3"/>
          <c:tx>
            <c:v>simul_mpc2</c:v>
          </c:tx>
          <c:spPr>
            <a:ln w="19050" cap="rnd">
              <a:solidFill>
                <a:srgbClr val="0070C0"/>
              </a:solidFill>
              <a:round/>
            </a:ln>
            <a:effectLst/>
          </c:spPr>
          <c:marker>
            <c:symbol val="none"/>
          </c:marker>
          <c:xVal>
            <c:numRef>
              <c:f>'2nd_MPC (2)'!$B$2:$B$56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'2nd_MPC (2)'!$J$2:$J$57</c:f>
              <c:numCache>
                <c:formatCode>0.00E+00</c:formatCode>
                <c:ptCount val="56"/>
                <c:pt idx="0">
                  <c:v>6.6666666666665986E-3</c:v>
                </c:pt>
                <c:pt idx="1">
                  <c:v>5.0000000000001155E-3</c:v>
                </c:pt>
                <c:pt idx="2">
                  <c:v>6.6666666666665986E-3</c:v>
                </c:pt>
                <c:pt idx="3">
                  <c:v>8.3333333333333037E-3</c:v>
                </c:pt>
                <c:pt idx="4">
                  <c:v>1.0333333333333306E-2</c:v>
                </c:pt>
                <c:pt idx="5">
                  <c:v>1.2666666666666604E-2</c:v>
                </c:pt>
                <c:pt idx="6">
                  <c:v>1.4666666666666828E-2</c:v>
                </c:pt>
                <c:pt idx="7">
                  <c:v>1.6666666666666607E-2</c:v>
                </c:pt>
                <c:pt idx="8">
                  <c:v>1.9000000000000128E-2</c:v>
                </c:pt>
                <c:pt idx="9">
                  <c:v>2.0999999999999908E-2</c:v>
                </c:pt>
                <c:pt idx="10">
                  <c:v>2.3000000000000131E-2</c:v>
                </c:pt>
                <c:pt idx="11">
                  <c:v>2.4666666666666615E-2</c:v>
                </c:pt>
                <c:pt idx="12">
                  <c:v>2.633333333333332E-2</c:v>
                </c:pt>
                <c:pt idx="13">
                  <c:v>2.7666666666666506E-2</c:v>
                </c:pt>
                <c:pt idx="14">
                  <c:v>3.0000000000000027E-2</c:v>
                </c:pt>
                <c:pt idx="15">
                  <c:v>3.2333333333333436E-2</c:v>
                </c:pt>
                <c:pt idx="16">
                  <c:v>3.4666666666666623E-2</c:v>
                </c:pt>
                <c:pt idx="17">
                  <c:v>3.7000000000000033E-2</c:v>
                </c:pt>
                <c:pt idx="18">
                  <c:v>3.9666666666666628E-2</c:v>
                </c:pt>
                <c:pt idx="19">
                  <c:v>4.166666666666663E-2</c:v>
                </c:pt>
                <c:pt idx="20">
                  <c:v>4.2666666666666742E-2</c:v>
                </c:pt>
                <c:pt idx="21">
                  <c:v>4.3666666666666742E-2</c:v>
                </c:pt>
                <c:pt idx="22">
                  <c:v>4.366666666666652E-2</c:v>
                </c:pt>
                <c:pt idx="23">
                  <c:v>4.2666666666666742E-2</c:v>
                </c:pt>
                <c:pt idx="24">
                  <c:v>4.1333333333333333E-2</c:v>
                </c:pt>
                <c:pt idx="25">
                  <c:v>3.8666666666666627E-2</c:v>
                </c:pt>
                <c:pt idx="26">
                  <c:v>3.5666666666666735E-2</c:v>
                </c:pt>
                <c:pt idx="27">
                  <c:v>3.1999999999999917E-2</c:v>
                </c:pt>
                <c:pt idx="28">
                  <c:v>2.7333333333333376E-2</c:v>
                </c:pt>
                <c:pt idx="29">
                  <c:v>2.3333333333333317E-2</c:v>
                </c:pt>
                <c:pt idx="30">
                  <c:v>1.8333333333333313E-2</c:v>
                </c:pt>
                <c:pt idx="31">
                  <c:v>1.366666666666666E-2</c:v>
                </c:pt>
                <c:pt idx="32">
                  <c:v>1.0000000000000009E-2</c:v>
                </c:pt>
                <c:pt idx="33">
                  <c:v>6.6666666666666541E-3</c:v>
                </c:pt>
                <c:pt idx="34">
                  <c:v>3.6666666666667069E-3</c:v>
                </c:pt>
                <c:pt idx="35">
                  <c:v>2.3333333333332984E-3</c:v>
                </c:pt>
                <c:pt idx="36">
                  <c:v>1.0000000000000564E-3</c:v>
                </c:pt>
                <c:pt idx="37">
                  <c:v>3.3333333333329662E-4</c:v>
                </c:pt>
                <c:pt idx="38">
                  <c:v>3.3333333333335213E-4</c:v>
                </c:pt>
                <c:pt idx="39">
                  <c:v>0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-3.4999999999999976E-2</c:v>
                </c:pt>
                <c:pt idx="55">
                  <c:v>0.42166666666666663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9220760"/>
        <c:axId val="159221152"/>
      </c:scatterChart>
      <c:valAx>
        <c:axId val="159220760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Temperature, C</a:t>
                </a:r>
                <a:endParaRPr lang="ko-KR" altLang="en-US" sz="1800"/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221152"/>
        <c:crosses val="autoZero"/>
        <c:crossBetween val="midCat"/>
        <c:majorUnit val="100"/>
      </c:valAx>
      <c:valAx>
        <c:axId val="159221152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Desorption rate, ppmw min </a:t>
                </a:r>
                <a:r>
                  <a:rPr lang="en-US" altLang="ko-KR" sz="1800" baseline="30000"/>
                  <a:t>-1</a:t>
                </a:r>
                <a:endParaRPr lang="ko-KR" altLang="en-US" sz="1800" baseline="30000"/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#,##0.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220760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63449204170579598"/>
          <c:y val="9.184830694749728E-2"/>
          <c:w val="0.3593917503431337"/>
          <c:h val="0.48412342450126594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9441358758974922"/>
          <c:y val="7.5323817738330412E-2"/>
          <c:w val="0.73008955096413708"/>
          <c:h val="0.70902412373213042"/>
        </c:manualLayout>
      </c:layout>
      <c:scatterChart>
        <c:scatterStyle val="lineMarker"/>
        <c:varyColors val="0"/>
        <c:ser>
          <c:idx val="0"/>
          <c:order val="0"/>
          <c:tx>
            <c:strRef>
              <c:f>exp!$E$1</c:f>
              <c:strCache>
                <c:ptCount val="1"/>
                <c:pt idx="0">
                  <c:v>s3mpc2</c:v>
                </c:pt>
              </c:strCache>
            </c:strRef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xVal>
            <c:numRef>
              <c:f>exp!$A$2:$A$57</c:f>
              <c:numCache>
                <c:formatCode>General</c:formatCode>
                <c:ptCount val="56"/>
                <c:pt idx="0">
                  <c:v>21.2</c:v>
                </c:pt>
                <c:pt idx="1">
                  <c:v>31.3</c:v>
                </c:pt>
                <c:pt idx="2">
                  <c:v>43.1</c:v>
                </c:pt>
                <c:pt idx="3">
                  <c:v>49.1</c:v>
                </c:pt>
                <c:pt idx="4">
                  <c:v>56.7</c:v>
                </c:pt>
                <c:pt idx="5">
                  <c:v>64.099999999999994</c:v>
                </c:pt>
                <c:pt idx="6">
                  <c:v>71.099999999999994</c:v>
                </c:pt>
                <c:pt idx="7">
                  <c:v>78.3</c:v>
                </c:pt>
                <c:pt idx="8">
                  <c:v>84.9</c:v>
                </c:pt>
                <c:pt idx="9">
                  <c:v>91.4</c:v>
                </c:pt>
                <c:pt idx="10">
                  <c:v>97.8</c:v>
                </c:pt>
                <c:pt idx="11">
                  <c:v>104.5</c:v>
                </c:pt>
                <c:pt idx="12">
                  <c:v>110.9</c:v>
                </c:pt>
                <c:pt idx="13">
                  <c:v>116.6</c:v>
                </c:pt>
                <c:pt idx="14">
                  <c:v>122.5</c:v>
                </c:pt>
                <c:pt idx="15">
                  <c:v>128.69999999999999</c:v>
                </c:pt>
                <c:pt idx="16">
                  <c:v>134.6</c:v>
                </c:pt>
                <c:pt idx="17">
                  <c:v>140.5</c:v>
                </c:pt>
                <c:pt idx="18">
                  <c:v>146.1</c:v>
                </c:pt>
                <c:pt idx="19">
                  <c:v>151.6</c:v>
                </c:pt>
                <c:pt idx="20">
                  <c:v>157.19999999999999</c:v>
                </c:pt>
                <c:pt idx="21">
                  <c:v>162.9</c:v>
                </c:pt>
                <c:pt idx="22">
                  <c:v>168.2</c:v>
                </c:pt>
                <c:pt idx="23">
                  <c:v>173.9</c:v>
                </c:pt>
                <c:pt idx="24">
                  <c:v>179.5</c:v>
                </c:pt>
                <c:pt idx="25">
                  <c:v>185</c:v>
                </c:pt>
                <c:pt idx="26">
                  <c:v>190.1</c:v>
                </c:pt>
                <c:pt idx="27">
                  <c:v>195.4</c:v>
                </c:pt>
                <c:pt idx="28">
                  <c:v>201.1</c:v>
                </c:pt>
                <c:pt idx="29">
                  <c:v>206.5</c:v>
                </c:pt>
                <c:pt idx="30">
                  <c:v>211.9</c:v>
                </c:pt>
                <c:pt idx="31">
                  <c:v>217.3</c:v>
                </c:pt>
                <c:pt idx="32">
                  <c:v>222.7</c:v>
                </c:pt>
                <c:pt idx="33">
                  <c:v>227.9</c:v>
                </c:pt>
                <c:pt idx="34">
                  <c:v>233.2</c:v>
                </c:pt>
                <c:pt idx="35">
                  <c:v>238.6</c:v>
                </c:pt>
                <c:pt idx="36">
                  <c:v>243.9</c:v>
                </c:pt>
                <c:pt idx="37">
                  <c:v>248.9</c:v>
                </c:pt>
                <c:pt idx="38">
                  <c:v>254.3</c:v>
                </c:pt>
                <c:pt idx="39">
                  <c:v>259.3</c:v>
                </c:pt>
                <c:pt idx="40">
                  <c:v>264.8</c:v>
                </c:pt>
                <c:pt idx="41">
                  <c:v>269.8</c:v>
                </c:pt>
                <c:pt idx="42">
                  <c:v>275.3</c:v>
                </c:pt>
                <c:pt idx="43">
                  <c:v>280.3</c:v>
                </c:pt>
                <c:pt idx="44">
                  <c:v>285.39999999999998</c:v>
                </c:pt>
                <c:pt idx="45">
                  <c:v>290.60000000000002</c:v>
                </c:pt>
                <c:pt idx="46">
                  <c:v>295.60000000000002</c:v>
                </c:pt>
                <c:pt idx="47">
                  <c:v>301</c:v>
                </c:pt>
                <c:pt idx="48">
                  <c:v>305.89999999999998</c:v>
                </c:pt>
                <c:pt idx="49">
                  <c:v>311.39999999999998</c:v>
                </c:pt>
                <c:pt idx="50">
                  <c:v>316.5</c:v>
                </c:pt>
                <c:pt idx="51">
                  <c:v>321.8</c:v>
                </c:pt>
                <c:pt idx="52">
                  <c:v>326.89999999999998</c:v>
                </c:pt>
                <c:pt idx="53">
                  <c:v>332.3</c:v>
                </c:pt>
                <c:pt idx="54">
                  <c:v>337.1</c:v>
                </c:pt>
                <c:pt idx="55">
                  <c:v>342.5</c:v>
                </c:pt>
              </c:numCache>
            </c:numRef>
          </c:xVal>
          <c:yVal>
            <c:numRef>
              <c:f>exp!$E$2:$E$57</c:f>
              <c:numCache>
                <c:formatCode>General</c:formatCode>
                <c:ptCount val="56"/>
                <c:pt idx="0">
                  <c:v>8.301537699623682E-4</c:v>
                </c:pt>
                <c:pt idx="1">
                  <c:v>8.9670997687159391E-4</c:v>
                </c:pt>
                <c:pt idx="2">
                  <c:v>8.6882832262583727E-4</c:v>
                </c:pt>
                <c:pt idx="3">
                  <c:v>1.0238862965603036E-3</c:v>
                </c:pt>
                <c:pt idx="4">
                  <c:v>1.6255903833477618E-3</c:v>
                </c:pt>
                <c:pt idx="5">
                  <c:v>2.9786600816482894E-3</c:v>
                </c:pt>
                <c:pt idx="6">
                  <c:v>4.8834267707342088E-3</c:v>
                </c:pt>
                <c:pt idx="7">
                  <c:v>7.4215567152995428E-3</c:v>
                </c:pt>
                <c:pt idx="8">
                  <c:v>1.0632983639489828E-2</c:v>
                </c:pt>
                <c:pt idx="9">
                  <c:v>1.4162980948642916E-2</c:v>
                </c:pt>
                <c:pt idx="10">
                  <c:v>1.8385162809651953E-2</c:v>
                </c:pt>
                <c:pt idx="11">
                  <c:v>2.2753408562580693E-2</c:v>
                </c:pt>
                <c:pt idx="12">
                  <c:v>2.6879533627672092E-2</c:v>
                </c:pt>
                <c:pt idx="13">
                  <c:v>3.0304120295612191E-2</c:v>
                </c:pt>
                <c:pt idx="14">
                  <c:v>3.2962051412614136E-2</c:v>
                </c:pt>
                <c:pt idx="15">
                  <c:v>3.4433123466948309E-2</c:v>
                </c:pt>
                <c:pt idx="16">
                  <c:v>3.5765326894974601E-2</c:v>
                </c:pt>
                <c:pt idx="17">
                  <c:v>3.4620560136135924E-2</c:v>
                </c:pt>
                <c:pt idx="18">
                  <c:v>3.2974463245794505E-2</c:v>
                </c:pt>
                <c:pt idx="19">
                  <c:v>3.0284333315179719E-2</c:v>
                </c:pt>
                <c:pt idx="20">
                  <c:v>2.6622302882049951E-2</c:v>
                </c:pt>
                <c:pt idx="21">
                  <c:v>2.2157100925002095E-2</c:v>
                </c:pt>
                <c:pt idx="22">
                  <c:v>1.7399411420834232E-2</c:v>
                </c:pt>
                <c:pt idx="23">
                  <c:v>1.291748047123892E-2</c:v>
                </c:pt>
                <c:pt idx="24">
                  <c:v>9.2529316951450169E-3</c:v>
                </c:pt>
                <c:pt idx="25">
                  <c:v>6.4300491139923756E-3</c:v>
                </c:pt>
                <c:pt idx="26">
                  <c:v>4.329211436984684E-3</c:v>
                </c:pt>
                <c:pt idx="27">
                  <c:v>2.934948843056554E-3</c:v>
                </c:pt>
                <c:pt idx="28">
                  <c:v>1.9547737850879859E-3</c:v>
                </c:pt>
                <c:pt idx="29">
                  <c:v>1.3199714764862095E-3</c:v>
                </c:pt>
                <c:pt idx="30">
                  <c:v>9.4581766467218443E-4</c:v>
                </c:pt>
                <c:pt idx="31">
                  <c:v>5.6159048100162801E-4</c:v>
                </c:pt>
                <c:pt idx="32">
                  <c:v>3.2054908300605418E-4</c:v>
                </c:pt>
                <c:pt idx="33">
                  <c:v>1.5955501494184629E-4</c:v>
                </c:pt>
                <c:pt idx="34">
                  <c:v>1.0001419200413366E-4</c:v>
                </c:pt>
                <c:pt idx="35">
                  <c:v>6.7455615110701642E-5</c:v>
                </c:pt>
                <c:pt idx="36">
                  <c:v>2.5363311281623817E-5</c:v>
                </c:pt>
                <c:pt idx="37">
                  <c:v>8.1126619773137172E-5</c:v>
                </c:pt>
                <c:pt idx="38">
                  <c:v>2.6082837842804632E-5</c:v>
                </c:pt>
                <c:pt idx="39">
                  <c:v>1.1080709042184589E-4</c:v>
                </c:pt>
                <c:pt idx="40">
                  <c:v>7.0333721355424916E-5</c:v>
                </c:pt>
                <c:pt idx="41">
                  <c:v>6.5656798707749593E-5</c:v>
                </c:pt>
                <c:pt idx="42">
                  <c:v>7.321182760014819E-5</c:v>
                </c:pt>
                <c:pt idx="43">
                  <c:v>1.5164022276885729E-4</c:v>
                </c:pt>
                <c:pt idx="44">
                  <c:v>8.7602358823764544E-5</c:v>
                </c:pt>
                <c:pt idx="45">
                  <c:v>5.8641414736236642E-5</c:v>
                </c:pt>
                <c:pt idx="46">
                  <c:v>9.0480465068487777E-5</c:v>
                </c:pt>
                <c:pt idx="47">
                  <c:v>5.8641414736236642E-5</c:v>
                </c:pt>
                <c:pt idx="48">
                  <c:v>1.2177987047985337E-4</c:v>
                </c:pt>
                <c:pt idx="49">
                  <c:v>1.0738933925623701E-4</c:v>
                </c:pt>
                <c:pt idx="50">
                  <c:v>1.1368519666656917E-4</c:v>
                </c:pt>
                <c:pt idx="51">
                  <c:v>1.388686263078978E-4</c:v>
                </c:pt>
                <c:pt idx="52">
                  <c:v>1.7358578288487225E-4</c:v>
                </c:pt>
                <c:pt idx="53">
                  <c:v>2.2287335232575823E-4</c:v>
                </c:pt>
                <c:pt idx="54">
                  <c:v>2.7413961980989147E-4</c:v>
                </c:pt>
                <c:pt idx="55">
                  <c:v>2.8718103873129374E-4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9221936"/>
        <c:axId val="159222328"/>
      </c:scatterChart>
      <c:scatterChart>
        <c:scatterStyle val="smoothMarker"/>
        <c:varyColors val="0"/>
        <c:ser>
          <c:idx val="6"/>
          <c:order val="1"/>
          <c:tx>
            <c:v>no crack</c:v>
          </c:tx>
          <c:spPr>
            <a:ln w="19050" cap="rnd">
              <a:solidFill>
                <a:schemeClr val="accent1">
                  <a:lumMod val="60000"/>
                </a:schemeClr>
              </a:solidFill>
              <a:round/>
            </a:ln>
            <a:effectLst/>
          </c:spPr>
          <c:marker>
            <c:symbol val="none"/>
          </c:marker>
          <c:xVal>
            <c:numRef>
              <c:f>'2nd_C (2)'!$G$2:$G$56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'2nd_C (2)'!$M$2:$M$56</c:f>
              <c:numCache>
                <c:formatCode>0.00E+00</c:formatCode>
                <c:ptCount val="55"/>
                <c:pt idx="0">
                  <c:v>7.6666666666664884E-3</c:v>
                </c:pt>
                <c:pt idx="1">
                  <c:v>5.6666666666667087E-3</c:v>
                </c:pt>
                <c:pt idx="2">
                  <c:v>7.6666666666667105E-3</c:v>
                </c:pt>
                <c:pt idx="3">
                  <c:v>1.0000000000000009E-2</c:v>
                </c:pt>
                <c:pt idx="4">
                  <c:v>1.2666666666666604E-2</c:v>
                </c:pt>
                <c:pt idx="5">
                  <c:v>1.533333333333331E-2</c:v>
                </c:pt>
                <c:pt idx="6">
                  <c:v>1.8666666666666609E-2</c:v>
                </c:pt>
                <c:pt idx="7">
                  <c:v>2.1666666666666723E-2</c:v>
                </c:pt>
                <c:pt idx="8">
                  <c:v>2.5000000000000022E-2</c:v>
                </c:pt>
                <c:pt idx="9">
                  <c:v>2.8333333333333321E-2</c:v>
                </c:pt>
                <c:pt idx="10">
                  <c:v>3.1333333333333324E-2</c:v>
                </c:pt>
                <c:pt idx="11">
                  <c:v>3.4333333333333327E-2</c:v>
                </c:pt>
                <c:pt idx="12">
                  <c:v>3.7333333333333441E-2</c:v>
                </c:pt>
                <c:pt idx="13">
                  <c:v>4.0333333333333332E-2</c:v>
                </c:pt>
                <c:pt idx="14">
                  <c:v>4.2666666666666631E-2</c:v>
                </c:pt>
                <c:pt idx="15">
                  <c:v>4.4999999999999929E-2</c:v>
                </c:pt>
                <c:pt idx="16">
                  <c:v>4.6666666666666634E-2</c:v>
                </c:pt>
                <c:pt idx="17">
                  <c:v>4.8666666666666747E-2</c:v>
                </c:pt>
                <c:pt idx="18">
                  <c:v>4.9999999999999933E-2</c:v>
                </c:pt>
                <c:pt idx="19">
                  <c:v>5.0333333333333397E-2</c:v>
                </c:pt>
                <c:pt idx="20">
                  <c:v>5.099999999999999E-2</c:v>
                </c:pt>
                <c:pt idx="21">
                  <c:v>5.0333333333333341E-2</c:v>
                </c:pt>
                <c:pt idx="22">
                  <c:v>4.936666666666667E-2</c:v>
                </c:pt>
                <c:pt idx="23">
                  <c:v>4.773333333333335E-2</c:v>
                </c:pt>
                <c:pt idx="24">
                  <c:v>4.5299999999999979E-2</c:v>
                </c:pt>
                <c:pt idx="25">
                  <c:v>4.2233333333333317E-2</c:v>
                </c:pt>
                <c:pt idx="26">
                  <c:v>3.8500000000000006E-2</c:v>
                </c:pt>
                <c:pt idx="27">
                  <c:v>3.4199999999999994E-2</c:v>
                </c:pt>
                <c:pt idx="28">
                  <c:v>2.9466666666666683E-2</c:v>
                </c:pt>
                <c:pt idx="29">
                  <c:v>2.4466666666666664E-2</c:v>
                </c:pt>
                <c:pt idx="30">
                  <c:v>1.9466666666666667E-2</c:v>
                </c:pt>
                <c:pt idx="31">
                  <c:v>1.466333333333333E-2</c:v>
                </c:pt>
                <c:pt idx="32">
                  <c:v>1.0420000000000002E-2</c:v>
                </c:pt>
                <c:pt idx="33">
                  <c:v>6.8733333333333337E-3</c:v>
                </c:pt>
                <c:pt idx="34">
                  <c:v>4.1633333333333331E-3</c:v>
                </c:pt>
                <c:pt idx="35">
                  <c:v>2.2846666666666666E-3</c:v>
                </c:pt>
                <c:pt idx="36">
                  <c:v>1.1203333333333334E-3</c:v>
                </c:pt>
                <c:pt idx="37">
                  <c:v>4.8366666666666664E-4</c:v>
                </c:pt>
                <c:pt idx="38">
                  <c:v>1.808E-4</c:v>
                </c:pt>
                <c:pt idx="39">
                  <c:v>5.7659999999999993E-5</c:v>
                </c:pt>
                <c:pt idx="40">
                  <c:v>1.543E-5</c:v>
                </c:pt>
                <c:pt idx="41">
                  <c:v>3.4053333333333337E-6</c:v>
                </c:pt>
                <c:pt idx="42">
                  <c:v>6.0800000000000004E-7</c:v>
                </c:pt>
                <c:pt idx="43">
                  <c:v>8.6273333333333324E-8</c:v>
                </c:pt>
                <c:pt idx="44">
                  <c:v>9.5356666666666675E-9</c:v>
                </c:pt>
                <c:pt idx="45">
                  <c:v>8.0450000000000007E-10</c:v>
                </c:pt>
                <c:pt idx="46">
                  <c:v>5.0746333333333329E-11</c:v>
                </c:pt>
                <c:pt idx="47">
                  <c:v>2.3410999999999998E-12</c:v>
                </c:pt>
                <c:pt idx="48">
                  <c:v>7.7332333333333327E-14</c:v>
                </c:pt>
                <c:pt idx="49">
                  <c:v>1.6620999999999999E-15</c:v>
                </c:pt>
                <c:pt idx="50">
                  <c:v>4.8233333333333322E-17</c:v>
                </c:pt>
                <c:pt idx="51">
                  <c:v>4.1866666666666678E-17</c:v>
                </c:pt>
                <c:pt idx="52">
                  <c:v>7.666666666666857E-19</c:v>
                </c:pt>
                <c:pt idx="53">
                  <c:v>0</c:v>
                </c:pt>
                <c:pt idx="54">
                  <c:v>1.4803333333333331E-16</c:v>
                </c:pt>
              </c:numCache>
            </c:numRef>
          </c:yVal>
          <c:smooth val="1"/>
        </c:ser>
        <c:ser>
          <c:idx val="1"/>
          <c:order val="2"/>
          <c:tx>
            <c:v>crack_50</c:v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numRef>
              <c:f>'2nd_MPC (2)'!$B$2:$B$56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'2nd_MPC (2)'!$D$2:$D$56</c:f>
            </c:numRef>
          </c:yVal>
          <c:smooth val="1"/>
        </c:ser>
        <c:ser>
          <c:idx val="2"/>
          <c:order val="3"/>
          <c:tx>
            <c:v>crack_200</c:v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numRef>
              <c:f>'2nd_MPC (2)'!$B$2:$B$56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'2nd_MPC (2)'!$F$2:$F$56</c:f>
              <c:numCache>
                <c:formatCode>0.00E+00</c:formatCode>
                <c:ptCount val="55"/>
                <c:pt idx="0">
                  <c:v>7.3333333333331918E-3</c:v>
                </c:pt>
                <c:pt idx="1">
                  <c:v>5.3333333333334121E-3</c:v>
                </c:pt>
                <c:pt idx="2">
                  <c:v>6.9999999999998952E-3</c:v>
                </c:pt>
                <c:pt idx="3">
                  <c:v>9.3333333333334156E-3</c:v>
                </c:pt>
                <c:pt idx="4">
                  <c:v>1.1333333333333417E-2</c:v>
                </c:pt>
                <c:pt idx="5">
                  <c:v>1.4000000000000012E-2</c:v>
                </c:pt>
                <c:pt idx="6">
                  <c:v>1.6999999999999904E-2</c:v>
                </c:pt>
                <c:pt idx="7">
                  <c:v>2.0333333333333314E-2</c:v>
                </c:pt>
                <c:pt idx="8">
                  <c:v>2.300000000000002E-2</c:v>
                </c:pt>
                <c:pt idx="9">
                  <c:v>2.6666666666666727E-2</c:v>
                </c:pt>
                <c:pt idx="10">
                  <c:v>2.9999999999999916E-2</c:v>
                </c:pt>
                <c:pt idx="11">
                  <c:v>3.300000000000014E-2</c:v>
                </c:pt>
                <c:pt idx="12">
                  <c:v>3.6333333333333329E-2</c:v>
                </c:pt>
                <c:pt idx="13">
                  <c:v>3.933333333333322E-2</c:v>
                </c:pt>
                <c:pt idx="14">
                  <c:v>4.1666666666666741E-2</c:v>
                </c:pt>
                <c:pt idx="15">
                  <c:v>4.4333333333333336E-2</c:v>
                </c:pt>
                <c:pt idx="16">
                  <c:v>4.6333333333333337E-2</c:v>
                </c:pt>
                <c:pt idx="17">
                  <c:v>4.8000000000000043E-2</c:v>
                </c:pt>
                <c:pt idx="18">
                  <c:v>4.9666666666666637E-2</c:v>
                </c:pt>
                <c:pt idx="19">
                  <c:v>4.9999999999999933E-2</c:v>
                </c:pt>
                <c:pt idx="20">
                  <c:v>5.0666666666666693E-2</c:v>
                </c:pt>
                <c:pt idx="21">
                  <c:v>5.0000000000000044E-2</c:v>
                </c:pt>
                <c:pt idx="22">
                  <c:v>4.9333333333333285E-2</c:v>
                </c:pt>
                <c:pt idx="23">
                  <c:v>4.7333333333333394E-2</c:v>
                </c:pt>
                <c:pt idx="24">
                  <c:v>4.5266666666666622E-2</c:v>
                </c:pt>
                <c:pt idx="25">
                  <c:v>4.21333333333333E-2</c:v>
                </c:pt>
                <c:pt idx="26">
                  <c:v>3.8400000000000045E-2</c:v>
                </c:pt>
                <c:pt idx="27">
                  <c:v>3.4133333333333321E-2</c:v>
                </c:pt>
                <c:pt idx="28">
                  <c:v>2.9399999999999982E-2</c:v>
                </c:pt>
                <c:pt idx="29">
                  <c:v>2.4400000000000033E-2</c:v>
                </c:pt>
                <c:pt idx="30">
                  <c:v>1.9433333333333316E-2</c:v>
                </c:pt>
                <c:pt idx="31">
                  <c:v>1.4633333333333332E-2</c:v>
                </c:pt>
                <c:pt idx="32">
                  <c:v>1.0399999999999993E-2</c:v>
                </c:pt>
                <c:pt idx="33">
                  <c:v>6.8666666666666737E-3</c:v>
                </c:pt>
                <c:pt idx="34">
                  <c:v>4.1666666666666657E-3</c:v>
                </c:pt>
                <c:pt idx="35">
                  <c:v>2.2666666666666668E-3</c:v>
                </c:pt>
                <c:pt idx="36">
                  <c:v>1.1333333333333334E-3</c:v>
                </c:pt>
                <c:pt idx="37">
                  <c:v>5.0000000000000044E-4</c:v>
                </c:pt>
                <c:pt idx="38">
                  <c:v>1.6666666666666219E-4</c:v>
                </c:pt>
                <c:pt idx="39">
                  <c:v>6.6666666666673202E-5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</c:numCache>
            </c:numRef>
          </c:yVal>
          <c:smooth val="1"/>
        </c:ser>
        <c:ser>
          <c:idx val="3"/>
          <c:order val="4"/>
          <c:tx>
            <c:v>crack_300</c:v>
          </c:tx>
          <c:spPr>
            <a:ln w="19050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xVal>
            <c:numRef>
              <c:f>'2nd_MPC (2)'!$B$2:$B$56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'2nd_MPC (2)'!$H$2:$H$56</c:f>
              <c:numCache>
                <c:formatCode>0.00E+00</c:formatCode>
                <c:ptCount val="55"/>
                <c:pt idx="0">
                  <c:v>7.3333333333331918E-3</c:v>
                </c:pt>
                <c:pt idx="1">
                  <c:v>5.3333333333334121E-3</c:v>
                </c:pt>
                <c:pt idx="2">
                  <c:v>6.9999999999998952E-3</c:v>
                </c:pt>
                <c:pt idx="3">
                  <c:v>9.3333333333334156E-3</c:v>
                </c:pt>
                <c:pt idx="4">
                  <c:v>1.1333333333333417E-2</c:v>
                </c:pt>
                <c:pt idx="5">
                  <c:v>1.4000000000000012E-2</c:v>
                </c:pt>
                <c:pt idx="6">
                  <c:v>1.6999999999999904E-2</c:v>
                </c:pt>
                <c:pt idx="7">
                  <c:v>2.0333333333333314E-2</c:v>
                </c:pt>
                <c:pt idx="8">
                  <c:v>2.300000000000002E-2</c:v>
                </c:pt>
                <c:pt idx="9">
                  <c:v>2.6666666666666727E-2</c:v>
                </c:pt>
                <c:pt idx="10">
                  <c:v>2.9999999999999916E-2</c:v>
                </c:pt>
                <c:pt idx="11">
                  <c:v>3.300000000000014E-2</c:v>
                </c:pt>
                <c:pt idx="12">
                  <c:v>3.6333333333333329E-2</c:v>
                </c:pt>
                <c:pt idx="13">
                  <c:v>3.933333333333322E-2</c:v>
                </c:pt>
                <c:pt idx="14">
                  <c:v>4.1666666666666741E-2</c:v>
                </c:pt>
                <c:pt idx="15">
                  <c:v>4.4333333333333336E-2</c:v>
                </c:pt>
                <c:pt idx="16">
                  <c:v>4.6333333333333337E-2</c:v>
                </c:pt>
                <c:pt idx="17">
                  <c:v>4.8000000000000043E-2</c:v>
                </c:pt>
                <c:pt idx="18">
                  <c:v>4.9666666666666637E-2</c:v>
                </c:pt>
                <c:pt idx="19">
                  <c:v>4.9999999999999933E-2</c:v>
                </c:pt>
                <c:pt idx="20">
                  <c:v>5.0666666666666693E-2</c:v>
                </c:pt>
                <c:pt idx="21">
                  <c:v>5.0000000000000044E-2</c:v>
                </c:pt>
                <c:pt idx="22">
                  <c:v>4.9333333333333285E-2</c:v>
                </c:pt>
                <c:pt idx="23">
                  <c:v>4.7333333333333394E-2</c:v>
                </c:pt>
                <c:pt idx="24">
                  <c:v>4.5266666666666622E-2</c:v>
                </c:pt>
                <c:pt idx="25">
                  <c:v>4.21333333333333E-2</c:v>
                </c:pt>
                <c:pt idx="26">
                  <c:v>3.8400000000000045E-2</c:v>
                </c:pt>
                <c:pt idx="27">
                  <c:v>3.4133333333333321E-2</c:v>
                </c:pt>
                <c:pt idx="28">
                  <c:v>2.9399999999999982E-2</c:v>
                </c:pt>
                <c:pt idx="29">
                  <c:v>2.4400000000000033E-2</c:v>
                </c:pt>
                <c:pt idx="30">
                  <c:v>1.9433333333333316E-2</c:v>
                </c:pt>
                <c:pt idx="31">
                  <c:v>1.4633333333333332E-2</c:v>
                </c:pt>
                <c:pt idx="32">
                  <c:v>1.0399999999999993E-2</c:v>
                </c:pt>
                <c:pt idx="33">
                  <c:v>6.8666666666666737E-3</c:v>
                </c:pt>
                <c:pt idx="34">
                  <c:v>4.1666666666666657E-3</c:v>
                </c:pt>
                <c:pt idx="35">
                  <c:v>2.2666666666666668E-3</c:v>
                </c:pt>
                <c:pt idx="36">
                  <c:v>1.1333333333333334E-3</c:v>
                </c:pt>
                <c:pt idx="37">
                  <c:v>5.0000000000000044E-4</c:v>
                </c:pt>
                <c:pt idx="38">
                  <c:v>1.6666666666666219E-4</c:v>
                </c:pt>
                <c:pt idx="39">
                  <c:v>6.6666666666673202E-5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</c:numCache>
            </c:numRef>
          </c:yVal>
          <c:smooth val="1"/>
        </c:ser>
        <c:ser>
          <c:idx val="4"/>
          <c:order val="5"/>
          <c:tx>
            <c:v>crack_300_3</c:v>
          </c:tx>
          <c:spPr>
            <a:ln w="19050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xVal>
            <c:numRef>
              <c:f>'2nd_MPC (2)'!$B$2:$B$56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'2nd_MPC (2)'!$L$2:$L$57</c:f>
              <c:numCache>
                <c:formatCode>0.00E+00</c:formatCode>
                <c:ptCount val="56"/>
                <c:pt idx="0">
                  <c:v>6.6666666666668206E-3</c:v>
                </c:pt>
                <c:pt idx="1">
                  <c:v>4.9999999999998934E-3</c:v>
                </c:pt>
                <c:pt idx="2">
                  <c:v>6.333333333333524E-3</c:v>
                </c:pt>
                <c:pt idx="3">
                  <c:v>8.0000000000000071E-3</c:v>
                </c:pt>
                <c:pt idx="4">
                  <c:v>1.0333333333333083E-2</c:v>
                </c:pt>
                <c:pt idx="5">
                  <c:v>1.2000000000000233E-2</c:v>
                </c:pt>
                <c:pt idx="6">
                  <c:v>1.4000000000000012E-2</c:v>
                </c:pt>
                <c:pt idx="7">
                  <c:v>1.6333333333333311E-2</c:v>
                </c:pt>
                <c:pt idx="8">
                  <c:v>1.8333333333333313E-2</c:v>
                </c:pt>
                <c:pt idx="9">
                  <c:v>2.0000000000000018E-2</c:v>
                </c:pt>
                <c:pt idx="10">
                  <c:v>2.1666666666666723E-2</c:v>
                </c:pt>
                <c:pt idx="11">
                  <c:v>2.2999999999999909E-2</c:v>
                </c:pt>
                <c:pt idx="12">
                  <c:v>2.4333333333333318E-2</c:v>
                </c:pt>
                <c:pt idx="13">
                  <c:v>2.5000000000000133E-2</c:v>
                </c:pt>
                <c:pt idx="14">
                  <c:v>2.5666666666666504E-2</c:v>
                </c:pt>
                <c:pt idx="15">
                  <c:v>2.6000000000000023E-2</c:v>
                </c:pt>
                <c:pt idx="16">
                  <c:v>2.5666666666666726E-2</c:v>
                </c:pt>
                <c:pt idx="17">
                  <c:v>2.5666666666666504E-2</c:v>
                </c:pt>
                <c:pt idx="18">
                  <c:v>2.6333333333333542E-2</c:v>
                </c:pt>
                <c:pt idx="19">
                  <c:v>2.6666666666666616E-2</c:v>
                </c:pt>
                <c:pt idx="20">
                  <c:v>2.7999999999999914E-2</c:v>
                </c:pt>
                <c:pt idx="21">
                  <c:v>2.9000000000000026E-2</c:v>
                </c:pt>
                <c:pt idx="22">
                  <c:v>2.9999999999999916E-2</c:v>
                </c:pt>
                <c:pt idx="23">
                  <c:v>3.0666666666666731E-2</c:v>
                </c:pt>
                <c:pt idx="24">
                  <c:v>3.0333333333333434E-2</c:v>
                </c:pt>
                <c:pt idx="25">
                  <c:v>2.9333333333333322E-2</c:v>
                </c:pt>
                <c:pt idx="26">
                  <c:v>2.7666666666666617E-2</c:v>
                </c:pt>
                <c:pt idx="27">
                  <c:v>2.5000000000000022E-2</c:v>
                </c:pt>
                <c:pt idx="28">
                  <c:v>2.2333333333333205E-2</c:v>
                </c:pt>
                <c:pt idx="29">
                  <c:v>1.866666666666672E-2</c:v>
                </c:pt>
                <c:pt idx="30">
                  <c:v>1.5000000000000013E-2</c:v>
                </c:pt>
                <c:pt idx="31">
                  <c:v>1.1666666666666714E-2</c:v>
                </c:pt>
                <c:pt idx="32">
                  <c:v>8.0000000000000071E-3</c:v>
                </c:pt>
                <c:pt idx="33">
                  <c:v>5.3333333333333011E-3</c:v>
                </c:pt>
                <c:pt idx="34">
                  <c:v>3.3333333333332993E-3</c:v>
                </c:pt>
                <c:pt idx="35">
                  <c:v>2.0000000000000018E-3</c:v>
                </c:pt>
                <c:pt idx="36">
                  <c:v>6.6666666666659324E-4</c:v>
                </c:pt>
                <c:pt idx="37">
                  <c:v>6.6666666666681529E-4</c:v>
                </c:pt>
                <c:pt idx="38">
                  <c:v>0</c:v>
                </c:pt>
                <c:pt idx="39">
                  <c:v>0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0.70299999999999996</c:v>
                </c:pt>
              </c:numCache>
            </c:numRef>
          </c:yVal>
          <c:smooth val="1"/>
        </c:ser>
        <c:ser>
          <c:idx val="5"/>
          <c:order val="6"/>
          <c:tx>
            <c:v>crack_300_2</c:v>
          </c:tx>
          <c:spPr>
            <a:ln w="19050" cap="rnd">
              <a:solidFill>
                <a:schemeClr val="accent6"/>
              </a:solidFill>
              <a:round/>
            </a:ln>
            <a:effectLst/>
          </c:spPr>
          <c:marker>
            <c:symbol val="none"/>
          </c:marker>
          <c:xVal>
            <c:numRef>
              <c:f>'2nd_MPC (2)'!$B$2:$B$56</c:f>
              <c:numCache>
                <c:formatCode>General</c:formatCode>
                <c:ptCount val="55"/>
                <c:pt idx="0">
                  <c:v>27</c:v>
                </c:pt>
                <c:pt idx="1">
                  <c:v>32</c:v>
                </c:pt>
                <c:pt idx="2">
                  <c:v>37</c:v>
                </c:pt>
                <c:pt idx="3">
                  <c:v>42</c:v>
                </c:pt>
                <c:pt idx="4">
                  <c:v>47</c:v>
                </c:pt>
                <c:pt idx="5">
                  <c:v>52</c:v>
                </c:pt>
                <c:pt idx="6">
                  <c:v>57</c:v>
                </c:pt>
                <c:pt idx="7">
                  <c:v>62</c:v>
                </c:pt>
                <c:pt idx="8">
                  <c:v>67</c:v>
                </c:pt>
                <c:pt idx="9">
                  <c:v>72</c:v>
                </c:pt>
                <c:pt idx="10">
                  <c:v>77</c:v>
                </c:pt>
                <c:pt idx="11">
                  <c:v>82</c:v>
                </c:pt>
                <c:pt idx="12">
                  <c:v>87</c:v>
                </c:pt>
                <c:pt idx="13">
                  <c:v>92</c:v>
                </c:pt>
                <c:pt idx="14">
                  <c:v>97</c:v>
                </c:pt>
                <c:pt idx="15">
                  <c:v>102</c:v>
                </c:pt>
                <c:pt idx="16">
                  <c:v>107</c:v>
                </c:pt>
                <c:pt idx="17">
                  <c:v>112</c:v>
                </c:pt>
                <c:pt idx="18">
                  <c:v>117</c:v>
                </c:pt>
                <c:pt idx="19">
                  <c:v>122</c:v>
                </c:pt>
                <c:pt idx="20">
                  <c:v>127</c:v>
                </c:pt>
                <c:pt idx="21">
                  <c:v>132</c:v>
                </c:pt>
                <c:pt idx="22">
                  <c:v>137</c:v>
                </c:pt>
                <c:pt idx="23">
                  <c:v>142</c:v>
                </c:pt>
                <c:pt idx="24">
                  <c:v>147</c:v>
                </c:pt>
                <c:pt idx="25">
                  <c:v>152</c:v>
                </c:pt>
                <c:pt idx="26">
                  <c:v>157</c:v>
                </c:pt>
                <c:pt idx="27">
                  <c:v>162</c:v>
                </c:pt>
                <c:pt idx="28">
                  <c:v>167</c:v>
                </c:pt>
                <c:pt idx="29">
                  <c:v>172</c:v>
                </c:pt>
                <c:pt idx="30">
                  <c:v>177</c:v>
                </c:pt>
                <c:pt idx="31">
                  <c:v>182</c:v>
                </c:pt>
                <c:pt idx="32">
                  <c:v>187</c:v>
                </c:pt>
                <c:pt idx="33">
                  <c:v>192</c:v>
                </c:pt>
                <c:pt idx="34">
                  <c:v>197</c:v>
                </c:pt>
                <c:pt idx="35">
                  <c:v>202</c:v>
                </c:pt>
                <c:pt idx="36">
                  <c:v>207</c:v>
                </c:pt>
                <c:pt idx="37">
                  <c:v>212</c:v>
                </c:pt>
                <c:pt idx="38">
                  <c:v>217</c:v>
                </c:pt>
                <c:pt idx="39">
                  <c:v>222</c:v>
                </c:pt>
                <c:pt idx="40">
                  <c:v>227</c:v>
                </c:pt>
                <c:pt idx="41">
                  <c:v>232</c:v>
                </c:pt>
                <c:pt idx="42">
                  <c:v>237</c:v>
                </c:pt>
                <c:pt idx="43">
                  <c:v>242</c:v>
                </c:pt>
                <c:pt idx="44">
                  <c:v>247</c:v>
                </c:pt>
                <c:pt idx="45">
                  <c:v>252</c:v>
                </c:pt>
                <c:pt idx="46">
                  <c:v>257</c:v>
                </c:pt>
                <c:pt idx="47">
                  <c:v>262</c:v>
                </c:pt>
                <c:pt idx="48">
                  <c:v>267</c:v>
                </c:pt>
                <c:pt idx="49">
                  <c:v>272</c:v>
                </c:pt>
                <c:pt idx="50">
                  <c:v>277</c:v>
                </c:pt>
                <c:pt idx="51">
                  <c:v>282</c:v>
                </c:pt>
                <c:pt idx="52">
                  <c:v>287</c:v>
                </c:pt>
                <c:pt idx="53">
                  <c:v>292</c:v>
                </c:pt>
                <c:pt idx="54">
                  <c:v>297</c:v>
                </c:pt>
              </c:numCache>
            </c:numRef>
          </c:xVal>
          <c:yVal>
            <c:numRef>
              <c:f>'2nd_MPC (2)'!$J$2:$J$57</c:f>
              <c:numCache>
                <c:formatCode>0.00E+00</c:formatCode>
                <c:ptCount val="56"/>
                <c:pt idx="0">
                  <c:v>6.6666666666665986E-3</c:v>
                </c:pt>
                <c:pt idx="1">
                  <c:v>5.0000000000001155E-3</c:v>
                </c:pt>
                <c:pt idx="2">
                  <c:v>6.6666666666665986E-3</c:v>
                </c:pt>
                <c:pt idx="3">
                  <c:v>8.3333333333333037E-3</c:v>
                </c:pt>
                <c:pt idx="4">
                  <c:v>1.0333333333333306E-2</c:v>
                </c:pt>
                <c:pt idx="5">
                  <c:v>1.2666666666666604E-2</c:v>
                </c:pt>
                <c:pt idx="6">
                  <c:v>1.4666666666666828E-2</c:v>
                </c:pt>
                <c:pt idx="7">
                  <c:v>1.6666666666666607E-2</c:v>
                </c:pt>
                <c:pt idx="8">
                  <c:v>1.9000000000000128E-2</c:v>
                </c:pt>
                <c:pt idx="9">
                  <c:v>2.0999999999999908E-2</c:v>
                </c:pt>
                <c:pt idx="10">
                  <c:v>2.3000000000000131E-2</c:v>
                </c:pt>
                <c:pt idx="11">
                  <c:v>2.4666666666666615E-2</c:v>
                </c:pt>
                <c:pt idx="12">
                  <c:v>2.633333333333332E-2</c:v>
                </c:pt>
                <c:pt idx="13">
                  <c:v>2.7666666666666506E-2</c:v>
                </c:pt>
                <c:pt idx="14">
                  <c:v>3.0000000000000027E-2</c:v>
                </c:pt>
                <c:pt idx="15">
                  <c:v>3.2333333333333436E-2</c:v>
                </c:pt>
                <c:pt idx="16">
                  <c:v>3.4666666666666623E-2</c:v>
                </c:pt>
                <c:pt idx="17">
                  <c:v>3.7000000000000033E-2</c:v>
                </c:pt>
                <c:pt idx="18">
                  <c:v>3.9666666666666628E-2</c:v>
                </c:pt>
                <c:pt idx="19">
                  <c:v>4.166666666666663E-2</c:v>
                </c:pt>
                <c:pt idx="20">
                  <c:v>4.2666666666666742E-2</c:v>
                </c:pt>
                <c:pt idx="21">
                  <c:v>4.3666666666666742E-2</c:v>
                </c:pt>
                <c:pt idx="22">
                  <c:v>4.366666666666652E-2</c:v>
                </c:pt>
                <c:pt idx="23">
                  <c:v>4.2666666666666742E-2</c:v>
                </c:pt>
                <c:pt idx="24">
                  <c:v>4.1333333333333333E-2</c:v>
                </c:pt>
                <c:pt idx="25">
                  <c:v>3.8666666666666627E-2</c:v>
                </c:pt>
                <c:pt idx="26">
                  <c:v>3.5666666666666735E-2</c:v>
                </c:pt>
                <c:pt idx="27">
                  <c:v>3.1999999999999917E-2</c:v>
                </c:pt>
                <c:pt idx="28">
                  <c:v>2.7333333333333376E-2</c:v>
                </c:pt>
                <c:pt idx="29">
                  <c:v>2.3333333333333317E-2</c:v>
                </c:pt>
                <c:pt idx="30">
                  <c:v>1.8333333333333313E-2</c:v>
                </c:pt>
                <c:pt idx="31">
                  <c:v>1.366666666666666E-2</c:v>
                </c:pt>
                <c:pt idx="32">
                  <c:v>1.0000000000000009E-2</c:v>
                </c:pt>
                <c:pt idx="33">
                  <c:v>6.6666666666666541E-3</c:v>
                </c:pt>
                <c:pt idx="34">
                  <c:v>3.6666666666667069E-3</c:v>
                </c:pt>
                <c:pt idx="35">
                  <c:v>2.3333333333332984E-3</c:v>
                </c:pt>
                <c:pt idx="36">
                  <c:v>1.0000000000000564E-3</c:v>
                </c:pt>
                <c:pt idx="37">
                  <c:v>3.3333333333329662E-4</c:v>
                </c:pt>
                <c:pt idx="38">
                  <c:v>3.3333333333335213E-4</c:v>
                </c:pt>
                <c:pt idx="39">
                  <c:v>0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-3.4999999999999976E-2</c:v>
                </c:pt>
                <c:pt idx="55">
                  <c:v>0.42166666666666663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9221936"/>
        <c:axId val="159222328"/>
      </c:scatterChart>
      <c:valAx>
        <c:axId val="159221936"/>
        <c:scaling>
          <c:orientation val="minMax"/>
          <c:max val="40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Temperature, C</a:t>
                </a:r>
                <a:endParaRPr lang="ko-KR" altLang="en-US" sz="180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222328"/>
        <c:crosses val="autoZero"/>
        <c:crossBetween val="midCat"/>
        <c:majorUnit val="100"/>
      </c:valAx>
      <c:valAx>
        <c:axId val="159222328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altLang="ko-KR" sz="1800"/>
                  <a:t>Desorption rate, ppmw min </a:t>
                </a:r>
                <a:r>
                  <a:rPr lang="en-US" altLang="ko-KR" sz="1800" baseline="30000"/>
                  <a:t>-1</a:t>
                </a:r>
                <a:endParaRPr lang="ko-KR" altLang="en-US" sz="1800" baseline="30000"/>
              </a:p>
            </c:rich>
          </c:tx>
          <c:layout>
            <c:manualLayout>
              <c:xMode val="edge"/>
              <c:yMode val="edge"/>
              <c:x val="4.2357294993672412E-2"/>
              <c:y val="6.0088130881662927E-2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ko-KR"/>
            </a:p>
          </c:txPr>
        </c:title>
        <c:numFmt formatCode="#,##0.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221936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61308531387704979"/>
          <c:y val="0.12953970859649611"/>
          <c:w val="0.38691468612295027"/>
          <c:h val="0.5171523700880147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1"/>
          <c:order val="0"/>
          <c:tx>
            <c:v>lattice_no crack</c:v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numRef>
              <c:f>'after ch'!$B$1:$AY$1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ch'!$B$2:$AY$2</c:f>
              <c:numCache>
                <c:formatCode>0.00E+00</c:formatCode>
                <c:ptCount val="50"/>
                <c:pt idx="0">
                  <c:v>3.0929999999999998E-3</c:v>
                </c:pt>
                <c:pt idx="1">
                  <c:v>3.0959999999999998E-3</c:v>
                </c:pt>
                <c:pt idx="2">
                  <c:v>3.1020000000000002E-3</c:v>
                </c:pt>
                <c:pt idx="3">
                  <c:v>3.1110000000000001E-3</c:v>
                </c:pt>
                <c:pt idx="4">
                  <c:v>3.124E-3</c:v>
                </c:pt>
                <c:pt idx="5">
                  <c:v>3.1389999999999999E-3</c:v>
                </c:pt>
                <c:pt idx="6">
                  <c:v>3.1570000000000001E-3</c:v>
                </c:pt>
                <c:pt idx="7">
                  <c:v>3.1770000000000001E-3</c:v>
                </c:pt>
                <c:pt idx="8">
                  <c:v>3.2009999999999999E-3</c:v>
                </c:pt>
                <c:pt idx="9">
                  <c:v>3.2269999999999998E-3</c:v>
                </c:pt>
                <c:pt idx="10">
                  <c:v>3.2560000000000002E-3</c:v>
                </c:pt>
                <c:pt idx="11">
                  <c:v>3.2880000000000001E-3</c:v>
                </c:pt>
                <c:pt idx="12">
                  <c:v>3.3210000000000002E-3</c:v>
                </c:pt>
                <c:pt idx="13">
                  <c:v>3.3579999999999999E-3</c:v>
                </c:pt>
                <c:pt idx="14">
                  <c:v>3.3960000000000001E-3</c:v>
                </c:pt>
                <c:pt idx="15">
                  <c:v>3.437E-3</c:v>
                </c:pt>
                <c:pt idx="16">
                  <c:v>3.4789999999999999E-3</c:v>
                </c:pt>
                <c:pt idx="17">
                  <c:v>3.5239999999999998E-3</c:v>
                </c:pt>
                <c:pt idx="18">
                  <c:v>3.571E-3</c:v>
                </c:pt>
                <c:pt idx="19">
                  <c:v>3.6189999999999998E-3</c:v>
                </c:pt>
                <c:pt idx="20">
                  <c:v>3.669E-3</c:v>
                </c:pt>
                <c:pt idx="21">
                  <c:v>3.7200000000000002E-3</c:v>
                </c:pt>
                <c:pt idx="22">
                  <c:v>3.7729999999999999E-3</c:v>
                </c:pt>
                <c:pt idx="23">
                  <c:v>3.8270000000000001E-3</c:v>
                </c:pt>
                <c:pt idx="24">
                  <c:v>3.8830000000000002E-3</c:v>
                </c:pt>
                <c:pt idx="25">
                  <c:v>3.9399999999999999E-3</c:v>
                </c:pt>
                <c:pt idx="26">
                  <c:v>3.9979999999999998E-3</c:v>
                </c:pt>
                <c:pt idx="27">
                  <c:v>4.0569999999999998E-3</c:v>
                </c:pt>
                <c:pt idx="28">
                  <c:v>4.117E-3</c:v>
                </c:pt>
                <c:pt idx="29">
                  <c:v>4.1780000000000003E-3</c:v>
                </c:pt>
                <c:pt idx="30">
                  <c:v>4.2399999999999998E-3</c:v>
                </c:pt>
                <c:pt idx="31">
                  <c:v>4.3030000000000004E-3</c:v>
                </c:pt>
                <c:pt idx="32">
                  <c:v>4.3660000000000001E-3</c:v>
                </c:pt>
                <c:pt idx="33">
                  <c:v>4.4299999999999999E-3</c:v>
                </c:pt>
                <c:pt idx="34">
                  <c:v>4.4949999999999999E-3</c:v>
                </c:pt>
                <c:pt idx="35">
                  <c:v>4.5599999999999998E-3</c:v>
                </c:pt>
                <c:pt idx="36">
                  <c:v>4.6259999999999999E-3</c:v>
                </c:pt>
                <c:pt idx="37">
                  <c:v>4.692E-3</c:v>
                </c:pt>
                <c:pt idx="38">
                  <c:v>4.7590000000000002E-3</c:v>
                </c:pt>
                <c:pt idx="39">
                  <c:v>4.8260000000000004E-3</c:v>
                </c:pt>
                <c:pt idx="40">
                  <c:v>4.8929999999999998E-3</c:v>
                </c:pt>
                <c:pt idx="41">
                  <c:v>4.9610000000000001E-3</c:v>
                </c:pt>
                <c:pt idx="42">
                  <c:v>5.0289999999999996E-3</c:v>
                </c:pt>
                <c:pt idx="43">
                  <c:v>5.097E-3</c:v>
                </c:pt>
                <c:pt idx="44">
                  <c:v>5.1650000000000003E-3</c:v>
                </c:pt>
                <c:pt idx="45">
                  <c:v>5.2329999999999998E-3</c:v>
                </c:pt>
                <c:pt idx="46">
                  <c:v>5.3020000000000003E-3</c:v>
                </c:pt>
                <c:pt idx="47">
                  <c:v>5.3699999999999998E-3</c:v>
                </c:pt>
                <c:pt idx="48">
                  <c:v>5.4390000000000003E-3</c:v>
                </c:pt>
                <c:pt idx="49">
                  <c:v>5.5079999999999999E-3</c:v>
                </c:pt>
              </c:numCache>
            </c:numRef>
          </c:yVal>
          <c:smooth val="1"/>
        </c:ser>
        <c:ser>
          <c:idx val="0"/>
          <c:order val="1"/>
          <c:tx>
            <c:v>lattice_50</c:v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xVal>
            <c:numRef>
              <c:f>'after ch'!$B$7:$AY$7</c:f>
            </c:numRef>
          </c:xVal>
          <c:yVal>
            <c:numRef>
              <c:f>'after ch'!$B$8:$AY$8</c:f>
            </c:numRef>
          </c:yVal>
          <c:smooth val="1"/>
        </c:ser>
        <c:ser>
          <c:idx val="2"/>
          <c:order val="2"/>
          <c:tx>
            <c:v>lattice_200</c:v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numRef>
              <c:f>'after ch'!$B$13:$AY$13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ch'!$B$14:$AY$14</c:f>
              <c:numCache>
                <c:formatCode>0.00E+00</c:formatCode>
                <c:ptCount val="50"/>
                <c:pt idx="0">
                  <c:v>7.27E-4</c:v>
                </c:pt>
                <c:pt idx="1">
                  <c:v>7.4180000000000003E-4</c:v>
                </c:pt>
                <c:pt idx="2">
                  <c:v>7.7050000000000003E-4</c:v>
                </c:pt>
                <c:pt idx="3">
                  <c:v>8.12E-4</c:v>
                </c:pt>
                <c:pt idx="4">
                  <c:v>8.6450000000000003E-4</c:v>
                </c:pt>
                <c:pt idx="5">
                  <c:v>9.2659999999999997E-4</c:v>
                </c:pt>
                <c:pt idx="6">
                  <c:v>9.9649999999999999E-4</c:v>
                </c:pt>
                <c:pt idx="7">
                  <c:v>1.073E-3</c:v>
                </c:pt>
                <c:pt idx="8">
                  <c:v>1.155E-3</c:v>
                </c:pt>
                <c:pt idx="9">
                  <c:v>1.2409999999999999E-3</c:v>
                </c:pt>
                <c:pt idx="10">
                  <c:v>1.3309999999999999E-3</c:v>
                </c:pt>
                <c:pt idx="11">
                  <c:v>1.4239999999999999E-3</c:v>
                </c:pt>
                <c:pt idx="12">
                  <c:v>1.519E-3</c:v>
                </c:pt>
                <c:pt idx="13">
                  <c:v>1.6169999999999999E-3</c:v>
                </c:pt>
                <c:pt idx="14">
                  <c:v>1.7160000000000001E-3</c:v>
                </c:pt>
                <c:pt idx="15">
                  <c:v>1.817E-3</c:v>
                </c:pt>
                <c:pt idx="16">
                  <c:v>1.9189999999999999E-3</c:v>
                </c:pt>
                <c:pt idx="17">
                  <c:v>2.0219999999999999E-3</c:v>
                </c:pt>
                <c:pt idx="18">
                  <c:v>2.1259999999999999E-3</c:v>
                </c:pt>
                <c:pt idx="19">
                  <c:v>2.2309999999999999E-3</c:v>
                </c:pt>
                <c:pt idx="20">
                  <c:v>2.336E-3</c:v>
                </c:pt>
                <c:pt idx="21">
                  <c:v>2.4420000000000002E-3</c:v>
                </c:pt>
                <c:pt idx="22">
                  <c:v>2.5490000000000001E-3</c:v>
                </c:pt>
                <c:pt idx="23">
                  <c:v>2.6559999999999999E-3</c:v>
                </c:pt>
                <c:pt idx="24">
                  <c:v>2.764E-3</c:v>
                </c:pt>
                <c:pt idx="25">
                  <c:v>2.872E-3</c:v>
                </c:pt>
                <c:pt idx="26">
                  <c:v>2.98E-3</c:v>
                </c:pt>
                <c:pt idx="27">
                  <c:v>3.088E-3</c:v>
                </c:pt>
                <c:pt idx="28">
                  <c:v>3.1970000000000002E-3</c:v>
                </c:pt>
                <c:pt idx="29">
                  <c:v>3.3059999999999999E-3</c:v>
                </c:pt>
                <c:pt idx="30">
                  <c:v>3.4150000000000001E-3</c:v>
                </c:pt>
                <c:pt idx="31">
                  <c:v>3.5249999999999999E-3</c:v>
                </c:pt>
                <c:pt idx="32">
                  <c:v>3.6340000000000001E-3</c:v>
                </c:pt>
                <c:pt idx="33">
                  <c:v>3.7439999999999999E-3</c:v>
                </c:pt>
                <c:pt idx="34">
                  <c:v>3.8539999999999998E-3</c:v>
                </c:pt>
                <c:pt idx="35">
                  <c:v>3.9639999999999996E-3</c:v>
                </c:pt>
                <c:pt idx="36">
                  <c:v>4.0730000000000002E-3</c:v>
                </c:pt>
                <c:pt idx="37">
                  <c:v>4.1840000000000002E-3</c:v>
                </c:pt>
                <c:pt idx="38">
                  <c:v>4.2940000000000001E-3</c:v>
                </c:pt>
                <c:pt idx="39">
                  <c:v>4.4039999999999999E-3</c:v>
                </c:pt>
                <c:pt idx="40">
                  <c:v>4.5139999999999998E-3</c:v>
                </c:pt>
                <c:pt idx="41">
                  <c:v>4.6239999999999996E-3</c:v>
                </c:pt>
                <c:pt idx="42">
                  <c:v>4.7349999999999996E-3</c:v>
                </c:pt>
                <c:pt idx="43">
                  <c:v>4.8450000000000003E-3</c:v>
                </c:pt>
                <c:pt idx="44">
                  <c:v>4.9550000000000002E-3</c:v>
                </c:pt>
                <c:pt idx="45">
                  <c:v>5.0660000000000002E-3</c:v>
                </c:pt>
                <c:pt idx="46">
                  <c:v>5.176E-3</c:v>
                </c:pt>
                <c:pt idx="47">
                  <c:v>5.287E-3</c:v>
                </c:pt>
                <c:pt idx="48">
                  <c:v>5.3969999999999999E-3</c:v>
                </c:pt>
                <c:pt idx="49">
                  <c:v>5.5079999999999999E-3</c:v>
                </c:pt>
              </c:numCache>
            </c:numRef>
          </c:yVal>
          <c:smooth val="1"/>
        </c:ser>
        <c:ser>
          <c:idx val="3"/>
          <c:order val="3"/>
          <c:tx>
            <c:v>lattice_300</c:v>
          </c:tx>
          <c:spPr>
            <a:ln w="19050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xVal>
            <c:numRef>
              <c:f>'after ch'!$B$19:$AY$19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ch'!$B$20:$AY$20</c:f>
              <c:numCache>
                <c:formatCode>0.00E+00</c:formatCode>
                <c:ptCount val="50"/>
                <c:pt idx="0">
                  <c:v>7.27E-4</c:v>
                </c:pt>
                <c:pt idx="1">
                  <c:v>7.4180000000000003E-4</c:v>
                </c:pt>
                <c:pt idx="2">
                  <c:v>7.7050000000000003E-4</c:v>
                </c:pt>
                <c:pt idx="3">
                  <c:v>8.12E-4</c:v>
                </c:pt>
                <c:pt idx="4">
                  <c:v>8.6450000000000003E-4</c:v>
                </c:pt>
                <c:pt idx="5">
                  <c:v>9.2659999999999997E-4</c:v>
                </c:pt>
                <c:pt idx="6">
                  <c:v>9.9649999999999999E-4</c:v>
                </c:pt>
                <c:pt idx="7">
                  <c:v>1.073E-3</c:v>
                </c:pt>
                <c:pt idx="8">
                  <c:v>1.155E-3</c:v>
                </c:pt>
                <c:pt idx="9">
                  <c:v>1.2409999999999999E-3</c:v>
                </c:pt>
                <c:pt idx="10">
                  <c:v>1.3309999999999999E-3</c:v>
                </c:pt>
                <c:pt idx="11">
                  <c:v>1.4239999999999999E-3</c:v>
                </c:pt>
                <c:pt idx="12">
                  <c:v>1.519E-3</c:v>
                </c:pt>
                <c:pt idx="13">
                  <c:v>1.6169999999999999E-3</c:v>
                </c:pt>
                <c:pt idx="14">
                  <c:v>1.7160000000000001E-3</c:v>
                </c:pt>
                <c:pt idx="15">
                  <c:v>1.817E-3</c:v>
                </c:pt>
                <c:pt idx="16">
                  <c:v>1.9189999999999999E-3</c:v>
                </c:pt>
                <c:pt idx="17">
                  <c:v>2.0219999999999999E-3</c:v>
                </c:pt>
                <c:pt idx="18">
                  <c:v>2.1259999999999999E-3</c:v>
                </c:pt>
                <c:pt idx="19">
                  <c:v>2.2309999999999999E-3</c:v>
                </c:pt>
                <c:pt idx="20">
                  <c:v>2.336E-3</c:v>
                </c:pt>
                <c:pt idx="21">
                  <c:v>2.4420000000000002E-3</c:v>
                </c:pt>
                <c:pt idx="22">
                  <c:v>2.5490000000000001E-3</c:v>
                </c:pt>
                <c:pt idx="23">
                  <c:v>2.6559999999999999E-3</c:v>
                </c:pt>
                <c:pt idx="24">
                  <c:v>2.764E-3</c:v>
                </c:pt>
                <c:pt idx="25">
                  <c:v>2.872E-3</c:v>
                </c:pt>
                <c:pt idx="26">
                  <c:v>2.98E-3</c:v>
                </c:pt>
                <c:pt idx="27">
                  <c:v>3.088E-3</c:v>
                </c:pt>
                <c:pt idx="28">
                  <c:v>3.1970000000000002E-3</c:v>
                </c:pt>
                <c:pt idx="29">
                  <c:v>3.3059999999999999E-3</c:v>
                </c:pt>
                <c:pt idx="30">
                  <c:v>3.4150000000000001E-3</c:v>
                </c:pt>
                <c:pt idx="31">
                  <c:v>3.5249999999999999E-3</c:v>
                </c:pt>
                <c:pt idx="32">
                  <c:v>3.6340000000000001E-3</c:v>
                </c:pt>
                <c:pt idx="33">
                  <c:v>3.7439999999999999E-3</c:v>
                </c:pt>
                <c:pt idx="34">
                  <c:v>3.8539999999999998E-3</c:v>
                </c:pt>
                <c:pt idx="35">
                  <c:v>3.9639999999999996E-3</c:v>
                </c:pt>
                <c:pt idx="36">
                  <c:v>4.0730000000000002E-3</c:v>
                </c:pt>
                <c:pt idx="37">
                  <c:v>4.1840000000000002E-3</c:v>
                </c:pt>
                <c:pt idx="38">
                  <c:v>4.2940000000000001E-3</c:v>
                </c:pt>
                <c:pt idx="39">
                  <c:v>4.4039999999999999E-3</c:v>
                </c:pt>
                <c:pt idx="40">
                  <c:v>4.5139999999999998E-3</c:v>
                </c:pt>
                <c:pt idx="41">
                  <c:v>4.6239999999999996E-3</c:v>
                </c:pt>
                <c:pt idx="42">
                  <c:v>4.7349999999999996E-3</c:v>
                </c:pt>
                <c:pt idx="43">
                  <c:v>4.8450000000000003E-3</c:v>
                </c:pt>
                <c:pt idx="44">
                  <c:v>4.9550000000000002E-3</c:v>
                </c:pt>
                <c:pt idx="45">
                  <c:v>5.0660000000000002E-3</c:v>
                </c:pt>
                <c:pt idx="46">
                  <c:v>5.176E-3</c:v>
                </c:pt>
                <c:pt idx="47">
                  <c:v>5.287E-3</c:v>
                </c:pt>
                <c:pt idx="48">
                  <c:v>5.3969999999999999E-3</c:v>
                </c:pt>
                <c:pt idx="49">
                  <c:v>5.5079999999999999E-3</c:v>
                </c:pt>
              </c:numCache>
            </c:numRef>
          </c:yVal>
          <c:smooth val="1"/>
        </c:ser>
        <c:ser>
          <c:idx val="4"/>
          <c:order val="4"/>
          <c:tx>
            <c:v>lattice_300_3</c:v>
          </c:tx>
          <c:spPr>
            <a:ln w="19050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xVal>
            <c:numRef>
              <c:f>'after ch'!$B$25:$AY$25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ch'!$B$26:$AY$26</c:f>
              <c:numCache>
                <c:formatCode>0.00E+00</c:formatCode>
                <c:ptCount val="5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2.2200000000000001E-16</c:v>
                </c:pt>
                <c:pt idx="9">
                  <c:v>8.7230000000000003E-5</c:v>
                </c:pt>
                <c:pt idx="10">
                  <c:v>1.92E-4</c:v>
                </c:pt>
                <c:pt idx="11">
                  <c:v>3.078E-4</c:v>
                </c:pt>
                <c:pt idx="12">
                  <c:v>4.304E-4</c:v>
                </c:pt>
                <c:pt idx="13">
                  <c:v>5.5730000000000005E-4</c:v>
                </c:pt>
                <c:pt idx="14">
                  <c:v>6.87E-4</c:v>
                </c:pt>
                <c:pt idx="15">
                  <c:v>8.1859999999999995E-4</c:v>
                </c:pt>
                <c:pt idx="16">
                  <c:v>9.5180000000000004E-4</c:v>
                </c:pt>
                <c:pt idx="17">
                  <c:v>1.0859999999999999E-3</c:v>
                </c:pt>
                <c:pt idx="18">
                  <c:v>1.2210000000000001E-3</c:v>
                </c:pt>
                <c:pt idx="19">
                  <c:v>1.3569999999999999E-3</c:v>
                </c:pt>
                <c:pt idx="20">
                  <c:v>1.493E-3</c:v>
                </c:pt>
                <c:pt idx="21">
                  <c:v>1.6299999999999999E-3</c:v>
                </c:pt>
                <c:pt idx="22">
                  <c:v>1.7669999999999999E-3</c:v>
                </c:pt>
                <c:pt idx="23">
                  <c:v>1.9040000000000001E-3</c:v>
                </c:pt>
                <c:pt idx="24">
                  <c:v>2.0409999999999998E-3</c:v>
                </c:pt>
                <c:pt idx="25">
                  <c:v>2.1789999999999999E-3</c:v>
                </c:pt>
                <c:pt idx="26">
                  <c:v>2.317E-3</c:v>
                </c:pt>
                <c:pt idx="27">
                  <c:v>2.4550000000000002E-3</c:v>
                </c:pt>
                <c:pt idx="28">
                  <c:v>2.5929999999999998E-3</c:v>
                </c:pt>
                <c:pt idx="29">
                  <c:v>2.7320000000000001E-3</c:v>
                </c:pt>
                <c:pt idx="30">
                  <c:v>2.8700000000000002E-3</c:v>
                </c:pt>
                <c:pt idx="31">
                  <c:v>3.009E-3</c:v>
                </c:pt>
                <c:pt idx="32">
                  <c:v>3.1470000000000001E-3</c:v>
                </c:pt>
                <c:pt idx="33">
                  <c:v>3.2859999999999999E-3</c:v>
                </c:pt>
                <c:pt idx="34">
                  <c:v>3.424E-3</c:v>
                </c:pt>
                <c:pt idx="35">
                  <c:v>3.5630000000000002E-3</c:v>
                </c:pt>
                <c:pt idx="36">
                  <c:v>3.702E-3</c:v>
                </c:pt>
                <c:pt idx="37">
                  <c:v>3.8409999999999998E-3</c:v>
                </c:pt>
                <c:pt idx="38">
                  <c:v>3.9789999999999999E-3</c:v>
                </c:pt>
                <c:pt idx="39">
                  <c:v>4.1180000000000001E-3</c:v>
                </c:pt>
                <c:pt idx="40">
                  <c:v>4.2570000000000004E-3</c:v>
                </c:pt>
                <c:pt idx="41">
                  <c:v>4.3959999999999997E-3</c:v>
                </c:pt>
                <c:pt idx="42">
                  <c:v>4.535E-3</c:v>
                </c:pt>
                <c:pt idx="43">
                  <c:v>4.6740000000000002E-3</c:v>
                </c:pt>
                <c:pt idx="44">
                  <c:v>4.8129999999999996E-3</c:v>
                </c:pt>
                <c:pt idx="45">
                  <c:v>4.9519999999999998E-3</c:v>
                </c:pt>
                <c:pt idx="46">
                  <c:v>5.091E-3</c:v>
                </c:pt>
                <c:pt idx="47">
                  <c:v>5.2300000000000003E-3</c:v>
                </c:pt>
                <c:pt idx="48">
                  <c:v>5.3689999999999996E-3</c:v>
                </c:pt>
                <c:pt idx="49">
                  <c:v>5.5079999999999999E-3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9223112"/>
        <c:axId val="159223504"/>
      </c:scatterChart>
      <c:valAx>
        <c:axId val="159223112"/>
        <c:scaling>
          <c:orientation val="minMax"/>
          <c:max val="1.0000000000000002E-3"/>
          <c:min val="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223504"/>
        <c:crossesAt val="0"/>
        <c:crossBetween val="midCat"/>
      </c:valAx>
      <c:valAx>
        <c:axId val="159223504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223112"/>
        <c:crossesAt val="0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2"/>
          <c:order val="0"/>
          <c:tx>
            <c:v>trap1_no crack</c:v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xVal>
            <c:numRef>
              <c:f>'after ch'!$B$1:$AY$1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ch'!$B$3:$AY$3</c:f>
              <c:numCache>
                <c:formatCode>0.00E+00</c:formatCode>
                <c:ptCount val="50"/>
                <c:pt idx="0">
                  <c:v>3.3620000000000001</c:v>
                </c:pt>
                <c:pt idx="1">
                  <c:v>3.3620000000000001</c:v>
                </c:pt>
                <c:pt idx="2">
                  <c:v>3.363</c:v>
                </c:pt>
                <c:pt idx="3">
                  <c:v>3.363</c:v>
                </c:pt>
                <c:pt idx="4">
                  <c:v>3.363</c:v>
                </c:pt>
                <c:pt idx="5">
                  <c:v>3.3639999999999999</c:v>
                </c:pt>
                <c:pt idx="6">
                  <c:v>3.3639999999999999</c:v>
                </c:pt>
                <c:pt idx="7">
                  <c:v>3.3650000000000002</c:v>
                </c:pt>
                <c:pt idx="8">
                  <c:v>3.3660000000000001</c:v>
                </c:pt>
                <c:pt idx="9">
                  <c:v>3.367</c:v>
                </c:pt>
                <c:pt idx="10">
                  <c:v>3.3679999999999999</c:v>
                </c:pt>
                <c:pt idx="11">
                  <c:v>3.3690000000000002</c:v>
                </c:pt>
                <c:pt idx="12">
                  <c:v>3.37</c:v>
                </c:pt>
                <c:pt idx="13">
                  <c:v>3.371</c:v>
                </c:pt>
                <c:pt idx="14">
                  <c:v>3.3719999999999999</c:v>
                </c:pt>
                <c:pt idx="15">
                  <c:v>3.3740000000000001</c:v>
                </c:pt>
                <c:pt idx="16">
                  <c:v>3.375</c:v>
                </c:pt>
                <c:pt idx="17">
                  <c:v>3.3759999999999999</c:v>
                </c:pt>
                <c:pt idx="18">
                  <c:v>3.3769999999999998</c:v>
                </c:pt>
                <c:pt idx="19">
                  <c:v>3.379</c:v>
                </c:pt>
                <c:pt idx="20">
                  <c:v>3.38</c:v>
                </c:pt>
                <c:pt idx="21">
                  <c:v>3.3809999999999998</c:v>
                </c:pt>
                <c:pt idx="22">
                  <c:v>3.383</c:v>
                </c:pt>
                <c:pt idx="23">
                  <c:v>3.3839999999999999</c:v>
                </c:pt>
                <c:pt idx="24">
                  <c:v>3.3849999999999998</c:v>
                </c:pt>
                <c:pt idx="25">
                  <c:v>3.387</c:v>
                </c:pt>
                <c:pt idx="26">
                  <c:v>3.3879999999999999</c:v>
                </c:pt>
                <c:pt idx="27">
                  <c:v>3.3889999999999998</c:v>
                </c:pt>
                <c:pt idx="28">
                  <c:v>3.391</c:v>
                </c:pt>
                <c:pt idx="29">
                  <c:v>3.3919999999999999</c:v>
                </c:pt>
                <c:pt idx="30">
                  <c:v>3.3929999999999998</c:v>
                </c:pt>
                <c:pt idx="31">
                  <c:v>3.3940000000000001</c:v>
                </c:pt>
                <c:pt idx="32">
                  <c:v>3.3959999999999999</c:v>
                </c:pt>
                <c:pt idx="33">
                  <c:v>3.3969999999999998</c:v>
                </c:pt>
                <c:pt idx="34">
                  <c:v>3.3980000000000001</c:v>
                </c:pt>
                <c:pt idx="35">
                  <c:v>3.399</c:v>
                </c:pt>
                <c:pt idx="36">
                  <c:v>3.4</c:v>
                </c:pt>
                <c:pt idx="37">
                  <c:v>3.4009999999999998</c:v>
                </c:pt>
                <c:pt idx="38">
                  <c:v>3.4020000000000001</c:v>
                </c:pt>
                <c:pt idx="39">
                  <c:v>3.403</c:v>
                </c:pt>
                <c:pt idx="40">
                  <c:v>3.4039999999999999</c:v>
                </c:pt>
                <c:pt idx="41">
                  <c:v>3.4049999999999998</c:v>
                </c:pt>
                <c:pt idx="42">
                  <c:v>3.4060000000000001</c:v>
                </c:pt>
                <c:pt idx="43">
                  <c:v>3.407</c:v>
                </c:pt>
                <c:pt idx="44">
                  <c:v>3.4079999999999999</c:v>
                </c:pt>
                <c:pt idx="45">
                  <c:v>3.4089999999999998</c:v>
                </c:pt>
                <c:pt idx="46">
                  <c:v>3.41</c:v>
                </c:pt>
                <c:pt idx="47">
                  <c:v>3.411</c:v>
                </c:pt>
                <c:pt idx="48">
                  <c:v>3.4119999999999999</c:v>
                </c:pt>
                <c:pt idx="49">
                  <c:v>3.4129999999999998</c:v>
                </c:pt>
              </c:numCache>
            </c:numRef>
          </c:yVal>
          <c:smooth val="1"/>
        </c:ser>
        <c:ser>
          <c:idx val="3"/>
          <c:order val="1"/>
          <c:tx>
            <c:v>trap1_50</c:v>
          </c:tx>
          <c:spPr>
            <a:ln w="19050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xVal>
            <c:numRef>
              <c:f>'after ch'!$B$7:$AY$7</c:f>
            </c:numRef>
          </c:xVal>
          <c:yVal>
            <c:numRef>
              <c:f>'after ch'!$B$9:$AY$9</c:f>
            </c:numRef>
          </c:yVal>
          <c:smooth val="1"/>
        </c:ser>
        <c:ser>
          <c:idx val="0"/>
          <c:order val="2"/>
          <c:tx>
            <c:v>trap1_200</c:v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xVal>
            <c:numRef>
              <c:f>'after ch'!$B$13:$AY$13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ch'!$B$15:$AY$15</c:f>
              <c:numCache>
                <c:formatCode>0.00E+00</c:formatCode>
                <c:ptCount val="50"/>
                <c:pt idx="0">
                  <c:v>3.03</c:v>
                </c:pt>
                <c:pt idx="1">
                  <c:v>3.0379999999999998</c:v>
                </c:pt>
                <c:pt idx="2">
                  <c:v>3.052</c:v>
                </c:pt>
                <c:pt idx="3">
                  <c:v>3.0710000000000002</c:v>
                </c:pt>
                <c:pt idx="4">
                  <c:v>3.0939999999999999</c:v>
                </c:pt>
                <c:pt idx="5">
                  <c:v>3.117</c:v>
                </c:pt>
                <c:pt idx="6">
                  <c:v>3.14</c:v>
                </c:pt>
                <c:pt idx="7">
                  <c:v>3.1619999999999999</c:v>
                </c:pt>
                <c:pt idx="8">
                  <c:v>3.1819999999999999</c:v>
                </c:pt>
                <c:pt idx="9">
                  <c:v>3.2010000000000001</c:v>
                </c:pt>
                <c:pt idx="10">
                  <c:v>3.2189999999999999</c:v>
                </c:pt>
                <c:pt idx="11">
                  <c:v>3.234</c:v>
                </c:pt>
                <c:pt idx="12">
                  <c:v>3.2490000000000001</c:v>
                </c:pt>
                <c:pt idx="13">
                  <c:v>3.262</c:v>
                </c:pt>
                <c:pt idx="14">
                  <c:v>3.274</c:v>
                </c:pt>
                <c:pt idx="15">
                  <c:v>3.2839999999999998</c:v>
                </c:pt>
                <c:pt idx="16">
                  <c:v>3.294</c:v>
                </c:pt>
                <c:pt idx="17">
                  <c:v>3.3029999999999999</c:v>
                </c:pt>
                <c:pt idx="18">
                  <c:v>3.3109999999999999</c:v>
                </c:pt>
                <c:pt idx="19">
                  <c:v>3.319</c:v>
                </c:pt>
                <c:pt idx="20">
                  <c:v>3.3260000000000001</c:v>
                </c:pt>
                <c:pt idx="21">
                  <c:v>3.3319999999999999</c:v>
                </c:pt>
                <c:pt idx="22">
                  <c:v>3.3380000000000001</c:v>
                </c:pt>
                <c:pt idx="23">
                  <c:v>3.3439999999999999</c:v>
                </c:pt>
                <c:pt idx="24">
                  <c:v>3.3490000000000002</c:v>
                </c:pt>
                <c:pt idx="25">
                  <c:v>3.3530000000000002</c:v>
                </c:pt>
                <c:pt idx="26">
                  <c:v>3.3580000000000001</c:v>
                </c:pt>
                <c:pt idx="27">
                  <c:v>3.3620000000000001</c:v>
                </c:pt>
                <c:pt idx="28">
                  <c:v>3.3660000000000001</c:v>
                </c:pt>
                <c:pt idx="29">
                  <c:v>3.37</c:v>
                </c:pt>
                <c:pt idx="30">
                  <c:v>3.3730000000000002</c:v>
                </c:pt>
                <c:pt idx="31">
                  <c:v>3.3759999999999999</c:v>
                </c:pt>
                <c:pt idx="32">
                  <c:v>3.379</c:v>
                </c:pt>
                <c:pt idx="33">
                  <c:v>3.3820000000000001</c:v>
                </c:pt>
                <c:pt idx="34">
                  <c:v>3.3849999999999998</c:v>
                </c:pt>
                <c:pt idx="35">
                  <c:v>3.387</c:v>
                </c:pt>
                <c:pt idx="36">
                  <c:v>3.39</c:v>
                </c:pt>
                <c:pt idx="37">
                  <c:v>3.3919999999999999</c:v>
                </c:pt>
                <c:pt idx="38">
                  <c:v>3.3940000000000001</c:v>
                </c:pt>
                <c:pt idx="39">
                  <c:v>3.3959999999999999</c:v>
                </c:pt>
                <c:pt idx="40">
                  <c:v>3.3980000000000001</c:v>
                </c:pt>
                <c:pt idx="41">
                  <c:v>3.4</c:v>
                </c:pt>
                <c:pt idx="42">
                  <c:v>3.4020000000000001</c:v>
                </c:pt>
                <c:pt idx="43">
                  <c:v>3.4039999999999999</c:v>
                </c:pt>
                <c:pt idx="44">
                  <c:v>3.4049999999999998</c:v>
                </c:pt>
                <c:pt idx="45">
                  <c:v>3.407</c:v>
                </c:pt>
                <c:pt idx="46">
                  <c:v>3.4079999999999999</c:v>
                </c:pt>
                <c:pt idx="47">
                  <c:v>3.41</c:v>
                </c:pt>
                <c:pt idx="48">
                  <c:v>3.411</c:v>
                </c:pt>
                <c:pt idx="49">
                  <c:v>3.4129999999999998</c:v>
                </c:pt>
              </c:numCache>
            </c:numRef>
          </c:yVal>
          <c:smooth val="1"/>
        </c:ser>
        <c:ser>
          <c:idx val="1"/>
          <c:order val="3"/>
          <c:tx>
            <c:v>trap1_300</c:v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numRef>
              <c:f>'after ch'!$B$19:$AY$19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ch'!$B$21:$AY$21</c:f>
              <c:numCache>
                <c:formatCode>0.00E+00</c:formatCode>
                <c:ptCount val="50"/>
                <c:pt idx="0">
                  <c:v>3.03</c:v>
                </c:pt>
                <c:pt idx="1">
                  <c:v>3.0379999999999998</c:v>
                </c:pt>
                <c:pt idx="2">
                  <c:v>3.052</c:v>
                </c:pt>
                <c:pt idx="3">
                  <c:v>3.0710000000000002</c:v>
                </c:pt>
                <c:pt idx="4">
                  <c:v>3.0939999999999999</c:v>
                </c:pt>
                <c:pt idx="5">
                  <c:v>3.117</c:v>
                </c:pt>
                <c:pt idx="6">
                  <c:v>3.14</c:v>
                </c:pt>
                <c:pt idx="7">
                  <c:v>3.1619999999999999</c:v>
                </c:pt>
                <c:pt idx="8">
                  <c:v>3.1819999999999999</c:v>
                </c:pt>
                <c:pt idx="9">
                  <c:v>3.2010000000000001</c:v>
                </c:pt>
                <c:pt idx="10">
                  <c:v>3.2189999999999999</c:v>
                </c:pt>
                <c:pt idx="11">
                  <c:v>3.234</c:v>
                </c:pt>
                <c:pt idx="12">
                  <c:v>3.2490000000000001</c:v>
                </c:pt>
                <c:pt idx="13">
                  <c:v>3.262</c:v>
                </c:pt>
                <c:pt idx="14">
                  <c:v>3.274</c:v>
                </c:pt>
                <c:pt idx="15">
                  <c:v>3.2839999999999998</c:v>
                </c:pt>
                <c:pt idx="16">
                  <c:v>3.294</c:v>
                </c:pt>
                <c:pt idx="17">
                  <c:v>3.3029999999999999</c:v>
                </c:pt>
                <c:pt idx="18">
                  <c:v>3.3109999999999999</c:v>
                </c:pt>
                <c:pt idx="19">
                  <c:v>3.319</c:v>
                </c:pt>
                <c:pt idx="20">
                  <c:v>3.3260000000000001</c:v>
                </c:pt>
                <c:pt idx="21">
                  <c:v>3.3319999999999999</c:v>
                </c:pt>
                <c:pt idx="22">
                  <c:v>3.3380000000000001</c:v>
                </c:pt>
                <c:pt idx="23">
                  <c:v>3.3439999999999999</c:v>
                </c:pt>
                <c:pt idx="24">
                  <c:v>3.3490000000000002</c:v>
                </c:pt>
                <c:pt idx="25">
                  <c:v>3.3530000000000002</c:v>
                </c:pt>
                <c:pt idx="26">
                  <c:v>3.3580000000000001</c:v>
                </c:pt>
                <c:pt idx="27">
                  <c:v>3.3620000000000001</c:v>
                </c:pt>
                <c:pt idx="28">
                  <c:v>3.3660000000000001</c:v>
                </c:pt>
                <c:pt idx="29">
                  <c:v>3.37</c:v>
                </c:pt>
                <c:pt idx="30">
                  <c:v>3.3730000000000002</c:v>
                </c:pt>
                <c:pt idx="31">
                  <c:v>3.3759999999999999</c:v>
                </c:pt>
                <c:pt idx="32">
                  <c:v>3.379</c:v>
                </c:pt>
                <c:pt idx="33">
                  <c:v>3.3820000000000001</c:v>
                </c:pt>
                <c:pt idx="34">
                  <c:v>3.3849999999999998</c:v>
                </c:pt>
                <c:pt idx="35">
                  <c:v>3.387</c:v>
                </c:pt>
                <c:pt idx="36">
                  <c:v>3.39</c:v>
                </c:pt>
                <c:pt idx="37">
                  <c:v>3.3919999999999999</c:v>
                </c:pt>
                <c:pt idx="38">
                  <c:v>3.3940000000000001</c:v>
                </c:pt>
                <c:pt idx="39">
                  <c:v>3.3959999999999999</c:v>
                </c:pt>
                <c:pt idx="40">
                  <c:v>3.3980000000000001</c:v>
                </c:pt>
                <c:pt idx="41">
                  <c:v>3.4</c:v>
                </c:pt>
                <c:pt idx="42">
                  <c:v>3.4020000000000001</c:v>
                </c:pt>
                <c:pt idx="43">
                  <c:v>3.4039999999999999</c:v>
                </c:pt>
                <c:pt idx="44">
                  <c:v>3.4049999999999998</c:v>
                </c:pt>
                <c:pt idx="45">
                  <c:v>3.407</c:v>
                </c:pt>
                <c:pt idx="46">
                  <c:v>3.4079999999999999</c:v>
                </c:pt>
                <c:pt idx="47">
                  <c:v>3.41</c:v>
                </c:pt>
                <c:pt idx="48">
                  <c:v>3.411</c:v>
                </c:pt>
                <c:pt idx="49">
                  <c:v>3.4129999999999998</c:v>
                </c:pt>
              </c:numCache>
            </c:numRef>
          </c:yVal>
          <c:smooth val="1"/>
        </c:ser>
        <c:ser>
          <c:idx val="4"/>
          <c:order val="4"/>
          <c:tx>
            <c:v>trap1_300_3</c:v>
          </c:tx>
          <c:spPr>
            <a:ln w="19050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xVal>
            <c:numRef>
              <c:f>'after ch'!$B$25:$AY$25</c:f>
              <c:numCache>
                <c:formatCode>0.00E+00</c:formatCode>
                <c:ptCount val="50"/>
                <c:pt idx="0">
                  <c:v>1.0000000000000001E-5</c:v>
                </c:pt>
                <c:pt idx="1">
                  <c:v>3.0000000000000001E-5</c:v>
                </c:pt>
                <c:pt idx="2">
                  <c:v>5.0000000000000002E-5</c:v>
                </c:pt>
                <c:pt idx="3">
                  <c:v>6.9999999999999994E-5</c:v>
                </c:pt>
                <c:pt idx="4">
                  <c:v>9.0000000000000006E-5</c:v>
                </c:pt>
                <c:pt idx="5">
                  <c:v>1.1E-4</c:v>
                </c:pt>
                <c:pt idx="6">
                  <c:v>1.2999999999999999E-4</c:v>
                </c:pt>
                <c:pt idx="7">
                  <c:v>1.4999999999999999E-4</c:v>
                </c:pt>
                <c:pt idx="8">
                  <c:v>1.7000000000000001E-4</c:v>
                </c:pt>
                <c:pt idx="9">
                  <c:v>1.9000000000000001E-4</c:v>
                </c:pt>
                <c:pt idx="10">
                  <c:v>2.1000000000000001E-4</c:v>
                </c:pt>
                <c:pt idx="11">
                  <c:v>2.3000000000000001E-4</c:v>
                </c:pt>
                <c:pt idx="12">
                  <c:v>2.5000000000000001E-4</c:v>
                </c:pt>
                <c:pt idx="13">
                  <c:v>2.7E-4</c:v>
                </c:pt>
                <c:pt idx="14">
                  <c:v>2.9E-4</c:v>
                </c:pt>
                <c:pt idx="15">
                  <c:v>3.1E-4</c:v>
                </c:pt>
                <c:pt idx="16">
                  <c:v>3.3E-4</c:v>
                </c:pt>
                <c:pt idx="17">
                  <c:v>3.5E-4</c:v>
                </c:pt>
                <c:pt idx="18">
                  <c:v>3.6999999999999999E-4</c:v>
                </c:pt>
                <c:pt idx="19">
                  <c:v>3.8999999999999999E-4</c:v>
                </c:pt>
                <c:pt idx="20">
                  <c:v>4.0999999999999999E-4</c:v>
                </c:pt>
                <c:pt idx="21">
                  <c:v>4.2999999999999999E-4</c:v>
                </c:pt>
                <c:pt idx="22">
                  <c:v>4.4999999999999999E-4</c:v>
                </c:pt>
                <c:pt idx="23">
                  <c:v>4.6999999999999999E-4</c:v>
                </c:pt>
                <c:pt idx="24">
                  <c:v>4.8999999999999998E-4</c:v>
                </c:pt>
                <c:pt idx="25">
                  <c:v>5.1000000000000004E-4</c:v>
                </c:pt>
                <c:pt idx="26">
                  <c:v>5.2999999999999998E-4</c:v>
                </c:pt>
                <c:pt idx="27">
                  <c:v>5.5000000000000003E-4</c:v>
                </c:pt>
                <c:pt idx="28">
                  <c:v>5.6999999999999998E-4</c:v>
                </c:pt>
                <c:pt idx="29">
                  <c:v>5.9000000000000003E-4</c:v>
                </c:pt>
                <c:pt idx="30">
                  <c:v>6.0999999999999997E-4</c:v>
                </c:pt>
                <c:pt idx="31">
                  <c:v>6.3000000000000003E-4</c:v>
                </c:pt>
                <c:pt idx="32">
                  <c:v>6.4999999999999997E-4</c:v>
                </c:pt>
                <c:pt idx="33">
                  <c:v>6.7000000000000002E-4</c:v>
                </c:pt>
                <c:pt idx="34">
                  <c:v>6.8999999999999997E-4</c:v>
                </c:pt>
                <c:pt idx="35">
                  <c:v>7.1000000000000002E-4</c:v>
                </c:pt>
                <c:pt idx="36">
                  <c:v>7.2999999999999996E-4</c:v>
                </c:pt>
                <c:pt idx="37">
                  <c:v>7.5000000000000002E-4</c:v>
                </c:pt>
                <c:pt idx="38">
                  <c:v>7.6999999999999996E-4</c:v>
                </c:pt>
                <c:pt idx="39">
                  <c:v>7.9000000000000001E-4</c:v>
                </c:pt>
                <c:pt idx="40">
                  <c:v>8.0999999999999996E-4</c:v>
                </c:pt>
                <c:pt idx="41">
                  <c:v>8.3000000000000001E-4</c:v>
                </c:pt>
                <c:pt idx="42">
                  <c:v>8.4999999999999995E-4</c:v>
                </c:pt>
                <c:pt idx="43">
                  <c:v>8.7000000000000001E-4</c:v>
                </c:pt>
                <c:pt idx="44">
                  <c:v>8.8999999999999995E-4</c:v>
                </c:pt>
                <c:pt idx="45">
                  <c:v>9.1E-4</c:v>
                </c:pt>
                <c:pt idx="46">
                  <c:v>9.3000000000000005E-4</c:v>
                </c:pt>
                <c:pt idx="47">
                  <c:v>9.5E-4</c:v>
                </c:pt>
                <c:pt idx="48">
                  <c:v>9.7000000000000005E-4</c:v>
                </c:pt>
                <c:pt idx="49">
                  <c:v>9.8999999999999999E-4</c:v>
                </c:pt>
              </c:numCache>
            </c:numRef>
          </c:xVal>
          <c:yVal>
            <c:numRef>
              <c:f>'after ch'!$B$27:$AY$27</c:f>
              <c:numCache>
                <c:formatCode>0.00E+00</c:formatCode>
                <c:ptCount val="5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3.7600000000000004E-15</c:v>
                </c:pt>
                <c:pt idx="8">
                  <c:v>0.50549999999999995</c:v>
                </c:pt>
                <c:pt idx="9">
                  <c:v>1.5569999999999999</c:v>
                </c:pt>
                <c:pt idx="10">
                  <c:v>2.2280000000000002</c:v>
                </c:pt>
                <c:pt idx="11">
                  <c:v>2.577</c:v>
                </c:pt>
                <c:pt idx="12">
                  <c:v>2.782</c:v>
                </c:pt>
                <c:pt idx="13">
                  <c:v>2.915</c:v>
                </c:pt>
                <c:pt idx="14">
                  <c:v>3.0070000000000001</c:v>
                </c:pt>
                <c:pt idx="15">
                  <c:v>3.0739999999999998</c:v>
                </c:pt>
                <c:pt idx="16">
                  <c:v>3.125</c:v>
                </c:pt>
                <c:pt idx="17">
                  <c:v>3.165</c:v>
                </c:pt>
                <c:pt idx="18">
                  <c:v>3.1970000000000001</c:v>
                </c:pt>
                <c:pt idx="19">
                  <c:v>3.2229999999999999</c:v>
                </c:pt>
                <c:pt idx="20">
                  <c:v>3.2450000000000001</c:v>
                </c:pt>
                <c:pt idx="21">
                  <c:v>3.2629999999999999</c:v>
                </c:pt>
                <c:pt idx="22">
                  <c:v>3.2789999999999999</c:v>
                </c:pt>
                <c:pt idx="23">
                  <c:v>3.2930000000000001</c:v>
                </c:pt>
                <c:pt idx="24">
                  <c:v>3.3050000000000002</c:v>
                </c:pt>
                <c:pt idx="25">
                  <c:v>3.3149999999999999</c:v>
                </c:pt>
                <c:pt idx="26">
                  <c:v>3.3250000000000002</c:v>
                </c:pt>
                <c:pt idx="27">
                  <c:v>3.3330000000000002</c:v>
                </c:pt>
                <c:pt idx="28">
                  <c:v>3.34</c:v>
                </c:pt>
                <c:pt idx="29">
                  <c:v>3.347</c:v>
                </c:pt>
                <c:pt idx="30">
                  <c:v>3.3530000000000002</c:v>
                </c:pt>
                <c:pt idx="31">
                  <c:v>3.359</c:v>
                </c:pt>
                <c:pt idx="32">
                  <c:v>3.3639999999999999</c:v>
                </c:pt>
                <c:pt idx="33">
                  <c:v>3.3690000000000002</c:v>
                </c:pt>
                <c:pt idx="34">
                  <c:v>3.3730000000000002</c:v>
                </c:pt>
                <c:pt idx="35">
                  <c:v>3.3769999999999998</c:v>
                </c:pt>
                <c:pt idx="36">
                  <c:v>3.3809999999999998</c:v>
                </c:pt>
                <c:pt idx="37">
                  <c:v>3.3839999999999999</c:v>
                </c:pt>
                <c:pt idx="38">
                  <c:v>3.3879999999999999</c:v>
                </c:pt>
                <c:pt idx="39">
                  <c:v>3.391</c:v>
                </c:pt>
                <c:pt idx="40">
                  <c:v>3.3929999999999998</c:v>
                </c:pt>
                <c:pt idx="41">
                  <c:v>3.3959999999999999</c:v>
                </c:pt>
                <c:pt idx="42">
                  <c:v>3.399</c:v>
                </c:pt>
                <c:pt idx="43">
                  <c:v>3.4009999999999998</c:v>
                </c:pt>
                <c:pt idx="44">
                  <c:v>3.403</c:v>
                </c:pt>
                <c:pt idx="45">
                  <c:v>3.4049999999999998</c:v>
                </c:pt>
                <c:pt idx="46">
                  <c:v>3.407</c:v>
                </c:pt>
                <c:pt idx="47">
                  <c:v>3.4089999999999998</c:v>
                </c:pt>
                <c:pt idx="48">
                  <c:v>3.411</c:v>
                </c:pt>
                <c:pt idx="49">
                  <c:v>3.4129999999999998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59773672"/>
        <c:axId val="159774064"/>
      </c:scatterChart>
      <c:valAx>
        <c:axId val="159773672"/>
        <c:scaling>
          <c:orientation val="minMax"/>
          <c:max val="1.0000000000000002E-3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774064"/>
        <c:crosses val="autoZero"/>
        <c:crossBetween val="midCat"/>
      </c:valAx>
      <c:valAx>
        <c:axId val="159774064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00_ 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159773672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9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0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3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4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5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6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7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8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9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0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1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2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3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791403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604497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94037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734923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383367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73301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970868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436814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521497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917873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979462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C48A0A-66DF-4460-AAB9-1196C69F0FBD}" type="datetimeFigureOut">
              <a:rPr lang="ko-KR" altLang="en-US" smtClean="0"/>
              <a:t>2014-04-16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909C1E-EF7E-4B32-8AA7-5119EED24B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04492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.xml"/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2.xml"/><Relationship Id="rId5" Type="http://schemas.openxmlformats.org/officeDocument/2006/relationships/chart" Target="../charts/chart21.xml"/><Relationship Id="rId4" Type="http://schemas.openxmlformats.org/officeDocument/2006/relationships/chart" Target="../charts/chart20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3.xml"/><Relationship Id="rId2" Type="http://schemas.openxmlformats.org/officeDocument/2006/relationships/chart" Target="../charts/chart2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7" Type="http://schemas.openxmlformats.org/officeDocument/2006/relationships/chart" Target="../charts/chart13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Relationship Id="rId6" Type="http://schemas.openxmlformats.org/officeDocument/2006/relationships/chart" Target="../charts/chart12.xml"/><Relationship Id="rId5" Type="http://schemas.openxmlformats.org/officeDocument/2006/relationships/chart" Target="../charts/chart11.xml"/><Relationship Id="rId4" Type="http://schemas.openxmlformats.org/officeDocument/2006/relationships/chart" Target="../charts/chart1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.xml"/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.xml"/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93903" y="343092"/>
            <a:ext cx="7886700" cy="1325563"/>
          </a:xfrm>
        </p:spPr>
        <p:txBody>
          <a:bodyPr/>
          <a:lstStyle/>
          <a:p>
            <a:r>
              <a:rPr lang="en-US" altLang="ko-KR" dirty="0" smtClean="0">
                <a:latin typeface="Georgia" panose="02040502050405020303" pitchFamily="18" charset="0"/>
              </a:rPr>
              <a:t>Effects of crack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graphicFrame>
        <p:nvGraphicFramePr>
          <p:cNvPr id="5" name="차트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04846805"/>
              </p:ext>
            </p:extLst>
          </p:nvPr>
        </p:nvGraphicFramePr>
        <p:xfrm>
          <a:off x="176271" y="1674563"/>
          <a:ext cx="4649117" cy="2963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793903" y="4715216"/>
            <a:ext cx="6884129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ko-KR" sz="2400" dirty="0" smtClean="0"/>
              <a:t>Crack decreased the absorbed H </a:t>
            </a:r>
            <a:r>
              <a:rPr lang="en-US" altLang="ko-KR" sz="2400" dirty="0" smtClean="0"/>
              <a:t>amount at 2</a:t>
            </a:r>
            <a:r>
              <a:rPr lang="en-US" altLang="ko-KR" sz="2400" baseline="30000" dirty="0" smtClean="0"/>
              <a:t>nd</a:t>
            </a:r>
            <a:r>
              <a:rPr lang="en-US" altLang="ko-KR" sz="2400" dirty="0" smtClean="0"/>
              <a:t> run</a:t>
            </a:r>
          </a:p>
          <a:p>
            <a:r>
              <a:rPr lang="en-US" altLang="ko-KR" sz="2400" dirty="0"/>
              <a:t> </a:t>
            </a:r>
            <a:r>
              <a:rPr lang="en-US" altLang="ko-KR" sz="2400" dirty="0" smtClean="0"/>
              <a:t>     No clear effect at 1</a:t>
            </a:r>
            <a:r>
              <a:rPr lang="en-US" altLang="ko-KR" sz="2400" baseline="30000" dirty="0" smtClean="0"/>
              <a:t>st</a:t>
            </a:r>
            <a:r>
              <a:rPr lang="en-US" altLang="ko-KR" sz="2400" dirty="0" smtClean="0"/>
              <a:t> run</a:t>
            </a:r>
          </a:p>
          <a:p>
            <a:endParaRPr lang="en-US" altLang="ko-KR" sz="2400" dirty="0" smtClean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ko-KR" sz="2400" dirty="0" smtClean="0"/>
              <a:t>2</a:t>
            </a:r>
            <a:r>
              <a:rPr lang="en-US" altLang="ko-KR" sz="2400" baseline="30000" dirty="0" smtClean="0"/>
              <a:t>nd</a:t>
            </a:r>
            <a:r>
              <a:rPr lang="en-US" altLang="ko-KR" sz="2400" dirty="0" smtClean="0"/>
              <a:t> run </a:t>
            </a:r>
            <a:r>
              <a:rPr lang="en-US" altLang="ko-KR" sz="2400" dirty="0" smtClean="0">
                <a:sym typeface="Wingdings" panose="05000000000000000000" pitchFamily="2" charset="2"/>
              </a:rPr>
              <a:t>(No retained austenite)</a:t>
            </a:r>
          </a:p>
          <a:p>
            <a:r>
              <a:rPr lang="en-US" altLang="ko-KR" sz="2400" dirty="0">
                <a:sym typeface="Wingdings" panose="05000000000000000000" pitchFamily="2" charset="2"/>
              </a:rPr>
              <a:t> </a:t>
            </a:r>
            <a:r>
              <a:rPr lang="en-US" altLang="ko-KR" sz="2400" dirty="0" smtClean="0">
                <a:sym typeface="Wingdings" panose="05000000000000000000" pitchFamily="2" charset="2"/>
              </a:rPr>
              <a:t> single phase  + trap1(GB), trap2(</a:t>
            </a:r>
            <a:r>
              <a:rPr lang="en-US" altLang="ko-KR" sz="2400" dirty="0" err="1" smtClean="0">
                <a:sym typeface="Wingdings" panose="05000000000000000000" pitchFamily="2" charset="2"/>
              </a:rPr>
              <a:t>disl</a:t>
            </a:r>
            <a:r>
              <a:rPr lang="en-US" altLang="ko-KR" sz="2400" dirty="0" smtClean="0">
                <a:sym typeface="Wingdings" panose="05000000000000000000" pitchFamily="2" charset="2"/>
              </a:rPr>
              <a:t>.), trap3(crack)</a:t>
            </a:r>
            <a:endParaRPr lang="ko-KR" altLang="en-US" sz="2400" dirty="0">
              <a:solidFill>
                <a:schemeClr val="bg1">
                  <a:lumMod val="65000"/>
                </a:schemeClr>
              </a:solidFill>
            </a:endParaRPr>
          </a:p>
        </p:txBody>
      </p:sp>
      <p:graphicFrame>
        <p:nvGraphicFramePr>
          <p:cNvPr id="7" name="차트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26248049"/>
              </p:ext>
            </p:extLst>
          </p:nvPr>
        </p:nvGraphicFramePr>
        <p:xfrm>
          <a:off x="4572000" y="1709621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649527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Georgia" panose="02040502050405020303" pitchFamily="18" charset="0"/>
              </a:rPr>
              <a:t>Effects of retained austenite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graphicFrame>
        <p:nvGraphicFramePr>
          <p:cNvPr id="9" name="차트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72093113"/>
              </p:ext>
            </p:extLst>
          </p:nvPr>
        </p:nvGraphicFramePr>
        <p:xfrm>
          <a:off x="-148728" y="1508048"/>
          <a:ext cx="4572001" cy="276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차트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52756330"/>
              </p:ext>
            </p:extLst>
          </p:nvPr>
        </p:nvGraphicFramePr>
        <p:xfrm>
          <a:off x="0" y="4522691"/>
          <a:ext cx="3525398" cy="22309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6" name="차트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52861492"/>
              </p:ext>
            </p:extLst>
          </p:nvPr>
        </p:nvGraphicFramePr>
        <p:xfrm>
          <a:off x="3257322" y="4395730"/>
          <a:ext cx="3525398" cy="23993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826266" y="4395730"/>
            <a:ext cx="15552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7h, </a:t>
            </a:r>
            <a:r>
              <a:rPr lang="en-US" altLang="ko-KR" dirty="0" err="1" smtClean="0"/>
              <a:t>simul_mpc</a:t>
            </a:r>
            <a:endParaRPr lang="ko-KR" altLang="en-US" dirty="0"/>
          </a:p>
        </p:txBody>
      </p:sp>
      <p:graphicFrame>
        <p:nvGraphicFramePr>
          <p:cNvPr id="10" name="차트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56374780"/>
              </p:ext>
            </p:extLst>
          </p:nvPr>
        </p:nvGraphicFramePr>
        <p:xfrm>
          <a:off x="4331467" y="1418422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4041355" y="4395730"/>
            <a:ext cx="15552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7h, </a:t>
            </a:r>
            <a:r>
              <a:rPr lang="en-US" altLang="ko-KR" dirty="0" err="1" smtClean="0"/>
              <a:t>simul_mpc</a:t>
            </a:r>
            <a:endParaRPr lang="ko-KR" alt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6617467" y="4765062"/>
            <a:ext cx="2627514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Diffusivity at 150C</a:t>
            </a:r>
          </a:p>
          <a:p>
            <a:r>
              <a:rPr lang="en-US" altLang="ko-KR" dirty="0" smtClean="0"/>
              <a:t>= 8.27e-13</a:t>
            </a:r>
          </a:p>
          <a:p>
            <a:endParaRPr lang="en-US" altLang="ko-KR" dirty="0" smtClean="0"/>
          </a:p>
          <a:p>
            <a:r>
              <a:rPr lang="en-US" altLang="ko-KR" dirty="0" smtClean="0"/>
              <a:t>Diffusion distance at 150C</a:t>
            </a:r>
          </a:p>
          <a:p>
            <a:r>
              <a:rPr lang="en-US" altLang="ko-KR" dirty="0"/>
              <a:t> </a:t>
            </a:r>
            <a:r>
              <a:rPr lang="en-US" altLang="ko-KR" dirty="0" smtClean="0"/>
              <a:t>~ 14 </a:t>
            </a:r>
            <a:r>
              <a:rPr lang="el-GR" altLang="ko-KR" dirty="0" smtClean="0"/>
              <a:t>μ</a:t>
            </a:r>
            <a:r>
              <a:rPr lang="en-US" altLang="ko-KR" dirty="0" smtClean="0"/>
              <a:t>m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483897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Georgia" panose="02040502050405020303" pitchFamily="18" charset="0"/>
              </a:rPr>
              <a:t>Summary – simulation results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2817989" y="4946570"/>
            <a:ext cx="493654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Crack decreased the H absorption/desorption</a:t>
            </a:r>
          </a:p>
          <a:p>
            <a:r>
              <a:rPr lang="en-US" altLang="ko-KR" sz="2000" dirty="0" smtClean="0"/>
              <a:t>No effect of austenite </a:t>
            </a:r>
            <a:endParaRPr lang="ko-KR" altLang="en-US" dirty="0"/>
          </a:p>
        </p:txBody>
      </p:sp>
      <p:graphicFrame>
        <p:nvGraphicFramePr>
          <p:cNvPr id="15" name="차트 1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68145203"/>
              </p:ext>
            </p:extLst>
          </p:nvPr>
        </p:nvGraphicFramePr>
        <p:xfrm>
          <a:off x="473280" y="1982061"/>
          <a:ext cx="4152900" cy="2695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6" name="차트 1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18309806"/>
              </p:ext>
            </p:extLst>
          </p:nvPr>
        </p:nvGraphicFramePr>
        <p:xfrm>
          <a:off x="4990641" y="1878643"/>
          <a:ext cx="3524709" cy="25170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1751682" y="1597446"/>
            <a:ext cx="12763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7h charging</a:t>
            </a:r>
            <a:endParaRPr lang="ko-KR" alt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5870153" y="1597445"/>
            <a:ext cx="12763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5d charging</a:t>
            </a:r>
            <a:endParaRPr lang="ko-KR" alt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767016" y="5100458"/>
            <a:ext cx="139461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7h charging</a:t>
            </a:r>
            <a:endParaRPr lang="ko-KR" altLang="en-US" dirty="0"/>
          </a:p>
        </p:txBody>
      </p:sp>
      <p:sp>
        <p:nvSpPr>
          <p:cNvPr id="19" name="TextBox 18"/>
          <p:cNvSpPr txBox="1"/>
          <p:nvPr/>
        </p:nvSpPr>
        <p:spPr>
          <a:xfrm>
            <a:off x="2817989" y="5795188"/>
            <a:ext cx="595541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No effects of crack</a:t>
            </a:r>
          </a:p>
          <a:p>
            <a:r>
              <a:rPr lang="en-US" altLang="ko-KR" sz="2000" dirty="0" err="1" smtClean="0"/>
              <a:t>Uncracked</a:t>
            </a:r>
            <a:r>
              <a:rPr lang="en-US" altLang="ko-KR" sz="2000" dirty="0" smtClean="0"/>
              <a:t> sample is almost saturated after 7h charging</a:t>
            </a:r>
            <a:endParaRPr lang="ko-KR" alt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767016" y="5949076"/>
            <a:ext cx="139461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5d charging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699282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93903" y="343092"/>
            <a:ext cx="7886700" cy="1325563"/>
          </a:xfrm>
        </p:spPr>
        <p:txBody>
          <a:bodyPr/>
          <a:lstStyle/>
          <a:p>
            <a:r>
              <a:rPr lang="en-US" altLang="ko-KR" dirty="0" smtClean="0">
                <a:latin typeface="Georgia" panose="02040502050405020303" pitchFamily="18" charset="0"/>
              </a:rPr>
              <a:t>Effects of crack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graphicFrame>
        <p:nvGraphicFramePr>
          <p:cNvPr id="5" name="차트 4"/>
          <p:cNvGraphicFramePr>
            <a:graphicFrameLocks/>
          </p:cNvGraphicFramePr>
          <p:nvPr>
            <p:extLst/>
          </p:nvPr>
        </p:nvGraphicFramePr>
        <p:xfrm>
          <a:off x="242371" y="1815030"/>
          <a:ext cx="3216926" cy="33298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차트 5"/>
          <p:cNvGraphicFramePr>
            <a:graphicFrameLocks/>
          </p:cNvGraphicFramePr>
          <p:nvPr>
            <p:extLst/>
          </p:nvPr>
        </p:nvGraphicFramePr>
        <p:xfrm>
          <a:off x="2935996" y="2005071"/>
          <a:ext cx="3343620" cy="31260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8" name="차트 7"/>
          <p:cNvGraphicFramePr>
            <a:graphicFrameLocks/>
          </p:cNvGraphicFramePr>
          <p:nvPr>
            <p:extLst/>
          </p:nvPr>
        </p:nvGraphicFramePr>
        <p:xfrm>
          <a:off x="5993176" y="1883885"/>
          <a:ext cx="2930487" cy="28836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35450566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62745" y="1751480"/>
            <a:ext cx="4219425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 smtClean="0"/>
              <a:t>Trap1 (GB)</a:t>
            </a:r>
          </a:p>
          <a:p>
            <a:r>
              <a:rPr lang="en-US" altLang="ko-KR" sz="2400" dirty="0"/>
              <a:t> </a:t>
            </a:r>
            <a:r>
              <a:rPr lang="en-US" altLang="ko-KR" sz="2400" dirty="0" smtClean="0"/>
              <a:t>- </a:t>
            </a:r>
            <a:r>
              <a:rPr lang="en-US" altLang="ko-KR" sz="2400" dirty="0" err="1" smtClean="0"/>
              <a:t>mp</a:t>
            </a:r>
            <a:r>
              <a:rPr lang="en-US" altLang="ko-KR" sz="2400" dirty="0" smtClean="0"/>
              <a:t> size : 0.6 </a:t>
            </a:r>
            <a:r>
              <a:rPr lang="el-GR" altLang="ko-KR" sz="2400" dirty="0" smtClean="0"/>
              <a:t>μ</a:t>
            </a:r>
            <a:r>
              <a:rPr lang="en-US" altLang="ko-KR" sz="2400" dirty="0" smtClean="0"/>
              <a:t>m</a:t>
            </a:r>
          </a:p>
          <a:p>
            <a:r>
              <a:rPr lang="en-US" altLang="ko-KR" sz="2400" dirty="0" smtClean="0"/>
              <a:t> - trap density : 1.65e25</a:t>
            </a:r>
          </a:p>
          <a:p>
            <a:r>
              <a:rPr lang="en-US" altLang="ko-KR" sz="2400" dirty="0"/>
              <a:t> </a:t>
            </a:r>
            <a:r>
              <a:rPr lang="en-US" altLang="ko-KR" sz="2400" dirty="0" smtClean="0"/>
              <a:t>    2.49e24 x 120/0.6 = 4.98e26</a:t>
            </a:r>
          </a:p>
          <a:p>
            <a:r>
              <a:rPr lang="en-US" altLang="ko-KR" sz="2400" dirty="0"/>
              <a:t> </a:t>
            </a:r>
            <a:r>
              <a:rPr lang="en-US" altLang="ko-KR" sz="2400" dirty="0" smtClean="0"/>
              <a:t>- binding energy : 50 kJ/</a:t>
            </a:r>
            <a:r>
              <a:rPr lang="en-US" altLang="ko-KR" sz="2400" dirty="0" err="1" smtClean="0"/>
              <a:t>mol</a:t>
            </a:r>
            <a:endParaRPr lang="ko-KR" altLang="en-US" sz="2400" dirty="0"/>
          </a:p>
        </p:txBody>
      </p:sp>
      <p:sp>
        <p:nvSpPr>
          <p:cNvPr id="9" name="TextBox 8"/>
          <p:cNvSpPr txBox="1"/>
          <p:nvPr/>
        </p:nvSpPr>
        <p:spPr>
          <a:xfrm>
            <a:off x="5039437" y="1729244"/>
            <a:ext cx="3857146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 smtClean="0"/>
              <a:t>Trap2 (</a:t>
            </a:r>
            <a:r>
              <a:rPr lang="en-US" altLang="ko-KR" sz="2400" dirty="0" err="1" smtClean="0"/>
              <a:t>disl</a:t>
            </a:r>
            <a:r>
              <a:rPr lang="en-US" altLang="ko-KR" sz="2400" dirty="0" smtClean="0"/>
              <a:t>.)</a:t>
            </a:r>
          </a:p>
          <a:p>
            <a:r>
              <a:rPr lang="en-US" altLang="ko-KR" sz="2400" dirty="0"/>
              <a:t> </a:t>
            </a:r>
            <a:r>
              <a:rPr lang="en-US" altLang="ko-KR" sz="2400" dirty="0" smtClean="0"/>
              <a:t>- </a:t>
            </a:r>
            <a:r>
              <a:rPr lang="en-US" altLang="ko-KR" sz="2400" dirty="0" err="1" smtClean="0"/>
              <a:t>disl</a:t>
            </a:r>
            <a:r>
              <a:rPr lang="en-US" altLang="ko-KR" sz="2400" dirty="0" smtClean="0"/>
              <a:t>. density : 1e13 </a:t>
            </a:r>
            <a:r>
              <a:rPr lang="en-US" altLang="ko-KR" sz="2400" dirty="0"/>
              <a:t>m</a:t>
            </a:r>
            <a:r>
              <a:rPr lang="en-US" altLang="ko-KR" sz="2400" baseline="30000" dirty="0"/>
              <a:t>-2</a:t>
            </a:r>
          </a:p>
          <a:p>
            <a:r>
              <a:rPr lang="en-US" altLang="ko-KR" sz="2400" dirty="0" smtClean="0"/>
              <a:t> - trap density : 6.73e23</a:t>
            </a:r>
          </a:p>
          <a:p>
            <a:r>
              <a:rPr lang="en-US" altLang="ko-KR" sz="2400" dirty="0"/>
              <a:t> </a:t>
            </a:r>
            <a:r>
              <a:rPr lang="en-US" altLang="ko-KR" sz="2400" dirty="0" smtClean="0"/>
              <a:t>    4.25e24 x 1/6.31= 6.73e23</a:t>
            </a:r>
          </a:p>
          <a:p>
            <a:r>
              <a:rPr lang="en-US" altLang="ko-KR" sz="2400" dirty="0"/>
              <a:t> </a:t>
            </a:r>
            <a:r>
              <a:rPr lang="en-US" altLang="ko-KR" sz="2400" dirty="0" smtClean="0"/>
              <a:t>- binding energy : 47 kJ/</a:t>
            </a:r>
            <a:r>
              <a:rPr lang="en-US" altLang="ko-KR" sz="2400" dirty="0" err="1" smtClean="0"/>
              <a:t>mol</a:t>
            </a:r>
            <a:endParaRPr lang="ko-KR" altLang="en-US" sz="2400" dirty="0"/>
          </a:p>
        </p:txBody>
      </p:sp>
      <p:sp>
        <p:nvSpPr>
          <p:cNvPr id="12" name="제목 1"/>
          <p:cNvSpPr txBox="1">
            <a:spLocks/>
          </p:cNvSpPr>
          <p:nvPr/>
        </p:nvSpPr>
        <p:spPr>
          <a:xfrm>
            <a:off x="738820" y="341257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1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dirty="0" smtClean="0">
                <a:latin typeface="Georgia" panose="02040502050405020303" pitchFamily="18" charset="0"/>
              </a:rPr>
              <a:t>Effects of crack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4894590" y="4288835"/>
            <a:ext cx="400199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 smtClean="0"/>
              <a:t>Trap3 (crack)</a:t>
            </a:r>
          </a:p>
          <a:p>
            <a:r>
              <a:rPr lang="en-US" altLang="ko-KR" sz="2400" dirty="0" smtClean="0"/>
              <a:t>- trap density :   </a:t>
            </a:r>
            <a:r>
              <a:rPr lang="en-US" altLang="ko-KR" sz="2400" dirty="0" smtClean="0">
                <a:solidFill>
                  <a:schemeClr val="bg1">
                    <a:lumMod val="50000"/>
                  </a:schemeClr>
                </a:solidFill>
              </a:rPr>
              <a:t>5.5e24 m</a:t>
            </a:r>
            <a:r>
              <a:rPr lang="en-US" altLang="ko-KR" sz="2400" baseline="30000" dirty="0" smtClean="0">
                <a:solidFill>
                  <a:schemeClr val="bg1">
                    <a:lumMod val="50000"/>
                  </a:schemeClr>
                </a:solidFill>
              </a:rPr>
              <a:t>-3</a:t>
            </a:r>
            <a:endParaRPr lang="en-US" altLang="ko-KR" sz="2400" baseline="30000" dirty="0">
              <a:solidFill>
                <a:schemeClr val="bg1">
                  <a:lumMod val="50000"/>
                </a:schemeClr>
              </a:solidFill>
            </a:endParaRPr>
          </a:p>
          <a:p>
            <a:r>
              <a:rPr lang="en-US" altLang="ko-KR" sz="2400" dirty="0" smtClean="0"/>
              <a:t> - binding energy :   </a:t>
            </a:r>
            <a:r>
              <a:rPr lang="en-US" altLang="ko-KR" sz="2400" dirty="0" smtClean="0">
                <a:solidFill>
                  <a:schemeClr val="bg1">
                    <a:lumMod val="50000"/>
                  </a:schemeClr>
                </a:solidFill>
              </a:rPr>
              <a:t>300 kJ/</a:t>
            </a:r>
            <a:r>
              <a:rPr lang="en-US" altLang="ko-KR" sz="2400" dirty="0" err="1" smtClean="0">
                <a:solidFill>
                  <a:schemeClr val="bg1">
                    <a:lumMod val="50000"/>
                  </a:schemeClr>
                </a:solidFill>
              </a:rPr>
              <a:t>mol</a:t>
            </a:r>
            <a:endParaRPr lang="ko-KR" altLang="en-US" sz="2400" dirty="0">
              <a:solidFill>
                <a:schemeClr val="bg1">
                  <a:lumMod val="50000"/>
                </a:schemeClr>
              </a:solidFill>
            </a:endParaRPr>
          </a:p>
        </p:txBody>
      </p:sp>
      <p:graphicFrame>
        <p:nvGraphicFramePr>
          <p:cNvPr id="17" name="차트 1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61383138"/>
              </p:ext>
            </p:extLst>
          </p:nvPr>
        </p:nvGraphicFramePr>
        <p:xfrm>
          <a:off x="462745" y="4042214"/>
          <a:ext cx="4152900" cy="2695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40948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제목 1"/>
          <p:cNvSpPr txBox="1">
            <a:spLocks/>
          </p:cNvSpPr>
          <p:nvPr/>
        </p:nvSpPr>
        <p:spPr>
          <a:xfrm>
            <a:off x="738820" y="341257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1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dirty="0" smtClean="0">
                <a:latin typeface="Georgia" panose="02040502050405020303" pitchFamily="18" charset="0"/>
              </a:rPr>
              <a:t>Effects of crack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graphicFrame>
        <p:nvGraphicFramePr>
          <p:cNvPr id="14" name="차트 1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25549983"/>
              </p:ext>
            </p:extLst>
          </p:nvPr>
        </p:nvGraphicFramePr>
        <p:xfrm>
          <a:off x="218214" y="1552287"/>
          <a:ext cx="8496128" cy="36146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738820" y="5409282"/>
            <a:ext cx="719632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Binding energy : 200, 300 </a:t>
            </a:r>
            <a:r>
              <a:rPr lang="en-US" altLang="ko-KR" sz="2000" dirty="0" smtClean="0">
                <a:sym typeface="Wingdings" panose="05000000000000000000" pitchFamily="2" charset="2"/>
              </a:rPr>
              <a:t> no change</a:t>
            </a:r>
          </a:p>
          <a:p>
            <a:r>
              <a:rPr lang="en-US" altLang="ko-KR" sz="2000" dirty="0" smtClean="0">
                <a:sym typeface="Wingdings" panose="05000000000000000000" pitchFamily="2" charset="2"/>
              </a:rPr>
              <a:t>Trap density : 1e24, 6e24, 1e25  area reduced but peak separated</a:t>
            </a:r>
            <a:endParaRPr lang="ko-KR" altLang="en-US" sz="2000" dirty="0"/>
          </a:p>
        </p:txBody>
      </p:sp>
    </p:spTree>
    <p:extLst>
      <p:ext uri="{BB962C8B-B14F-4D97-AF65-F5344CB8AC3E}">
        <p14:creationId xmlns:p14="http://schemas.microsoft.com/office/powerpoint/2010/main" val="37213743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제목 1"/>
          <p:cNvSpPr txBox="1">
            <a:spLocks/>
          </p:cNvSpPr>
          <p:nvPr/>
        </p:nvSpPr>
        <p:spPr>
          <a:xfrm>
            <a:off x="738820" y="341257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1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dirty="0" smtClean="0">
                <a:latin typeface="Georgia" panose="02040502050405020303" pitchFamily="18" charset="0"/>
              </a:rPr>
              <a:t>Effects of crack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220337" y="1586429"/>
            <a:ext cx="18028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After 7h charging</a:t>
            </a:r>
            <a:endParaRPr lang="ko-KR" alt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205420" y="4250675"/>
            <a:ext cx="18440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After RT releasing</a:t>
            </a:r>
            <a:endParaRPr lang="ko-KR" altLang="en-US" dirty="0"/>
          </a:p>
        </p:txBody>
      </p:sp>
      <p:graphicFrame>
        <p:nvGraphicFramePr>
          <p:cNvPr id="14" name="차트 1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20873726"/>
              </p:ext>
            </p:extLst>
          </p:nvPr>
        </p:nvGraphicFramePr>
        <p:xfrm>
          <a:off x="205420" y="1955761"/>
          <a:ext cx="3105151" cy="227647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5" name="차트 1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79020228"/>
              </p:ext>
            </p:extLst>
          </p:nvPr>
        </p:nvGraphicFramePr>
        <p:xfrm>
          <a:off x="3193747" y="1983726"/>
          <a:ext cx="3105149" cy="226694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6" name="차트 1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14614121"/>
              </p:ext>
            </p:extLst>
          </p:nvPr>
        </p:nvGraphicFramePr>
        <p:xfrm>
          <a:off x="6210301" y="1967468"/>
          <a:ext cx="2933699" cy="226694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17" name="차트 1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33293637"/>
              </p:ext>
            </p:extLst>
          </p:nvPr>
        </p:nvGraphicFramePr>
        <p:xfrm>
          <a:off x="100989" y="4620007"/>
          <a:ext cx="3114675" cy="22574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18" name="차트 1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33584620"/>
              </p:ext>
            </p:extLst>
          </p:nvPr>
        </p:nvGraphicFramePr>
        <p:xfrm>
          <a:off x="3186745" y="4619625"/>
          <a:ext cx="3162299" cy="22383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aphicFrame>
        <p:nvGraphicFramePr>
          <p:cNvPr id="19" name="차트 1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37299545"/>
              </p:ext>
            </p:extLst>
          </p:nvPr>
        </p:nvGraphicFramePr>
        <p:xfrm>
          <a:off x="6318634" y="4600576"/>
          <a:ext cx="2933699" cy="22574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</p:spTree>
    <p:extLst>
      <p:ext uri="{BB962C8B-B14F-4D97-AF65-F5344CB8AC3E}">
        <p14:creationId xmlns:p14="http://schemas.microsoft.com/office/powerpoint/2010/main" val="6118669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Georgia" panose="02040502050405020303" pitchFamily="18" charset="0"/>
              </a:rPr>
              <a:t>Effects of retained austenite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96607" y="1553377"/>
            <a:ext cx="556825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ko-KR" sz="2400" dirty="0" smtClean="0"/>
              <a:t>Hydrogen desorption in multiphase steel</a:t>
            </a:r>
            <a:endParaRPr lang="ko-KR" altLang="en-US" sz="2400" dirty="0"/>
          </a:p>
        </p:txBody>
      </p:sp>
      <p:sp>
        <p:nvSpPr>
          <p:cNvPr id="6" name="TextBox 5"/>
          <p:cNvSpPr txBox="1"/>
          <p:nvPr/>
        </p:nvSpPr>
        <p:spPr>
          <a:xfrm>
            <a:off x="1003231" y="2103424"/>
            <a:ext cx="3437416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AutoNum type="arabicPeriod"/>
            </a:pPr>
            <a:r>
              <a:rPr lang="en-US" altLang="ko-KR" sz="2000" dirty="0" smtClean="0"/>
              <a:t>FDM through </a:t>
            </a:r>
            <a:r>
              <a:rPr lang="el-GR" altLang="ko-KR" sz="2000" dirty="0" smtClean="0"/>
              <a:t>α</a:t>
            </a:r>
            <a:endParaRPr lang="en-US" altLang="ko-KR" sz="2000" dirty="0" smtClean="0"/>
          </a:p>
          <a:p>
            <a:pPr marL="342900" indent="-342900">
              <a:buAutoNum type="arabicPeriod"/>
            </a:pPr>
            <a:r>
              <a:rPr lang="en-US" altLang="ko-KR" sz="2000" dirty="0" smtClean="0"/>
              <a:t>H distribution(lattice – trap)</a:t>
            </a:r>
          </a:p>
          <a:p>
            <a:pPr marL="342900" indent="-342900">
              <a:buAutoNum type="arabicPeriod"/>
            </a:pPr>
            <a:r>
              <a:rPr lang="en-US" altLang="ko-KR" sz="2000" dirty="0" smtClean="0"/>
              <a:t>H distribution (</a:t>
            </a:r>
            <a:r>
              <a:rPr lang="el-GR" altLang="ko-KR" sz="2000" dirty="0" smtClean="0"/>
              <a:t>α</a:t>
            </a:r>
            <a:r>
              <a:rPr lang="en-US" altLang="ko-KR" sz="2000" dirty="0" smtClean="0"/>
              <a:t> – </a:t>
            </a:r>
            <a:r>
              <a:rPr lang="el-GR" altLang="ko-KR" sz="2000" dirty="0" smtClean="0"/>
              <a:t>γ</a:t>
            </a:r>
            <a:r>
              <a:rPr lang="en-US" altLang="ko-KR" sz="2000" dirty="0" smtClean="0"/>
              <a:t>)</a:t>
            </a:r>
          </a:p>
          <a:p>
            <a:pPr marL="342900" indent="-342900">
              <a:buAutoNum type="arabicPeriod"/>
            </a:pPr>
            <a:r>
              <a:rPr lang="en-US" altLang="ko-KR" sz="2000" dirty="0" smtClean="0"/>
              <a:t>FDM through </a:t>
            </a:r>
            <a:r>
              <a:rPr lang="el-GR" altLang="ko-KR" sz="2000" dirty="0" smtClean="0"/>
              <a:t>γ</a:t>
            </a:r>
            <a:endParaRPr lang="en-US" altLang="ko-KR" sz="2000" dirty="0" smtClean="0"/>
          </a:p>
        </p:txBody>
      </p:sp>
      <p:sp>
        <p:nvSpPr>
          <p:cNvPr id="244" name="직사각형 243"/>
          <p:cNvSpPr/>
          <p:nvPr/>
        </p:nvSpPr>
        <p:spPr>
          <a:xfrm>
            <a:off x="1149660" y="5689932"/>
            <a:ext cx="4929298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ko-KR" sz="2000" dirty="0" smtClean="0"/>
              <a:t>T &gt; austenite decomposition temperature,</a:t>
            </a:r>
            <a:endParaRPr lang="en-US" altLang="ko-KR" sz="2000" dirty="0"/>
          </a:p>
        </p:txBody>
      </p:sp>
      <mc:AlternateContent xmlns:mc="http://schemas.openxmlformats.org/markup-compatibility/2006" xmlns:a14="http://schemas.microsoft.com/office/drawing/2010/main">
        <mc:Choice Requires="a14">
          <p:sp>
            <p:nvSpPr>
              <p:cNvPr id="245" name="직사각형 244"/>
              <p:cNvSpPr/>
              <p:nvPr/>
            </p:nvSpPr>
            <p:spPr>
              <a:xfrm>
                <a:off x="1179501" y="4163952"/>
                <a:ext cx="3877240" cy="369332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sSup>
                        <m:sSupPr>
                          <m:ctrlPr>
                            <a:rPr lang="ko-KR" altLang="ko-KR" i="1" smtClean="0">
                              <a:latin typeface="Cambria Math" panose="02040503050406030204" pitchFamily="18" charset="0"/>
                            </a:rPr>
                          </m:ctrlPr>
                        </m:sSupPr>
                        <m:e>
                          <m:sSub>
                            <m:sSubPr>
                              <m:ctrlPr>
                                <a:rPr lang="ko-KR" altLang="ko-KR" i="1">
                                  <a:latin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lang="en-US" altLang="ko-KR" i="1">
                                  <a:latin typeface="Cambria Math"/>
                                </a:rPr>
                                <m:t>𝜇</m:t>
                              </m:r>
                            </m:e>
                            <m:sub>
                              <m:r>
                                <a:rPr lang="en-US" altLang="ko-KR" b="0" i="1" smtClean="0">
                                  <a:latin typeface="Cambria Math" panose="02040503050406030204" pitchFamily="18" charset="0"/>
                                </a:rPr>
                                <m:t>𝐵</m:t>
                              </m:r>
                            </m:sub>
                          </m:sSub>
                        </m:e>
                        <m:sup>
                          <m:r>
                            <a:rPr lang="en-US" altLang="ko-KR" i="1">
                              <a:latin typeface="Cambria Math"/>
                            </a:rPr>
                            <m:t>0</m:t>
                          </m:r>
                        </m:sup>
                      </m:sSup>
                      <m:r>
                        <a:rPr lang="en-US" altLang="ko-KR" i="1">
                          <a:latin typeface="Cambria Math"/>
                        </a:rPr>
                        <m:t>−</m:t>
                      </m:r>
                      <m:r>
                        <a:rPr lang="en-US" altLang="ko-KR" i="1">
                          <a:latin typeface="Cambria Math"/>
                        </a:rPr>
                        <m:t>𝑅𝑇</m:t>
                      </m:r>
                      <m:r>
                        <a:rPr lang="en-US" altLang="ko-KR" b="0" i="1" smtClean="0">
                          <a:latin typeface="Cambria Math" panose="02040503050406030204" pitchFamily="18" charset="0"/>
                        </a:rPr>
                        <m:t> </m:t>
                      </m:r>
                      <m:r>
                        <m:rPr>
                          <m:sty m:val="p"/>
                        </m:rPr>
                        <a:rPr lang="en-US" altLang="ko-KR" i="0">
                          <a:latin typeface="Cambria Math"/>
                        </a:rPr>
                        <m:t>ln</m:t>
                      </m:r>
                      <m:sSub>
                        <m:sSubPr>
                          <m:ctrlPr>
                            <a:rPr lang="ko-KR" altLang="ko-KR" i="1">
                              <a:latin typeface="Cambria Math" panose="02040503050406030204" pitchFamily="18" charset="0"/>
                            </a:rPr>
                          </m:ctrlPr>
                        </m:sSubPr>
                        <m:e>
                          <m:r>
                            <a:rPr lang="en-US" altLang="ko-KR" b="0" i="1" smtClean="0">
                              <a:latin typeface="Cambria Math" panose="02040503050406030204" pitchFamily="18" charset="0"/>
                            </a:rPr>
                            <m:t>𝑋</m:t>
                          </m:r>
                        </m:e>
                        <m:sub>
                          <m:r>
                            <a:rPr lang="en-US" altLang="ko-KR" b="0" i="1" smtClean="0">
                              <a:latin typeface="Cambria Math" panose="02040503050406030204" pitchFamily="18" charset="0"/>
                            </a:rPr>
                            <m:t>𝐵</m:t>
                          </m:r>
                        </m:sub>
                      </m:sSub>
                      <m:r>
                        <a:rPr lang="en-US" altLang="ko-KR">
                          <a:latin typeface="Cambria Math"/>
                        </a:rPr>
                        <m:t>=</m:t>
                      </m:r>
                      <m:sSup>
                        <m:sSupPr>
                          <m:ctrlPr>
                            <a:rPr lang="ko-KR" altLang="ko-KR" i="1">
                              <a:latin typeface="Cambria Math" panose="02040503050406030204" pitchFamily="18" charset="0"/>
                            </a:rPr>
                          </m:ctrlPr>
                        </m:sSupPr>
                        <m:e>
                          <m:sSub>
                            <m:sSubPr>
                              <m:ctrlPr>
                                <a:rPr lang="ko-KR" altLang="ko-KR" i="1">
                                  <a:latin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lang="en-US" altLang="ko-KR" i="1">
                                  <a:latin typeface="Cambria Math"/>
                                </a:rPr>
                                <m:t>𝜇</m:t>
                              </m:r>
                            </m:e>
                            <m:sub>
                              <m:r>
                                <a:rPr lang="en-US" altLang="ko-KR" b="0" i="1" smtClean="0">
                                  <a:latin typeface="Cambria Math" panose="02040503050406030204" pitchFamily="18" charset="0"/>
                                </a:rPr>
                                <m:t>𝐹</m:t>
                              </m:r>
                            </m:sub>
                          </m:sSub>
                        </m:e>
                        <m:sup>
                          <m:r>
                            <a:rPr lang="en-US" altLang="ko-KR" i="1">
                              <a:latin typeface="Cambria Math"/>
                            </a:rPr>
                            <m:t>0</m:t>
                          </m:r>
                        </m:sup>
                      </m:sSup>
                      <m:r>
                        <a:rPr lang="en-US" altLang="ko-KR" i="1">
                          <a:latin typeface="Cambria Math"/>
                        </a:rPr>
                        <m:t>−</m:t>
                      </m:r>
                      <m:r>
                        <a:rPr lang="en-US" altLang="ko-KR" i="1">
                          <a:latin typeface="Cambria Math"/>
                        </a:rPr>
                        <m:t>𝑅𝑇</m:t>
                      </m:r>
                      <m:r>
                        <a:rPr lang="en-US" altLang="ko-KR" i="1">
                          <a:latin typeface="Cambria Math" panose="02040503050406030204" pitchFamily="18" charset="0"/>
                        </a:rPr>
                        <m:t> </m:t>
                      </m:r>
                      <m:r>
                        <m:rPr>
                          <m:sty m:val="p"/>
                        </m:rPr>
                        <a:rPr lang="en-US" altLang="ko-KR">
                          <a:latin typeface="Cambria Math"/>
                        </a:rPr>
                        <m:t>ln</m:t>
                      </m:r>
                      <m:r>
                        <a:rPr lang="en-US" altLang="ko-KR" b="0" i="0" smtClean="0">
                          <a:latin typeface="Cambria Math" panose="02040503050406030204" pitchFamily="18" charset="0"/>
                        </a:rPr>
                        <m:t> </m:t>
                      </m:r>
                      <m:sSub>
                        <m:sSubPr>
                          <m:ctrlPr>
                            <a:rPr lang="ko-KR" altLang="ko-KR" i="1">
                              <a:latin typeface="Cambria Math" panose="02040503050406030204" pitchFamily="18" charset="0"/>
                            </a:rPr>
                          </m:ctrlPr>
                        </m:sSubPr>
                        <m:e>
                          <m:r>
                            <a:rPr lang="en-US" altLang="ko-KR" b="0" i="1" smtClean="0">
                              <a:latin typeface="Cambria Math" panose="02040503050406030204" pitchFamily="18" charset="0"/>
                            </a:rPr>
                            <m:t>𝑋</m:t>
                          </m:r>
                        </m:e>
                        <m:sub>
                          <m:r>
                            <a:rPr lang="en-US" altLang="ko-KR" b="0" i="1" smtClean="0">
                              <a:latin typeface="Cambria Math" panose="02040503050406030204" pitchFamily="18" charset="0"/>
                            </a:rPr>
                            <m:t>𝐹</m:t>
                          </m:r>
                        </m:sub>
                      </m:sSub>
                    </m:oMath>
                  </m:oMathPara>
                </a14:m>
                <a:endParaRPr lang="ko-KR" altLang="ko-KR" dirty="0"/>
              </a:p>
            </p:txBody>
          </p:sp>
        </mc:Choice>
        <mc:Fallback xmlns="">
          <p:sp>
            <p:nvSpPr>
              <p:cNvPr id="245" name="직사각형 244"/>
              <p:cNvSpPr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1179501" y="4163952"/>
                <a:ext cx="3877240" cy="369332"/>
              </a:xfrm>
              <a:prstGeom prst="rect">
                <a:avLst/>
              </a:prstGeom>
              <a:blipFill rotWithShape="0">
                <a:blip r:embed="rId2"/>
                <a:stretch>
                  <a:fillRect b="-3279"/>
                </a:stretch>
              </a:blipFill>
            </p:spPr>
            <p:txBody>
              <a:bodyPr/>
              <a:lstStyle/>
              <a:p>
                <a:r>
                  <a:rPr lang="ko-KR" altLang="en-US">
                    <a:noFill/>
                  </a:rPr>
                  <a:t> </a:t>
                </a:r>
              </a:p>
            </p:txBody>
          </p:sp>
        </mc:Fallback>
      </mc:AlternateContent>
      <mc:AlternateContent xmlns:mc="http://schemas.openxmlformats.org/markup-compatibility/2006" xmlns:a14="http://schemas.microsoft.com/office/drawing/2010/main">
        <mc:Choice Requires="a14">
          <p:sp>
            <p:nvSpPr>
              <p:cNvPr id="246" name="직사각형 245"/>
              <p:cNvSpPr/>
              <p:nvPr/>
            </p:nvSpPr>
            <p:spPr>
              <a:xfrm>
                <a:off x="1343849" y="4678221"/>
                <a:ext cx="4970143" cy="72032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f>
                        <m:fPr>
                          <m:ctrlPr>
                            <a:rPr lang="ko-KR" altLang="ko-KR" i="1" smtClean="0">
                              <a:latin typeface="Cambria Math" panose="02040503050406030204" pitchFamily="18" charset="0"/>
                            </a:rPr>
                          </m:ctrlPr>
                        </m:fPr>
                        <m:num>
                          <m:sSub>
                            <m:sSubPr>
                              <m:ctrlPr>
                                <a:rPr lang="ko-KR" altLang="ko-KR" i="1">
                                  <a:latin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lang="en-US" altLang="ko-KR" b="0" i="1" smtClean="0">
                                  <a:latin typeface="Cambria Math" panose="02040503050406030204" pitchFamily="18" charset="0"/>
                                </a:rPr>
                                <m:t>𝑋</m:t>
                              </m:r>
                            </m:e>
                            <m:sub>
                              <m:r>
                                <a:rPr lang="en-US" altLang="ko-KR" b="0" i="1" smtClean="0">
                                  <a:latin typeface="Cambria Math" panose="02040503050406030204" pitchFamily="18" charset="0"/>
                                </a:rPr>
                                <m:t>𝐹</m:t>
                              </m:r>
                            </m:sub>
                          </m:sSub>
                        </m:num>
                        <m:den>
                          <m:sSub>
                            <m:sSubPr>
                              <m:ctrlPr>
                                <a:rPr lang="ko-KR" altLang="ko-KR" i="1">
                                  <a:latin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lang="en-US" altLang="ko-KR" b="0" i="1" smtClean="0">
                                  <a:latin typeface="Cambria Math" panose="02040503050406030204" pitchFamily="18" charset="0"/>
                                </a:rPr>
                                <m:t>𝑋</m:t>
                              </m:r>
                            </m:e>
                            <m:sub>
                              <m:r>
                                <a:rPr lang="en-US" altLang="ko-KR" b="0" i="1" smtClean="0">
                                  <a:latin typeface="Cambria Math" panose="02040503050406030204" pitchFamily="18" charset="0"/>
                                </a:rPr>
                                <m:t>𝐵</m:t>
                              </m:r>
                            </m:sub>
                          </m:sSub>
                        </m:den>
                      </m:f>
                      <m:r>
                        <a:rPr lang="en-US" altLang="ko-KR" i="1">
                          <a:latin typeface="Cambria Math"/>
                        </a:rPr>
                        <m:t>=</m:t>
                      </m:r>
                      <m:r>
                        <m:rPr>
                          <m:sty m:val="p"/>
                        </m:rPr>
                        <a:rPr lang="en-US" altLang="ko-KR" i="0">
                          <a:latin typeface="Cambria Math"/>
                        </a:rPr>
                        <m:t>exp</m:t>
                      </m:r>
                      <m:d>
                        <m:dPr>
                          <m:ctrlPr>
                            <a:rPr lang="ko-KR" altLang="ko-KR" i="1">
                              <a:latin typeface="Cambria Math" panose="02040503050406030204" pitchFamily="18" charset="0"/>
                            </a:rPr>
                          </m:ctrlPr>
                        </m:dPr>
                        <m:e>
                          <m:f>
                            <m:fPr>
                              <m:ctrlPr>
                                <a:rPr lang="ko-KR" altLang="ko-KR" i="1">
                                  <a:latin typeface="Cambria Math" panose="02040503050406030204" pitchFamily="18" charset="0"/>
                                </a:rPr>
                              </m:ctrlPr>
                            </m:fPr>
                            <m:num>
                              <m:sSup>
                                <m:sSupPr>
                                  <m:ctrlPr>
                                    <a:rPr lang="ko-KR" altLang="ko-KR" i="1">
                                      <a:latin typeface="Cambria Math" panose="02040503050406030204" pitchFamily="18" charset="0"/>
                                    </a:rPr>
                                  </m:ctrlPr>
                                </m:sSupPr>
                                <m:e>
                                  <m:sSub>
                                    <m:sSubPr>
                                      <m:ctrlPr>
                                        <a:rPr lang="ko-KR" altLang="ko-KR" i="1">
                                          <a:latin typeface="Cambria Math" panose="02040503050406030204" pitchFamily="18" charset="0"/>
                                        </a:rPr>
                                      </m:ctrlPr>
                                    </m:sSubPr>
                                    <m:e>
                                      <m:r>
                                        <a:rPr lang="en-US" altLang="ko-KR" i="1">
                                          <a:latin typeface="Cambria Math"/>
                                        </a:rPr>
                                        <m:t>𝜇</m:t>
                                      </m:r>
                                    </m:e>
                                    <m:sub>
                                      <m:r>
                                        <a:rPr lang="en-US" altLang="ko-KR" b="0" i="1" smtClean="0">
                                          <a:latin typeface="Cambria Math" panose="02040503050406030204" pitchFamily="18" charset="0"/>
                                        </a:rPr>
                                        <m:t>𝐹</m:t>
                                      </m:r>
                                    </m:sub>
                                  </m:sSub>
                                </m:e>
                                <m:sup>
                                  <m:r>
                                    <a:rPr lang="en-US" altLang="ko-KR" i="1">
                                      <a:latin typeface="Cambria Math"/>
                                    </a:rPr>
                                    <m:t>0</m:t>
                                  </m:r>
                                </m:sup>
                              </m:sSup>
                              <m:r>
                                <a:rPr lang="en-US" altLang="ko-KR" i="1">
                                  <a:latin typeface="Cambria Math"/>
                                </a:rPr>
                                <m:t>−</m:t>
                              </m:r>
                              <m:sSup>
                                <m:sSupPr>
                                  <m:ctrlPr>
                                    <a:rPr lang="ko-KR" altLang="ko-KR" i="1">
                                      <a:latin typeface="Cambria Math" panose="02040503050406030204" pitchFamily="18" charset="0"/>
                                    </a:rPr>
                                  </m:ctrlPr>
                                </m:sSupPr>
                                <m:e>
                                  <m:sSub>
                                    <m:sSubPr>
                                      <m:ctrlPr>
                                        <a:rPr lang="ko-KR" altLang="ko-KR" i="1">
                                          <a:latin typeface="Cambria Math" panose="02040503050406030204" pitchFamily="18" charset="0"/>
                                        </a:rPr>
                                      </m:ctrlPr>
                                    </m:sSubPr>
                                    <m:e>
                                      <m:r>
                                        <a:rPr lang="en-US" altLang="ko-KR" i="1">
                                          <a:latin typeface="Cambria Math"/>
                                        </a:rPr>
                                        <m:t>𝜇</m:t>
                                      </m:r>
                                    </m:e>
                                    <m:sub>
                                      <m:r>
                                        <a:rPr lang="en-US" altLang="ko-KR" b="0" i="1" smtClean="0">
                                          <a:latin typeface="Cambria Math" panose="02040503050406030204" pitchFamily="18" charset="0"/>
                                        </a:rPr>
                                        <m:t>𝐵</m:t>
                                      </m:r>
                                    </m:sub>
                                  </m:sSub>
                                </m:e>
                                <m:sup>
                                  <m:r>
                                    <a:rPr lang="en-US" altLang="ko-KR" i="1">
                                      <a:latin typeface="Cambria Math"/>
                                    </a:rPr>
                                    <m:t>0</m:t>
                                  </m:r>
                                </m:sup>
                              </m:sSup>
                            </m:num>
                            <m:den>
                              <m:r>
                                <a:rPr lang="en-US" altLang="ko-KR" i="1">
                                  <a:latin typeface="Cambria Math"/>
                                </a:rPr>
                                <m:t>𝑅𝑇</m:t>
                              </m:r>
                            </m:den>
                          </m:f>
                        </m:e>
                      </m:d>
                      <m:r>
                        <a:rPr lang="en-US" altLang="ko-KR" i="1" dirty="0" smtClean="0">
                          <a:latin typeface="Cambria Math" panose="02040503050406030204" pitchFamily="18" charset="0"/>
                        </a:rPr>
                        <m:t>=</m:t>
                      </m:r>
                      <m:f>
                        <m:fPr>
                          <m:type m:val="lin"/>
                          <m:ctrlPr>
                            <a:rPr lang="en-US" altLang="ko-KR" i="1" dirty="0" smtClean="0">
                              <a:latin typeface="Cambria Math" panose="02040503050406030204" pitchFamily="18" charset="0"/>
                            </a:rPr>
                          </m:ctrlPr>
                        </m:fPr>
                        <m:num>
                          <m:r>
                            <m:rPr>
                              <m:sty m:val="p"/>
                            </m:rPr>
                            <a:rPr lang="en-US" altLang="ko-KR">
                              <a:latin typeface="Cambria Math"/>
                            </a:rPr>
                            <m:t>exp</m:t>
                          </m:r>
                          <m:d>
                            <m:dPr>
                              <m:ctrlPr>
                                <a:rPr lang="ko-KR" altLang="ko-KR" i="1">
                                  <a:latin typeface="Cambria Math" panose="02040503050406030204" pitchFamily="18" charset="0"/>
                                </a:rPr>
                              </m:ctrlPr>
                            </m:dPr>
                            <m:e>
                              <m:f>
                                <m:fPr>
                                  <m:ctrlPr>
                                    <a:rPr lang="ko-KR" altLang="ko-KR" i="1">
                                      <a:latin typeface="Cambria Math" panose="02040503050406030204" pitchFamily="18" charset="0"/>
                                    </a:rPr>
                                  </m:ctrlPr>
                                </m:fPr>
                                <m:num>
                                  <m:sSup>
                                    <m:sSupPr>
                                      <m:ctrlPr>
                                        <a:rPr lang="ko-KR" altLang="ko-KR" i="1">
                                          <a:latin typeface="Cambria Math" panose="02040503050406030204" pitchFamily="18" charset="0"/>
                                        </a:rPr>
                                      </m:ctrlPr>
                                    </m:sSupPr>
                                    <m:e>
                                      <m:sSub>
                                        <m:sSubPr>
                                          <m:ctrlPr>
                                            <a:rPr lang="ko-KR" altLang="ko-KR" i="1">
                                              <a:latin typeface="Cambria Math" panose="02040503050406030204" pitchFamily="18" charset="0"/>
                                            </a:rPr>
                                          </m:ctrlPr>
                                        </m:sSubPr>
                                        <m:e>
                                          <m:r>
                                            <a:rPr lang="en-US" altLang="ko-KR" i="1">
                                              <a:latin typeface="Cambria Math"/>
                                            </a:rPr>
                                            <m:t>𝜇</m:t>
                                          </m:r>
                                        </m:e>
                                        <m:sub>
                                          <m:r>
                                            <a:rPr lang="en-US" altLang="ko-KR" i="1">
                                              <a:latin typeface="Cambria Math" panose="02040503050406030204" pitchFamily="18" charset="0"/>
                                            </a:rPr>
                                            <m:t>𝐹</m:t>
                                          </m:r>
                                        </m:sub>
                                      </m:sSub>
                                    </m:e>
                                    <m:sup>
                                      <m:r>
                                        <a:rPr lang="en-US" altLang="ko-KR" i="1">
                                          <a:latin typeface="Cambria Math"/>
                                        </a:rPr>
                                        <m:t>0</m:t>
                                      </m:r>
                                    </m:sup>
                                  </m:sSup>
                                </m:num>
                                <m:den>
                                  <m:r>
                                    <a:rPr lang="en-US" altLang="ko-KR" i="1">
                                      <a:latin typeface="Cambria Math"/>
                                    </a:rPr>
                                    <m:t>𝑅𝑇</m:t>
                                  </m:r>
                                </m:den>
                              </m:f>
                            </m:e>
                          </m:d>
                        </m:num>
                        <m:den>
                          <m:r>
                            <m:rPr>
                              <m:sty m:val="p"/>
                            </m:rPr>
                            <a:rPr lang="en-US" altLang="ko-KR">
                              <a:latin typeface="Cambria Math"/>
                            </a:rPr>
                            <m:t>exp</m:t>
                          </m:r>
                          <m:d>
                            <m:dPr>
                              <m:ctrlPr>
                                <a:rPr lang="ko-KR" altLang="ko-KR" i="1">
                                  <a:latin typeface="Cambria Math" panose="02040503050406030204" pitchFamily="18" charset="0"/>
                                </a:rPr>
                              </m:ctrlPr>
                            </m:dPr>
                            <m:e>
                              <m:f>
                                <m:fPr>
                                  <m:ctrlPr>
                                    <a:rPr lang="ko-KR" altLang="ko-KR" i="1">
                                      <a:latin typeface="Cambria Math" panose="02040503050406030204" pitchFamily="18" charset="0"/>
                                    </a:rPr>
                                  </m:ctrlPr>
                                </m:fPr>
                                <m:num>
                                  <m:sSup>
                                    <m:sSupPr>
                                      <m:ctrlPr>
                                        <a:rPr lang="ko-KR" altLang="ko-KR" i="1">
                                          <a:latin typeface="Cambria Math" panose="02040503050406030204" pitchFamily="18" charset="0"/>
                                        </a:rPr>
                                      </m:ctrlPr>
                                    </m:sSupPr>
                                    <m:e>
                                      <m:sSub>
                                        <m:sSubPr>
                                          <m:ctrlPr>
                                            <a:rPr lang="ko-KR" altLang="ko-KR" i="1">
                                              <a:latin typeface="Cambria Math" panose="02040503050406030204" pitchFamily="18" charset="0"/>
                                            </a:rPr>
                                          </m:ctrlPr>
                                        </m:sSubPr>
                                        <m:e>
                                          <m:r>
                                            <a:rPr lang="en-US" altLang="ko-KR" i="1">
                                              <a:latin typeface="Cambria Math"/>
                                            </a:rPr>
                                            <m:t>𝜇</m:t>
                                          </m:r>
                                        </m:e>
                                        <m:sub>
                                          <m:r>
                                            <a:rPr lang="en-US" altLang="ko-KR" i="1">
                                              <a:latin typeface="Cambria Math" panose="02040503050406030204" pitchFamily="18" charset="0"/>
                                            </a:rPr>
                                            <m:t>𝐵</m:t>
                                          </m:r>
                                        </m:sub>
                                      </m:sSub>
                                    </m:e>
                                    <m:sup>
                                      <m:r>
                                        <a:rPr lang="en-US" altLang="ko-KR" i="1">
                                          <a:latin typeface="Cambria Math"/>
                                        </a:rPr>
                                        <m:t>0</m:t>
                                      </m:r>
                                    </m:sup>
                                  </m:sSup>
                                </m:num>
                                <m:den>
                                  <m:r>
                                    <a:rPr lang="en-US" altLang="ko-KR" i="1">
                                      <a:latin typeface="Cambria Math"/>
                                    </a:rPr>
                                    <m:t>𝑅𝑇</m:t>
                                  </m:r>
                                </m:den>
                              </m:f>
                            </m:e>
                          </m:d>
                        </m:den>
                      </m:f>
                    </m:oMath>
                  </m:oMathPara>
                </a14:m>
                <a:endParaRPr lang="ko-KR" altLang="ko-KR" dirty="0"/>
              </a:p>
            </p:txBody>
          </p:sp>
        </mc:Choice>
        <mc:Fallback xmlns="">
          <p:sp>
            <p:nvSpPr>
              <p:cNvPr id="246" name="직사각형 245"/>
              <p:cNvSpPr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1343849" y="4678221"/>
                <a:ext cx="4970143" cy="720325"/>
              </a:xfrm>
              <a:prstGeom prst="rect">
                <a:avLst/>
              </a:prstGeom>
              <a:blipFill rotWithShape="0">
                <a:blip r:embed="rId3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ko-KR" altLang="en-US">
                    <a:noFill/>
                  </a:rPr>
                  <a:t> </a:t>
                </a:r>
              </a:p>
            </p:txBody>
          </p:sp>
        </mc:Fallback>
      </mc:AlternateContent>
      <p:sp>
        <p:nvSpPr>
          <p:cNvPr id="247" name="TextBox 246"/>
          <p:cNvSpPr txBox="1"/>
          <p:nvPr/>
        </p:nvSpPr>
        <p:spPr>
          <a:xfrm>
            <a:off x="6235546" y="4853717"/>
            <a:ext cx="26502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= austenite sol./ferrite sol.</a:t>
            </a:r>
            <a:endParaRPr lang="ko-KR" altLang="en-US" dirty="0"/>
          </a:p>
        </p:txBody>
      </p:sp>
      <p:sp>
        <p:nvSpPr>
          <p:cNvPr id="248" name="직사각형 247"/>
          <p:cNvSpPr/>
          <p:nvPr/>
        </p:nvSpPr>
        <p:spPr>
          <a:xfrm>
            <a:off x="1155631" y="3771305"/>
            <a:ext cx="267926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ko-KR" sz="2000" dirty="0"/>
              <a:t>H distribution (</a:t>
            </a:r>
            <a:r>
              <a:rPr lang="el-GR" altLang="ko-KR" sz="2000" dirty="0"/>
              <a:t>α</a:t>
            </a:r>
            <a:r>
              <a:rPr lang="en-US" altLang="ko-KR" sz="2000" dirty="0"/>
              <a:t> – </a:t>
            </a:r>
            <a:r>
              <a:rPr lang="el-GR" altLang="ko-KR" sz="2000" dirty="0"/>
              <a:t>γ</a:t>
            </a:r>
            <a:r>
              <a:rPr lang="en-US" altLang="ko-KR" sz="2000" dirty="0"/>
              <a:t>)</a:t>
            </a:r>
          </a:p>
        </p:txBody>
      </p:sp>
      <p:sp>
        <p:nvSpPr>
          <p:cNvPr id="249" name="TextBox 248"/>
          <p:cNvSpPr txBox="1"/>
          <p:nvPr/>
        </p:nvSpPr>
        <p:spPr>
          <a:xfrm>
            <a:off x="6078958" y="5727690"/>
            <a:ext cx="19099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Austenite sol. == 0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7863462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Georgia" panose="02040502050405020303" pitchFamily="18" charset="0"/>
              </a:rPr>
              <a:t>Effects of retained austenite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96607" y="1553377"/>
            <a:ext cx="556825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ko-KR" sz="2400" dirty="0" smtClean="0"/>
              <a:t>Hydrogen desorption in multiphase steel</a:t>
            </a:r>
            <a:endParaRPr lang="ko-KR" altLang="en-US" sz="2400" dirty="0"/>
          </a:p>
        </p:txBody>
      </p:sp>
      <p:sp>
        <p:nvSpPr>
          <p:cNvPr id="39" name="TextBox 38"/>
          <p:cNvSpPr txBox="1"/>
          <p:nvPr/>
        </p:nvSpPr>
        <p:spPr>
          <a:xfrm>
            <a:off x="1210610" y="2168876"/>
            <a:ext cx="424149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Specimen thickness 2mm, </a:t>
            </a:r>
          </a:p>
          <a:p>
            <a:r>
              <a:rPr lang="en-US" altLang="ko-KR" dirty="0" smtClean="0"/>
              <a:t>austenite size 1</a:t>
            </a:r>
            <a:r>
              <a:rPr lang="el-GR" altLang="ko-KR" dirty="0" smtClean="0"/>
              <a:t>μ</a:t>
            </a:r>
            <a:r>
              <a:rPr lang="en-US" altLang="ko-KR" dirty="0" smtClean="0"/>
              <a:t>m, austenite fraction 0.002 </a:t>
            </a:r>
          </a:p>
          <a:p>
            <a:r>
              <a:rPr lang="en-US" altLang="ko-KR" dirty="0" smtClean="0"/>
              <a:t>Trap1</a:t>
            </a:r>
          </a:p>
          <a:p>
            <a:r>
              <a:rPr lang="en-US" altLang="ko-KR" dirty="0" smtClean="0"/>
              <a:t>BCs = 1.00, FCs = 10.00</a:t>
            </a:r>
            <a:endParaRPr lang="ko-KR" altLang="en-US" dirty="0"/>
          </a:p>
        </p:txBody>
      </p:sp>
      <p:grpSp>
        <p:nvGrpSpPr>
          <p:cNvPr id="59" name="그룹 58"/>
          <p:cNvGrpSpPr/>
          <p:nvPr/>
        </p:nvGrpSpPr>
        <p:grpSpPr>
          <a:xfrm>
            <a:off x="1713727" y="3741649"/>
            <a:ext cx="5868716" cy="427670"/>
            <a:chOff x="912574" y="4425905"/>
            <a:chExt cx="5868716" cy="427670"/>
          </a:xfrm>
        </p:grpSpPr>
        <p:grpSp>
          <p:nvGrpSpPr>
            <p:cNvPr id="50" name="그룹 49"/>
            <p:cNvGrpSpPr/>
            <p:nvPr/>
          </p:nvGrpSpPr>
          <p:grpSpPr>
            <a:xfrm>
              <a:off x="968210" y="4425905"/>
              <a:ext cx="5745988" cy="427670"/>
              <a:chOff x="1224290" y="4468080"/>
              <a:chExt cx="5203469" cy="511544"/>
            </a:xfrm>
          </p:grpSpPr>
          <p:sp>
            <p:nvSpPr>
              <p:cNvPr id="40" name="직사각형 39"/>
              <p:cNvSpPr/>
              <p:nvPr/>
            </p:nvSpPr>
            <p:spPr>
              <a:xfrm>
                <a:off x="1224290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43" name="직사각형 42"/>
              <p:cNvSpPr/>
              <p:nvPr/>
            </p:nvSpPr>
            <p:spPr>
              <a:xfrm>
                <a:off x="1872867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44" name="직사각형 43"/>
              <p:cNvSpPr/>
              <p:nvPr/>
            </p:nvSpPr>
            <p:spPr>
              <a:xfrm>
                <a:off x="2521444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45" name="직사각형 44"/>
              <p:cNvSpPr/>
              <p:nvPr/>
            </p:nvSpPr>
            <p:spPr>
              <a:xfrm>
                <a:off x="3170021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46" name="직사각형 45"/>
              <p:cNvSpPr/>
              <p:nvPr/>
            </p:nvSpPr>
            <p:spPr>
              <a:xfrm>
                <a:off x="3833451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47" name="직사각형 46"/>
              <p:cNvSpPr/>
              <p:nvPr/>
            </p:nvSpPr>
            <p:spPr>
              <a:xfrm>
                <a:off x="4482028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48" name="직사각형 47"/>
              <p:cNvSpPr/>
              <p:nvPr/>
            </p:nvSpPr>
            <p:spPr>
              <a:xfrm>
                <a:off x="5130605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49" name="직사각형 48"/>
              <p:cNvSpPr/>
              <p:nvPr/>
            </p:nvSpPr>
            <p:spPr>
              <a:xfrm>
                <a:off x="5779182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</p:grpSp>
        <p:sp>
          <p:nvSpPr>
            <p:cNvPr id="51" name="TextBox 50"/>
            <p:cNvSpPr txBox="1"/>
            <p:nvPr/>
          </p:nvSpPr>
          <p:spPr>
            <a:xfrm>
              <a:off x="912574" y="4474899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1.0000</a:t>
              </a:r>
              <a:endParaRPr lang="ko-KR" altLang="en-US" dirty="0"/>
            </a:p>
          </p:txBody>
        </p:sp>
        <p:sp>
          <p:nvSpPr>
            <p:cNvPr id="52" name="TextBox 51"/>
            <p:cNvSpPr txBox="1"/>
            <p:nvPr/>
          </p:nvSpPr>
          <p:spPr>
            <a:xfrm>
              <a:off x="1656590" y="4473952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0.7960</a:t>
              </a:r>
              <a:endParaRPr lang="ko-KR" altLang="en-US" dirty="0"/>
            </a:p>
          </p:txBody>
        </p:sp>
        <p:sp>
          <p:nvSpPr>
            <p:cNvPr id="53" name="TextBox 52"/>
            <p:cNvSpPr txBox="1"/>
            <p:nvPr/>
          </p:nvSpPr>
          <p:spPr>
            <a:xfrm>
              <a:off x="2367327" y="4473005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0.6208</a:t>
              </a:r>
              <a:endParaRPr lang="ko-KR" altLang="en-US" dirty="0"/>
            </a:p>
          </p:txBody>
        </p:sp>
        <p:sp>
          <p:nvSpPr>
            <p:cNvPr id="54" name="TextBox 53"/>
            <p:cNvSpPr txBox="1"/>
            <p:nvPr/>
          </p:nvSpPr>
          <p:spPr>
            <a:xfrm>
              <a:off x="3095546" y="4473005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0.4702</a:t>
              </a:r>
              <a:endParaRPr lang="ko-KR" altLang="en-US" dirty="0"/>
            </a:p>
          </p:txBody>
        </p:sp>
        <p:sp>
          <p:nvSpPr>
            <p:cNvPr id="55" name="TextBox 54"/>
            <p:cNvSpPr txBox="1"/>
            <p:nvPr/>
          </p:nvSpPr>
          <p:spPr>
            <a:xfrm>
              <a:off x="3806283" y="4461767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0.3240</a:t>
              </a:r>
              <a:endParaRPr lang="ko-KR" altLang="en-US" dirty="0"/>
            </a:p>
          </p:txBody>
        </p:sp>
        <p:sp>
          <p:nvSpPr>
            <p:cNvPr id="56" name="TextBox 55"/>
            <p:cNvSpPr txBox="1"/>
            <p:nvPr/>
          </p:nvSpPr>
          <p:spPr>
            <a:xfrm>
              <a:off x="4521423" y="4446674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0.1912</a:t>
              </a:r>
              <a:endParaRPr lang="ko-KR" altLang="en-US" dirty="0"/>
            </a:p>
          </p:txBody>
        </p:sp>
        <p:sp>
          <p:nvSpPr>
            <p:cNvPr id="57" name="TextBox 56"/>
            <p:cNvSpPr txBox="1"/>
            <p:nvPr/>
          </p:nvSpPr>
          <p:spPr>
            <a:xfrm>
              <a:off x="5237621" y="4461767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0.0839</a:t>
              </a:r>
              <a:endParaRPr lang="ko-KR" altLang="en-US" dirty="0"/>
            </a:p>
          </p:txBody>
        </p:sp>
        <p:sp>
          <p:nvSpPr>
            <p:cNvPr id="58" name="TextBox 57"/>
            <p:cNvSpPr txBox="1"/>
            <p:nvPr/>
          </p:nvSpPr>
          <p:spPr>
            <a:xfrm>
              <a:off x="5953819" y="4461767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b="1" dirty="0" smtClean="0"/>
                <a:t>0.0229</a:t>
              </a:r>
              <a:endParaRPr lang="ko-KR" altLang="en-US" b="1" dirty="0"/>
            </a:p>
          </p:txBody>
        </p:sp>
      </p:grpSp>
      <p:sp>
        <p:nvSpPr>
          <p:cNvPr id="78" name="TextBox 77"/>
          <p:cNvSpPr txBox="1"/>
          <p:nvPr/>
        </p:nvSpPr>
        <p:spPr>
          <a:xfrm>
            <a:off x="302951" y="3788749"/>
            <a:ext cx="12048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After 150 s</a:t>
            </a:r>
            <a:endParaRPr lang="ko-KR" altLang="en-US" dirty="0"/>
          </a:p>
        </p:txBody>
      </p:sp>
      <p:grpSp>
        <p:nvGrpSpPr>
          <p:cNvPr id="140" name="그룹 139"/>
          <p:cNvGrpSpPr/>
          <p:nvPr/>
        </p:nvGrpSpPr>
        <p:grpSpPr>
          <a:xfrm>
            <a:off x="2308" y="4981972"/>
            <a:ext cx="9173779" cy="427670"/>
            <a:chOff x="-37956" y="4892397"/>
            <a:chExt cx="9173779" cy="427670"/>
          </a:xfrm>
        </p:grpSpPr>
        <p:grpSp>
          <p:nvGrpSpPr>
            <p:cNvPr id="133" name="그룹 132"/>
            <p:cNvGrpSpPr/>
            <p:nvPr/>
          </p:nvGrpSpPr>
          <p:grpSpPr>
            <a:xfrm>
              <a:off x="-37956" y="4892397"/>
              <a:ext cx="9173779" cy="427670"/>
              <a:chOff x="-37956" y="4892397"/>
              <a:chExt cx="9173779" cy="427670"/>
            </a:xfrm>
          </p:grpSpPr>
          <p:grpSp>
            <p:nvGrpSpPr>
              <p:cNvPr id="115" name="그룹 114"/>
              <p:cNvGrpSpPr/>
              <p:nvPr/>
            </p:nvGrpSpPr>
            <p:grpSpPr>
              <a:xfrm>
                <a:off x="-37956" y="4892397"/>
                <a:ext cx="1571487" cy="427670"/>
                <a:chOff x="1713727" y="4892397"/>
                <a:chExt cx="1571487" cy="427670"/>
              </a:xfrm>
            </p:grpSpPr>
            <p:sp>
              <p:nvSpPr>
                <p:cNvPr id="107" name="직사각형 106"/>
                <p:cNvSpPr/>
                <p:nvPr/>
              </p:nvSpPr>
              <p:spPr>
                <a:xfrm>
                  <a:off x="1769363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08" name="직사각형 107"/>
                <p:cNvSpPr/>
                <p:nvPr/>
              </p:nvSpPr>
              <p:spPr>
                <a:xfrm>
                  <a:off x="2485561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99" name="TextBox 98"/>
                <p:cNvSpPr txBox="1"/>
                <p:nvPr/>
              </p:nvSpPr>
              <p:spPr>
                <a:xfrm>
                  <a:off x="1713727" y="4941391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1.0000</a:t>
                  </a:r>
                  <a:endParaRPr lang="ko-KR" altLang="en-US" dirty="0"/>
                </a:p>
              </p:txBody>
            </p:sp>
            <p:sp>
              <p:nvSpPr>
                <p:cNvPr id="100" name="TextBox 99"/>
                <p:cNvSpPr txBox="1"/>
                <p:nvPr/>
              </p:nvSpPr>
              <p:spPr>
                <a:xfrm>
                  <a:off x="2457743" y="4940444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0.7960</a:t>
                  </a:r>
                  <a:endParaRPr lang="ko-KR" altLang="en-US" dirty="0"/>
                </a:p>
              </p:txBody>
            </p:sp>
          </p:grpSp>
          <p:grpSp>
            <p:nvGrpSpPr>
              <p:cNvPr id="116" name="그룹 115"/>
              <p:cNvGrpSpPr/>
              <p:nvPr/>
            </p:nvGrpSpPr>
            <p:grpSpPr>
              <a:xfrm>
                <a:off x="3069327" y="4892397"/>
                <a:ext cx="1555690" cy="427670"/>
                <a:chOff x="3168480" y="4892397"/>
                <a:chExt cx="1555690" cy="427670"/>
              </a:xfrm>
            </p:grpSpPr>
            <p:sp>
              <p:nvSpPr>
                <p:cNvPr id="109" name="직사각형 108"/>
                <p:cNvSpPr/>
                <p:nvPr/>
              </p:nvSpPr>
              <p:spPr>
                <a:xfrm>
                  <a:off x="3201760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10" name="직사각형 109"/>
                <p:cNvSpPr/>
                <p:nvPr/>
              </p:nvSpPr>
              <p:spPr>
                <a:xfrm>
                  <a:off x="3917958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01" name="TextBox 100"/>
                <p:cNvSpPr txBox="1"/>
                <p:nvPr/>
              </p:nvSpPr>
              <p:spPr>
                <a:xfrm>
                  <a:off x="3168480" y="4939497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0.6208</a:t>
                  </a:r>
                  <a:endParaRPr lang="ko-KR" altLang="en-US" dirty="0"/>
                </a:p>
              </p:txBody>
            </p:sp>
            <p:sp>
              <p:nvSpPr>
                <p:cNvPr id="102" name="TextBox 101"/>
                <p:cNvSpPr txBox="1"/>
                <p:nvPr/>
              </p:nvSpPr>
              <p:spPr>
                <a:xfrm>
                  <a:off x="3896699" y="4939497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0.4702</a:t>
                  </a:r>
                  <a:endParaRPr lang="ko-KR" altLang="en-US" dirty="0"/>
                </a:p>
              </p:txBody>
            </p:sp>
          </p:grpSp>
          <p:grpSp>
            <p:nvGrpSpPr>
              <p:cNvPr id="117" name="그룹 116"/>
              <p:cNvGrpSpPr/>
              <p:nvPr/>
            </p:nvGrpSpPr>
            <p:grpSpPr>
              <a:xfrm>
                <a:off x="4497266" y="4892397"/>
                <a:ext cx="1542611" cy="427670"/>
                <a:chOff x="4607436" y="4892397"/>
                <a:chExt cx="1542611" cy="427670"/>
              </a:xfrm>
            </p:grpSpPr>
            <p:sp>
              <p:nvSpPr>
                <p:cNvPr id="111" name="직사각형 110"/>
                <p:cNvSpPr/>
                <p:nvPr/>
              </p:nvSpPr>
              <p:spPr>
                <a:xfrm>
                  <a:off x="4650558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12" name="직사각형 111"/>
                <p:cNvSpPr/>
                <p:nvPr/>
              </p:nvSpPr>
              <p:spPr>
                <a:xfrm>
                  <a:off x="5366756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03" name="TextBox 102"/>
                <p:cNvSpPr txBox="1"/>
                <p:nvPr/>
              </p:nvSpPr>
              <p:spPr>
                <a:xfrm>
                  <a:off x="4607436" y="4928259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0.3240</a:t>
                  </a:r>
                  <a:endParaRPr lang="ko-KR" altLang="en-US" dirty="0"/>
                </a:p>
              </p:txBody>
            </p:sp>
            <p:sp>
              <p:nvSpPr>
                <p:cNvPr id="104" name="TextBox 103"/>
                <p:cNvSpPr txBox="1"/>
                <p:nvPr/>
              </p:nvSpPr>
              <p:spPr>
                <a:xfrm>
                  <a:off x="5322576" y="4913166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0.1912</a:t>
                  </a:r>
                  <a:endParaRPr lang="ko-KR" altLang="en-US" dirty="0"/>
                </a:p>
              </p:txBody>
            </p:sp>
          </p:grpSp>
          <p:grpSp>
            <p:nvGrpSpPr>
              <p:cNvPr id="118" name="그룹 117"/>
              <p:cNvGrpSpPr/>
              <p:nvPr/>
            </p:nvGrpSpPr>
            <p:grpSpPr>
              <a:xfrm>
                <a:off x="7592154" y="4892397"/>
                <a:ext cx="1543669" cy="427670"/>
                <a:chOff x="6038774" y="4892397"/>
                <a:chExt cx="1543669" cy="427670"/>
              </a:xfrm>
            </p:grpSpPr>
            <p:sp>
              <p:nvSpPr>
                <p:cNvPr id="113" name="직사각형 112"/>
                <p:cNvSpPr/>
                <p:nvPr/>
              </p:nvSpPr>
              <p:spPr>
                <a:xfrm>
                  <a:off x="6082954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14" name="직사각형 113"/>
                <p:cNvSpPr/>
                <p:nvPr/>
              </p:nvSpPr>
              <p:spPr>
                <a:xfrm>
                  <a:off x="6799153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05" name="TextBox 104"/>
                <p:cNvSpPr txBox="1"/>
                <p:nvPr/>
              </p:nvSpPr>
              <p:spPr>
                <a:xfrm>
                  <a:off x="6038774" y="4928259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0.0839</a:t>
                  </a:r>
                  <a:endParaRPr lang="ko-KR" altLang="en-US" dirty="0"/>
                </a:p>
              </p:txBody>
            </p:sp>
            <p:sp>
              <p:nvSpPr>
                <p:cNvPr id="106" name="TextBox 105"/>
                <p:cNvSpPr txBox="1"/>
                <p:nvPr/>
              </p:nvSpPr>
              <p:spPr>
                <a:xfrm>
                  <a:off x="6754972" y="4928259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0.0000</a:t>
                  </a:r>
                  <a:endParaRPr lang="ko-KR" altLang="en-US" dirty="0"/>
                </a:p>
              </p:txBody>
            </p:sp>
          </p:grpSp>
          <p:grpSp>
            <p:nvGrpSpPr>
              <p:cNvPr id="127" name="그룹 126"/>
              <p:cNvGrpSpPr/>
              <p:nvPr/>
            </p:nvGrpSpPr>
            <p:grpSpPr>
              <a:xfrm>
                <a:off x="1449301" y="4909487"/>
                <a:ext cx="1649390" cy="406875"/>
                <a:chOff x="1312189" y="5907460"/>
                <a:chExt cx="2148594" cy="427670"/>
              </a:xfrm>
            </p:grpSpPr>
            <p:sp>
              <p:nvSpPr>
                <p:cNvPr id="120" name="직사각형 119"/>
                <p:cNvSpPr/>
                <p:nvPr/>
              </p:nvSpPr>
              <p:spPr>
                <a:xfrm>
                  <a:off x="1312189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21" name="직사각형 120"/>
                <p:cNvSpPr/>
                <p:nvPr/>
              </p:nvSpPr>
              <p:spPr>
                <a:xfrm>
                  <a:off x="2028387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25" name="직사각형 124"/>
                <p:cNvSpPr/>
                <p:nvPr/>
              </p:nvSpPr>
              <p:spPr>
                <a:xfrm>
                  <a:off x="2744585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</p:grpSp>
          <p:grpSp>
            <p:nvGrpSpPr>
              <p:cNvPr id="128" name="그룹 127"/>
              <p:cNvGrpSpPr/>
              <p:nvPr/>
            </p:nvGrpSpPr>
            <p:grpSpPr>
              <a:xfrm>
                <a:off x="5979733" y="4897657"/>
                <a:ext cx="1649390" cy="406875"/>
                <a:chOff x="1312189" y="5907460"/>
                <a:chExt cx="2148594" cy="427670"/>
              </a:xfrm>
            </p:grpSpPr>
            <p:sp>
              <p:nvSpPr>
                <p:cNvPr id="129" name="직사각형 128"/>
                <p:cNvSpPr/>
                <p:nvPr/>
              </p:nvSpPr>
              <p:spPr>
                <a:xfrm>
                  <a:off x="1312189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30" name="직사각형 129"/>
                <p:cNvSpPr/>
                <p:nvPr/>
              </p:nvSpPr>
              <p:spPr>
                <a:xfrm>
                  <a:off x="2028387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131" name="직사각형 130"/>
                <p:cNvSpPr/>
                <p:nvPr/>
              </p:nvSpPr>
              <p:spPr>
                <a:xfrm>
                  <a:off x="2744585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</p:grpSp>
        </p:grpSp>
        <p:sp>
          <p:nvSpPr>
            <p:cNvPr id="134" name="TextBox 133"/>
            <p:cNvSpPr txBox="1"/>
            <p:nvPr/>
          </p:nvSpPr>
          <p:spPr>
            <a:xfrm>
              <a:off x="1387355" y="4954383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 smtClean="0"/>
                <a:t>7.737</a:t>
              </a:r>
              <a:endParaRPr lang="ko-KR" altLang="en-US" sz="1600" dirty="0"/>
            </a:p>
          </p:txBody>
        </p:sp>
        <p:sp>
          <p:nvSpPr>
            <p:cNvPr id="135" name="TextBox 134"/>
            <p:cNvSpPr txBox="1"/>
            <p:nvPr/>
          </p:nvSpPr>
          <p:spPr>
            <a:xfrm>
              <a:off x="1947624" y="4951775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 smtClean="0"/>
                <a:t>6.669</a:t>
              </a:r>
              <a:endParaRPr lang="ko-KR" altLang="en-US" sz="1600" dirty="0"/>
            </a:p>
          </p:txBody>
        </p:sp>
        <p:sp>
          <p:nvSpPr>
            <p:cNvPr id="136" name="TextBox 135"/>
            <p:cNvSpPr txBox="1"/>
            <p:nvPr/>
          </p:nvSpPr>
          <p:spPr>
            <a:xfrm>
              <a:off x="2497420" y="4959037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 smtClean="0"/>
                <a:t>6.192</a:t>
              </a:r>
              <a:endParaRPr lang="ko-KR" altLang="en-US" sz="1600" dirty="0"/>
            </a:p>
          </p:txBody>
        </p:sp>
        <p:sp>
          <p:nvSpPr>
            <p:cNvPr id="137" name="TextBox 136"/>
            <p:cNvSpPr txBox="1"/>
            <p:nvPr/>
          </p:nvSpPr>
          <p:spPr>
            <a:xfrm>
              <a:off x="5920423" y="4940314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 smtClean="0"/>
                <a:t>1.792</a:t>
              </a:r>
              <a:endParaRPr lang="ko-KR" altLang="en-US" sz="1600" dirty="0"/>
            </a:p>
          </p:txBody>
        </p:sp>
        <p:sp>
          <p:nvSpPr>
            <p:cNvPr id="138" name="TextBox 137"/>
            <p:cNvSpPr txBox="1"/>
            <p:nvPr/>
          </p:nvSpPr>
          <p:spPr>
            <a:xfrm>
              <a:off x="6480692" y="4937706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 smtClean="0"/>
                <a:t>0.000</a:t>
              </a:r>
              <a:endParaRPr lang="ko-KR" altLang="en-US" sz="1600" dirty="0"/>
            </a:p>
          </p:txBody>
        </p:sp>
        <p:sp>
          <p:nvSpPr>
            <p:cNvPr id="139" name="TextBox 138"/>
            <p:cNvSpPr txBox="1"/>
            <p:nvPr/>
          </p:nvSpPr>
          <p:spPr>
            <a:xfrm>
              <a:off x="7030488" y="4944968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 smtClean="0"/>
                <a:t>0.749</a:t>
              </a:r>
              <a:endParaRPr lang="ko-KR" altLang="en-US" sz="1600" dirty="0"/>
            </a:p>
          </p:txBody>
        </p:sp>
      </p:grpSp>
      <p:grpSp>
        <p:nvGrpSpPr>
          <p:cNvPr id="177" name="그룹 176"/>
          <p:cNvGrpSpPr/>
          <p:nvPr/>
        </p:nvGrpSpPr>
        <p:grpSpPr>
          <a:xfrm>
            <a:off x="1730923" y="4279700"/>
            <a:ext cx="5868716" cy="427670"/>
            <a:chOff x="912574" y="4425905"/>
            <a:chExt cx="5868716" cy="427670"/>
          </a:xfrm>
        </p:grpSpPr>
        <p:grpSp>
          <p:nvGrpSpPr>
            <p:cNvPr id="178" name="그룹 177"/>
            <p:cNvGrpSpPr/>
            <p:nvPr/>
          </p:nvGrpSpPr>
          <p:grpSpPr>
            <a:xfrm>
              <a:off x="968210" y="4425905"/>
              <a:ext cx="5745988" cy="427670"/>
              <a:chOff x="1224290" y="4468080"/>
              <a:chExt cx="5203469" cy="511544"/>
            </a:xfrm>
          </p:grpSpPr>
          <p:sp>
            <p:nvSpPr>
              <p:cNvPr id="187" name="직사각형 186"/>
              <p:cNvSpPr/>
              <p:nvPr/>
            </p:nvSpPr>
            <p:spPr>
              <a:xfrm>
                <a:off x="1224290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188" name="직사각형 187"/>
              <p:cNvSpPr/>
              <p:nvPr/>
            </p:nvSpPr>
            <p:spPr>
              <a:xfrm>
                <a:off x="1872867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189" name="직사각형 188"/>
              <p:cNvSpPr/>
              <p:nvPr/>
            </p:nvSpPr>
            <p:spPr>
              <a:xfrm>
                <a:off x="2521444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190" name="직사각형 189"/>
              <p:cNvSpPr/>
              <p:nvPr/>
            </p:nvSpPr>
            <p:spPr>
              <a:xfrm>
                <a:off x="3170021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191" name="직사각형 190"/>
              <p:cNvSpPr/>
              <p:nvPr/>
            </p:nvSpPr>
            <p:spPr>
              <a:xfrm>
                <a:off x="3833451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192" name="직사각형 191"/>
              <p:cNvSpPr/>
              <p:nvPr/>
            </p:nvSpPr>
            <p:spPr>
              <a:xfrm>
                <a:off x="4482028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193" name="직사각형 192"/>
              <p:cNvSpPr/>
              <p:nvPr/>
            </p:nvSpPr>
            <p:spPr>
              <a:xfrm>
                <a:off x="5130605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194" name="직사각형 193"/>
              <p:cNvSpPr/>
              <p:nvPr/>
            </p:nvSpPr>
            <p:spPr>
              <a:xfrm>
                <a:off x="5779182" y="4468080"/>
                <a:ext cx="648577" cy="5115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</p:grpSp>
        <p:sp>
          <p:nvSpPr>
            <p:cNvPr id="179" name="TextBox 178"/>
            <p:cNvSpPr txBox="1"/>
            <p:nvPr/>
          </p:nvSpPr>
          <p:spPr>
            <a:xfrm>
              <a:off x="912574" y="4474899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1.0000</a:t>
              </a:r>
              <a:endParaRPr lang="ko-KR" altLang="en-US" dirty="0"/>
            </a:p>
          </p:txBody>
        </p:sp>
        <p:sp>
          <p:nvSpPr>
            <p:cNvPr id="180" name="TextBox 179"/>
            <p:cNvSpPr txBox="1"/>
            <p:nvPr/>
          </p:nvSpPr>
          <p:spPr>
            <a:xfrm>
              <a:off x="1656590" y="4473952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0.7960</a:t>
              </a:r>
              <a:endParaRPr lang="ko-KR" altLang="en-US" dirty="0"/>
            </a:p>
          </p:txBody>
        </p:sp>
        <p:sp>
          <p:nvSpPr>
            <p:cNvPr id="181" name="TextBox 180"/>
            <p:cNvSpPr txBox="1"/>
            <p:nvPr/>
          </p:nvSpPr>
          <p:spPr>
            <a:xfrm>
              <a:off x="2367327" y="4473005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0.6208</a:t>
              </a:r>
              <a:endParaRPr lang="ko-KR" altLang="en-US" dirty="0"/>
            </a:p>
          </p:txBody>
        </p:sp>
        <p:sp>
          <p:nvSpPr>
            <p:cNvPr id="182" name="TextBox 181"/>
            <p:cNvSpPr txBox="1"/>
            <p:nvPr/>
          </p:nvSpPr>
          <p:spPr>
            <a:xfrm>
              <a:off x="3095546" y="4473005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0.4702</a:t>
              </a:r>
              <a:endParaRPr lang="ko-KR" altLang="en-US" dirty="0"/>
            </a:p>
          </p:txBody>
        </p:sp>
        <p:sp>
          <p:nvSpPr>
            <p:cNvPr id="183" name="TextBox 182"/>
            <p:cNvSpPr txBox="1"/>
            <p:nvPr/>
          </p:nvSpPr>
          <p:spPr>
            <a:xfrm>
              <a:off x="3806283" y="4461767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0.3240</a:t>
              </a:r>
              <a:endParaRPr lang="ko-KR" altLang="en-US" dirty="0"/>
            </a:p>
          </p:txBody>
        </p:sp>
        <p:sp>
          <p:nvSpPr>
            <p:cNvPr id="184" name="TextBox 183"/>
            <p:cNvSpPr txBox="1"/>
            <p:nvPr/>
          </p:nvSpPr>
          <p:spPr>
            <a:xfrm>
              <a:off x="4521423" y="4446674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0.1912</a:t>
              </a:r>
              <a:endParaRPr lang="ko-KR" altLang="en-US" dirty="0"/>
            </a:p>
          </p:txBody>
        </p:sp>
        <p:sp>
          <p:nvSpPr>
            <p:cNvPr id="185" name="TextBox 184"/>
            <p:cNvSpPr txBox="1"/>
            <p:nvPr/>
          </p:nvSpPr>
          <p:spPr>
            <a:xfrm>
              <a:off x="5237621" y="4461767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 smtClean="0"/>
                <a:t>0.0839</a:t>
              </a:r>
              <a:endParaRPr lang="ko-KR" altLang="en-US" dirty="0"/>
            </a:p>
          </p:txBody>
        </p:sp>
        <p:sp>
          <p:nvSpPr>
            <p:cNvPr id="186" name="TextBox 185"/>
            <p:cNvSpPr txBox="1"/>
            <p:nvPr/>
          </p:nvSpPr>
          <p:spPr>
            <a:xfrm>
              <a:off x="5953819" y="4461767"/>
              <a:ext cx="8274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b="1" dirty="0" smtClean="0"/>
                <a:t>0.0000</a:t>
              </a:r>
              <a:endParaRPr lang="ko-KR" altLang="en-US" b="1" dirty="0"/>
            </a:p>
          </p:txBody>
        </p:sp>
      </p:grpSp>
      <p:grpSp>
        <p:nvGrpSpPr>
          <p:cNvPr id="195" name="그룹 194"/>
          <p:cNvGrpSpPr/>
          <p:nvPr/>
        </p:nvGrpSpPr>
        <p:grpSpPr>
          <a:xfrm>
            <a:off x="0" y="5521751"/>
            <a:ext cx="9173779" cy="427670"/>
            <a:chOff x="-37956" y="4892397"/>
            <a:chExt cx="9173779" cy="427670"/>
          </a:xfrm>
        </p:grpSpPr>
        <p:grpSp>
          <p:nvGrpSpPr>
            <p:cNvPr id="196" name="그룹 195"/>
            <p:cNvGrpSpPr/>
            <p:nvPr/>
          </p:nvGrpSpPr>
          <p:grpSpPr>
            <a:xfrm>
              <a:off x="-37956" y="4892397"/>
              <a:ext cx="9173779" cy="427670"/>
              <a:chOff x="-37956" y="4892397"/>
              <a:chExt cx="9173779" cy="427670"/>
            </a:xfrm>
          </p:grpSpPr>
          <p:grpSp>
            <p:nvGrpSpPr>
              <p:cNvPr id="203" name="그룹 202"/>
              <p:cNvGrpSpPr/>
              <p:nvPr/>
            </p:nvGrpSpPr>
            <p:grpSpPr>
              <a:xfrm>
                <a:off x="-37956" y="4892397"/>
                <a:ext cx="1571487" cy="427670"/>
                <a:chOff x="1713727" y="4892397"/>
                <a:chExt cx="1571487" cy="427670"/>
              </a:xfrm>
            </p:grpSpPr>
            <p:sp>
              <p:nvSpPr>
                <p:cNvPr id="227" name="직사각형 226"/>
                <p:cNvSpPr/>
                <p:nvPr/>
              </p:nvSpPr>
              <p:spPr>
                <a:xfrm>
                  <a:off x="1769363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28" name="직사각형 227"/>
                <p:cNvSpPr/>
                <p:nvPr/>
              </p:nvSpPr>
              <p:spPr>
                <a:xfrm>
                  <a:off x="2485561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29" name="TextBox 228"/>
                <p:cNvSpPr txBox="1"/>
                <p:nvPr/>
              </p:nvSpPr>
              <p:spPr>
                <a:xfrm>
                  <a:off x="1713727" y="4941391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1.0000</a:t>
                  </a:r>
                  <a:endParaRPr lang="ko-KR" altLang="en-US" dirty="0"/>
                </a:p>
              </p:txBody>
            </p:sp>
            <p:sp>
              <p:nvSpPr>
                <p:cNvPr id="230" name="TextBox 229"/>
                <p:cNvSpPr txBox="1"/>
                <p:nvPr/>
              </p:nvSpPr>
              <p:spPr>
                <a:xfrm>
                  <a:off x="2457743" y="4940444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b="1" dirty="0" smtClean="0"/>
                    <a:t>0.7757</a:t>
                  </a:r>
                  <a:endParaRPr lang="ko-KR" altLang="en-US" b="1" dirty="0"/>
                </a:p>
              </p:txBody>
            </p:sp>
          </p:grpSp>
          <p:grpSp>
            <p:nvGrpSpPr>
              <p:cNvPr id="204" name="그룹 203"/>
              <p:cNvGrpSpPr/>
              <p:nvPr/>
            </p:nvGrpSpPr>
            <p:grpSpPr>
              <a:xfrm>
                <a:off x="3069327" y="4892397"/>
                <a:ext cx="1555690" cy="427670"/>
                <a:chOff x="3168480" y="4892397"/>
                <a:chExt cx="1555690" cy="427670"/>
              </a:xfrm>
            </p:grpSpPr>
            <p:sp>
              <p:nvSpPr>
                <p:cNvPr id="223" name="직사각형 222"/>
                <p:cNvSpPr/>
                <p:nvPr/>
              </p:nvSpPr>
              <p:spPr>
                <a:xfrm>
                  <a:off x="3201760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24" name="직사각형 223"/>
                <p:cNvSpPr/>
                <p:nvPr/>
              </p:nvSpPr>
              <p:spPr>
                <a:xfrm>
                  <a:off x="3917958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25" name="TextBox 224"/>
                <p:cNvSpPr txBox="1"/>
                <p:nvPr/>
              </p:nvSpPr>
              <p:spPr>
                <a:xfrm>
                  <a:off x="3168480" y="4939497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b="1" dirty="0" smtClean="0"/>
                    <a:t>0.6193</a:t>
                  </a:r>
                  <a:endParaRPr lang="ko-KR" altLang="en-US" b="1" dirty="0"/>
                </a:p>
              </p:txBody>
            </p:sp>
            <p:sp>
              <p:nvSpPr>
                <p:cNvPr id="226" name="TextBox 225"/>
                <p:cNvSpPr txBox="1"/>
                <p:nvPr/>
              </p:nvSpPr>
              <p:spPr>
                <a:xfrm>
                  <a:off x="3896699" y="4939497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0.4702</a:t>
                  </a:r>
                  <a:endParaRPr lang="ko-KR" altLang="en-US" dirty="0"/>
                </a:p>
              </p:txBody>
            </p:sp>
          </p:grpSp>
          <p:grpSp>
            <p:nvGrpSpPr>
              <p:cNvPr id="205" name="그룹 204"/>
              <p:cNvGrpSpPr/>
              <p:nvPr/>
            </p:nvGrpSpPr>
            <p:grpSpPr>
              <a:xfrm>
                <a:off x="4497266" y="4892397"/>
                <a:ext cx="1542611" cy="427670"/>
                <a:chOff x="4607436" y="4892397"/>
                <a:chExt cx="1542611" cy="427670"/>
              </a:xfrm>
            </p:grpSpPr>
            <p:sp>
              <p:nvSpPr>
                <p:cNvPr id="219" name="직사각형 218"/>
                <p:cNvSpPr/>
                <p:nvPr/>
              </p:nvSpPr>
              <p:spPr>
                <a:xfrm>
                  <a:off x="4650558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20" name="직사각형 219"/>
                <p:cNvSpPr/>
                <p:nvPr/>
              </p:nvSpPr>
              <p:spPr>
                <a:xfrm>
                  <a:off x="5366756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21" name="TextBox 220"/>
                <p:cNvSpPr txBox="1"/>
                <p:nvPr/>
              </p:nvSpPr>
              <p:spPr>
                <a:xfrm>
                  <a:off x="4607436" y="4928259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0.3240</a:t>
                  </a:r>
                  <a:endParaRPr lang="ko-KR" altLang="en-US" dirty="0"/>
                </a:p>
              </p:txBody>
            </p:sp>
            <p:sp>
              <p:nvSpPr>
                <p:cNvPr id="222" name="TextBox 221"/>
                <p:cNvSpPr txBox="1"/>
                <p:nvPr/>
              </p:nvSpPr>
              <p:spPr>
                <a:xfrm>
                  <a:off x="5322576" y="4913166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b="1" dirty="0" smtClean="0"/>
                    <a:t>0.1802</a:t>
                  </a:r>
                  <a:endParaRPr lang="ko-KR" altLang="en-US" b="1" dirty="0"/>
                </a:p>
              </p:txBody>
            </p:sp>
          </p:grpSp>
          <p:grpSp>
            <p:nvGrpSpPr>
              <p:cNvPr id="206" name="그룹 205"/>
              <p:cNvGrpSpPr/>
              <p:nvPr/>
            </p:nvGrpSpPr>
            <p:grpSpPr>
              <a:xfrm>
                <a:off x="7592154" y="4892397"/>
                <a:ext cx="1543669" cy="427670"/>
                <a:chOff x="6038774" y="4892397"/>
                <a:chExt cx="1543669" cy="427670"/>
              </a:xfrm>
            </p:grpSpPr>
            <p:sp>
              <p:nvSpPr>
                <p:cNvPr id="215" name="직사각형 214"/>
                <p:cNvSpPr/>
                <p:nvPr/>
              </p:nvSpPr>
              <p:spPr>
                <a:xfrm>
                  <a:off x="6082954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16" name="직사각형 215"/>
                <p:cNvSpPr/>
                <p:nvPr/>
              </p:nvSpPr>
              <p:spPr>
                <a:xfrm>
                  <a:off x="6799153" y="4892397"/>
                  <a:ext cx="716198" cy="427670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17" name="TextBox 216"/>
                <p:cNvSpPr txBox="1"/>
                <p:nvPr/>
              </p:nvSpPr>
              <p:spPr>
                <a:xfrm>
                  <a:off x="6038774" y="4928259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b="1" dirty="0" smtClean="0"/>
                    <a:t>0.0757</a:t>
                  </a:r>
                  <a:endParaRPr lang="ko-KR" altLang="en-US" b="1" dirty="0"/>
                </a:p>
              </p:txBody>
            </p:sp>
            <p:sp>
              <p:nvSpPr>
                <p:cNvPr id="218" name="TextBox 217"/>
                <p:cNvSpPr txBox="1"/>
                <p:nvPr/>
              </p:nvSpPr>
              <p:spPr>
                <a:xfrm>
                  <a:off x="6754972" y="4928259"/>
                  <a:ext cx="82747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altLang="ko-KR" dirty="0" smtClean="0"/>
                    <a:t>0.0000</a:t>
                  </a:r>
                  <a:endParaRPr lang="ko-KR" altLang="en-US" dirty="0"/>
                </a:p>
              </p:txBody>
            </p:sp>
          </p:grpSp>
          <p:grpSp>
            <p:nvGrpSpPr>
              <p:cNvPr id="207" name="그룹 206"/>
              <p:cNvGrpSpPr/>
              <p:nvPr/>
            </p:nvGrpSpPr>
            <p:grpSpPr>
              <a:xfrm>
                <a:off x="1449301" y="4909487"/>
                <a:ext cx="1649390" cy="406875"/>
                <a:chOff x="1312189" y="5907460"/>
                <a:chExt cx="2148594" cy="427670"/>
              </a:xfrm>
            </p:grpSpPr>
            <p:sp>
              <p:nvSpPr>
                <p:cNvPr id="212" name="직사각형 211"/>
                <p:cNvSpPr/>
                <p:nvPr/>
              </p:nvSpPr>
              <p:spPr>
                <a:xfrm>
                  <a:off x="1312189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13" name="직사각형 212"/>
                <p:cNvSpPr/>
                <p:nvPr/>
              </p:nvSpPr>
              <p:spPr>
                <a:xfrm>
                  <a:off x="2028387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14" name="직사각형 213"/>
                <p:cNvSpPr/>
                <p:nvPr/>
              </p:nvSpPr>
              <p:spPr>
                <a:xfrm>
                  <a:off x="2744585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</p:grpSp>
          <p:grpSp>
            <p:nvGrpSpPr>
              <p:cNvPr id="208" name="그룹 207"/>
              <p:cNvGrpSpPr/>
              <p:nvPr/>
            </p:nvGrpSpPr>
            <p:grpSpPr>
              <a:xfrm>
                <a:off x="5979733" y="4897657"/>
                <a:ext cx="1649390" cy="406875"/>
                <a:chOff x="1312189" y="5907460"/>
                <a:chExt cx="2148594" cy="427670"/>
              </a:xfrm>
            </p:grpSpPr>
            <p:sp>
              <p:nvSpPr>
                <p:cNvPr id="209" name="직사각형 208"/>
                <p:cNvSpPr/>
                <p:nvPr/>
              </p:nvSpPr>
              <p:spPr>
                <a:xfrm>
                  <a:off x="1312189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10" name="직사각형 209"/>
                <p:cNvSpPr/>
                <p:nvPr/>
              </p:nvSpPr>
              <p:spPr>
                <a:xfrm>
                  <a:off x="2028387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  <p:sp>
              <p:nvSpPr>
                <p:cNvPr id="211" name="직사각형 210"/>
                <p:cNvSpPr/>
                <p:nvPr/>
              </p:nvSpPr>
              <p:spPr>
                <a:xfrm>
                  <a:off x="2744585" y="5907460"/>
                  <a:ext cx="716198" cy="427670"/>
                </a:xfrm>
                <a:prstGeom prst="rect">
                  <a:avLst/>
                </a:prstGeom>
                <a:noFill/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/>
                </a:p>
              </p:txBody>
            </p:sp>
          </p:grpSp>
        </p:grpSp>
        <p:sp>
          <p:nvSpPr>
            <p:cNvPr id="197" name="TextBox 196"/>
            <p:cNvSpPr txBox="1"/>
            <p:nvPr/>
          </p:nvSpPr>
          <p:spPr>
            <a:xfrm>
              <a:off x="1387355" y="4954383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b="1" dirty="0" smtClean="0"/>
                <a:t>7.757</a:t>
              </a:r>
              <a:endParaRPr lang="ko-KR" altLang="en-US" sz="1600" b="1" dirty="0"/>
            </a:p>
          </p:txBody>
        </p:sp>
        <p:sp>
          <p:nvSpPr>
            <p:cNvPr id="198" name="TextBox 197"/>
            <p:cNvSpPr txBox="1"/>
            <p:nvPr/>
          </p:nvSpPr>
          <p:spPr>
            <a:xfrm>
              <a:off x="1947624" y="4951775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 smtClean="0"/>
                <a:t>6.669</a:t>
              </a:r>
              <a:endParaRPr lang="ko-KR" altLang="en-US" sz="1600" dirty="0"/>
            </a:p>
          </p:txBody>
        </p:sp>
        <p:sp>
          <p:nvSpPr>
            <p:cNvPr id="199" name="TextBox 198"/>
            <p:cNvSpPr txBox="1"/>
            <p:nvPr/>
          </p:nvSpPr>
          <p:spPr>
            <a:xfrm>
              <a:off x="2497420" y="4959037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b="1" dirty="0" smtClean="0"/>
                <a:t>6.194</a:t>
              </a:r>
              <a:endParaRPr lang="ko-KR" altLang="en-US" sz="1600" b="1" dirty="0"/>
            </a:p>
          </p:txBody>
        </p:sp>
        <p:sp>
          <p:nvSpPr>
            <p:cNvPr id="200" name="TextBox 199"/>
            <p:cNvSpPr txBox="1"/>
            <p:nvPr/>
          </p:nvSpPr>
          <p:spPr>
            <a:xfrm>
              <a:off x="5920423" y="4940314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b="1" dirty="0" smtClean="0"/>
                <a:t>1.802</a:t>
              </a:r>
              <a:endParaRPr lang="ko-KR" altLang="en-US" sz="1600" b="1" dirty="0"/>
            </a:p>
          </p:txBody>
        </p:sp>
        <p:sp>
          <p:nvSpPr>
            <p:cNvPr id="201" name="TextBox 200"/>
            <p:cNvSpPr txBox="1"/>
            <p:nvPr/>
          </p:nvSpPr>
          <p:spPr>
            <a:xfrm>
              <a:off x="6480692" y="4937706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 smtClean="0"/>
                <a:t>0.000</a:t>
              </a:r>
              <a:endParaRPr lang="ko-KR" altLang="en-US" sz="1600" dirty="0"/>
            </a:p>
          </p:txBody>
        </p:sp>
        <p:sp>
          <p:nvSpPr>
            <p:cNvPr id="202" name="TextBox 201"/>
            <p:cNvSpPr txBox="1"/>
            <p:nvPr/>
          </p:nvSpPr>
          <p:spPr>
            <a:xfrm>
              <a:off x="7030488" y="4944968"/>
              <a:ext cx="65274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b="1" dirty="0" smtClean="0"/>
                <a:t>0.757</a:t>
              </a:r>
              <a:endParaRPr lang="ko-KR" altLang="en-US" sz="1600" b="1" dirty="0"/>
            </a:p>
          </p:txBody>
        </p:sp>
      </p:grpSp>
      <p:sp>
        <p:nvSpPr>
          <p:cNvPr id="231" name="직사각형 230"/>
          <p:cNvSpPr/>
          <p:nvPr/>
        </p:nvSpPr>
        <p:spPr>
          <a:xfrm>
            <a:off x="1485569" y="6108183"/>
            <a:ext cx="549797" cy="40687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32" name="직사각형 231"/>
          <p:cNvSpPr/>
          <p:nvPr/>
        </p:nvSpPr>
        <p:spPr>
          <a:xfrm>
            <a:off x="2035366" y="6108183"/>
            <a:ext cx="549797" cy="40687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33" name="직사각형 232"/>
          <p:cNvSpPr/>
          <p:nvPr/>
        </p:nvSpPr>
        <p:spPr>
          <a:xfrm>
            <a:off x="2585162" y="6108183"/>
            <a:ext cx="549797" cy="40687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34" name="TextBox 233"/>
          <p:cNvSpPr txBox="1"/>
          <p:nvPr/>
        </p:nvSpPr>
        <p:spPr>
          <a:xfrm>
            <a:off x="1423623" y="6153079"/>
            <a:ext cx="6527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 smtClean="0"/>
              <a:t>7.742</a:t>
            </a:r>
            <a:endParaRPr lang="ko-KR" altLang="en-US" sz="1600" dirty="0"/>
          </a:p>
        </p:txBody>
      </p:sp>
      <p:sp>
        <p:nvSpPr>
          <p:cNvPr id="235" name="TextBox 234"/>
          <p:cNvSpPr txBox="1"/>
          <p:nvPr/>
        </p:nvSpPr>
        <p:spPr>
          <a:xfrm>
            <a:off x="1983892" y="6150471"/>
            <a:ext cx="6527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 smtClean="0"/>
              <a:t>6.677</a:t>
            </a:r>
            <a:endParaRPr lang="ko-KR" altLang="en-US" sz="1600" dirty="0"/>
          </a:p>
        </p:txBody>
      </p:sp>
      <p:sp>
        <p:nvSpPr>
          <p:cNvPr id="236" name="TextBox 235"/>
          <p:cNvSpPr txBox="1"/>
          <p:nvPr/>
        </p:nvSpPr>
        <p:spPr>
          <a:xfrm>
            <a:off x="2533688" y="6157733"/>
            <a:ext cx="6527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 smtClean="0"/>
              <a:t>6.200</a:t>
            </a:r>
            <a:endParaRPr lang="ko-KR" altLang="en-US" sz="1600" dirty="0"/>
          </a:p>
        </p:txBody>
      </p:sp>
      <p:sp>
        <p:nvSpPr>
          <p:cNvPr id="237" name="직사각형 236"/>
          <p:cNvSpPr/>
          <p:nvPr/>
        </p:nvSpPr>
        <p:spPr>
          <a:xfrm>
            <a:off x="6016659" y="6067489"/>
            <a:ext cx="549797" cy="40687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38" name="직사각형 237"/>
          <p:cNvSpPr/>
          <p:nvPr/>
        </p:nvSpPr>
        <p:spPr>
          <a:xfrm>
            <a:off x="6566456" y="6067489"/>
            <a:ext cx="549797" cy="40687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39" name="직사각형 238"/>
          <p:cNvSpPr/>
          <p:nvPr/>
        </p:nvSpPr>
        <p:spPr>
          <a:xfrm>
            <a:off x="7116252" y="6067489"/>
            <a:ext cx="549797" cy="40687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40" name="TextBox 239"/>
          <p:cNvSpPr txBox="1"/>
          <p:nvPr/>
        </p:nvSpPr>
        <p:spPr>
          <a:xfrm>
            <a:off x="5957349" y="6110146"/>
            <a:ext cx="6527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 smtClean="0"/>
              <a:t>1.802</a:t>
            </a:r>
            <a:endParaRPr lang="ko-KR" altLang="en-US" sz="1600" dirty="0"/>
          </a:p>
        </p:txBody>
      </p:sp>
      <p:sp>
        <p:nvSpPr>
          <p:cNvPr id="241" name="TextBox 240"/>
          <p:cNvSpPr txBox="1"/>
          <p:nvPr/>
        </p:nvSpPr>
        <p:spPr>
          <a:xfrm>
            <a:off x="6517618" y="6107538"/>
            <a:ext cx="6527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 smtClean="0"/>
              <a:t>0.000</a:t>
            </a:r>
            <a:endParaRPr lang="ko-KR" altLang="en-US" sz="1600" dirty="0"/>
          </a:p>
        </p:txBody>
      </p:sp>
      <p:sp>
        <p:nvSpPr>
          <p:cNvPr id="242" name="TextBox 241"/>
          <p:cNvSpPr txBox="1"/>
          <p:nvPr/>
        </p:nvSpPr>
        <p:spPr>
          <a:xfrm>
            <a:off x="7067414" y="6114800"/>
            <a:ext cx="6527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 smtClean="0"/>
              <a:t>0.757</a:t>
            </a:r>
            <a:endParaRPr lang="ko-KR" altLang="en-US" sz="1600" dirty="0"/>
          </a:p>
        </p:txBody>
      </p:sp>
    </p:spTree>
    <p:extLst>
      <p:ext uri="{BB962C8B-B14F-4D97-AF65-F5344CB8AC3E}">
        <p14:creationId xmlns:p14="http://schemas.microsoft.com/office/powerpoint/2010/main" val="851789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Georgia" panose="02040502050405020303" pitchFamily="18" charset="0"/>
              </a:rPr>
              <a:t>Effects of retained austenite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graphicFrame>
        <p:nvGraphicFramePr>
          <p:cNvPr id="7" name="차트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27622662"/>
              </p:ext>
            </p:extLst>
          </p:nvPr>
        </p:nvGraphicFramePr>
        <p:xfrm>
          <a:off x="180459" y="2066925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차트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91979111"/>
              </p:ext>
            </p:extLst>
          </p:nvPr>
        </p:nvGraphicFramePr>
        <p:xfrm>
          <a:off x="4633913" y="2047875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628650" y="5310131"/>
            <a:ext cx="831336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 smtClean="0"/>
              <a:t>MPC - No effect on the 1</a:t>
            </a:r>
            <a:r>
              <a:rPr lang="en-US" altLang="ko-KR" sz="2400" baseline="30000" dirty="0" smtClean="0"/>
              <a:t>st</a:t>
            </a:r>
            <a:r>
              <a:rPr lang="en-US" altLang="ko-KR" sz="2400" dirty="0" smtClean="0"/>
              <a:t> peak but 2</a:t>
            </a:r>
            <a:r>
              <a:rPr lang="en-US" altLang="ko-KR" sz="2400" baseline="30000" dirty="0" smtClean="0"/>
              <a:t>nd</a:t>
            </a:r>
            <a:r>
              <a:rPr lang="en-US" altLang="ko-KR" sz="2400" dirty="0" smtClean="0"/>
              <a:t> peak appears about 300 C</a:t>
            </a:r>
          </a:p>
          <a:p>
            <a:r>
              <a:rPr lang="en-US" altLang="ko-KR" sz="2400" dirty="0" smtClean="0"/>
              <a:t>C – Increase of H absorption with retained austenite</a:t>
            </a:r>
            <a:endParaRPr lang="ko-KR" altLang="en-US" dirty="0"/>
          </a:p>
        </p:txBody>
      </p:sp>
      <p:sp>
        <p:nvSpPr>
          <p:cNvPr id="4" name="직사각형 3"/>
          <p:cNvSpPr/>
          <p:nvPr/>
        </p:nvSpPr>
        <p:spPr>
          <a:xfrm>
            <a:off x="969485" y="2134251"/>
            <a:ext cx="127637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dirty="0"/>
              <a:t>7h charging</a:t>
            </a:r>
          </a:p>
        </p:txBody>
      </p:sp>
      <p:sp>
        <p:nvSpPr>
          <p:cNvPr id="15" name="직사각형 14"/>
          <p:cNvSpPr/>
          <p:nvPr/>
        </p:nvSpPr>
        <p:spPr>
          <a:xfrm>
            <a:off x="5506597" y="2134251"/>
            <a:ext cx="127637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dirty="0"/>
              <a:t>7h charging</a:t>
            </a:r>
          </a:p>
        </p:txBody>
      </p:sp>
    </p:spTree>
    <p:extLst>
      <p:ext uri="{BB962C8B-B14F-4D97-AF65-F5344CB8AC3E}">
        <p14:creationId xmlns:p14="http://schemas.microsoft.com/office/powerpoint/2010/main" val="14126805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Georgia" panose="02040502050405020303" pitchFamily="18" charset="0"/>
              </a:rPr>
              <a:t>Effects of retained austenite</a:t>
            </a:r>
            <a:endParaRPr lang="ko-KR" altLang="en-US" dirty="0">
              <a:latin typeface="Georgia" panose="02040502050405020303" pitchFamily="18" charset="0"/>
            </a:endParaRPr>
          </a:p>
        </p:txBody>
      </p:sp>
      <p:graphicFrame>
        <p:nvGraphicFramePr>
          <p:cNvPr id="11" name="차트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49420594"/>
              </p:ext>
            </p:extLst>
          </p:nvPr>
        </p:nvGraphicFramePr>
        <p:xfrm>
          <a:off x="4572000" y="1898401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차트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78233280"/>
              </p:ext>
            </p:extLst>
          </p:nvPr>
        </p:nvGraphicFramePr>
        <p:xfrm>
          <a:off x="136104" y="1951994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628650" y="4899223"/>
            <a:ext cx="424149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Sample _uncrack</a:t>
            </a:r>
          </a:p>
          <a:p>
            <a:r>
              <a:rPr lang="en-US" altLang="ko-KR" dirty="0" smtClean="0"/>
              <a:t>Specimen thickness 2mm, </a:t>
            </a:r>
          </a:p>
          <a:p>
            <a:r>
              <a:rPr lang="en-US" altLang="ko-KR" dirty="0" smtClean="0"/>
              <a:t>austenite size 3</a:t>
            </a:r>
            <a:r>
              <a:rPr lang="el-GR" altLang="ko-KR" dirty="0" smtClean="0"/>
              <a:t>μ</a:t>
            </a:r>
            <a:r>
              <a:rPr lang="en-US" altLang="ko-KR" dirty="0" smtClean="0"/>
              <a:t>m, fraction 0.05 </a:t>
            </a:r>
          </a:p>
          <a:p>
            <a:r>
              <a:rPr lang="en-US" altLang="ko-KR" dirty="0" smtClean="0"/>
              <a:t>Trap1, trap2 – from 2</a:t>
            </a:r>
            <a:r>
              <a:rPr lang="en-US" altLang="ko-KR" baseline="30000" dirty="0" smtClean="0"/>
              <a:t>nd</a:t>
            </a:r>
            <a:r>
              <a:rPr lang="en-US" altLang="ko-KR" dirty="0" smtClean="0"/>
              <a:t> run results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572000" y="4899224"/>
            <a:ext cx="424149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Sample _crack</a:t>
            </a:r>
          </a:p>
          <a:p>
            <a:r>
              <a:rPr lang="en-US" altLang="ko-KR" dirty="0" smtClean="0"/>
              <a:t>Specimen thickness 2mm, </a:t>
            </a:r>
          </a:p>
          <a:p>
            <a:r>
              <a:rPr lang="en-US" altLang="ko-KR" dirty="0" smtClean="0"/>
              <a:t>austenite size 3</a:t>
            </a:r>
            <a:r>
              <a:rPr lang="el-GR" altLang="ko-KR" dirty="0" smtClean="0"/>
              <a:t>μ</a:t>
            </a:r>
            <a:r>
              <a:rPr lang="en-US" altLang="ko-KR" dirty="0" smtClean="0"/>
              <a:t>m, fraction 0.15 </a:t>
            </a:r>
          </a:p>
          <a:p>
            <a:r>
              <a:rPr lang="en-US" altLang="ko-KR" dirty="0" smtClean="0"/>
              <a:t>Trap1, trap2, trap3 – from 2</a:t>
            </a:r>
            <a:r>
              <a:rPr lang="en-US" altLang="ko-KR" baseline="30000" dirty="0" smtClean="0"/>
              <a:t>nd</a:t>
            </a:r>
            <a:r>
              <a:rPr lang="en-US" altLang="ko-KR" dirty="0" smtClean="0"/>
              <a:t> run results</a:t>
            </a:r>
          </a:p>
        </p:txBody>
      </p:sp>
    </p:spTree>
    <p:extLst>
      <p:ext uri="{BB962C8B-B14F-4D97-AF65-F5344CB8AC3E}">
        <p14:creationId xmlns:p14="http://schemas.microsoft.com/office/powerpoint/2010/main" val="742159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4838</TotalTime>
  <Words>518</Words>
  <Application>Microsoft Office PowerPoint</Application>
  <PresentationFormat>화면 슬라이드 쇼(4:3)</PresentationFormat>
  <Paragraphs>146</Paragraphs>
  <Slides>11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7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11</vt:i4>
      </vt:variant>
    </vt:vector>
  </HeadingPairs>
  <TitlesOfParts>
    <vt:vector size="19" baseType="lpstr">
      <vt:lpstr>맑은 고딕</vt:lpstr>
      <vt:lpstr>Arial</vt:lpstr>
      <vt:lpstr>Calibri</vt:lpstr>
      <vt:lpstr>Calibri Light</vt:lpstr>
      <vt:lpstr>Cambria Math</vt:lpstr>
      <vt:lpstr>Georgia</vt:lpstr>
      <vt:lpstr>Wingdings</vt:lpstr>
      <vt:lpstr>Office 테마</vt:lpstr>
      <vt:lpstr>Effects of crack</vt:lpstr>
      <vt:lpstr>Effects of crack</vt:lpstr>
      <vt:lpstr>PowerPoint 프레젠테이션</vt:lpstr>
      <vt:lpstr>PowerPoint 프레젠테이션</vt:lpstr>
      <vt:lpstr>PowerPoint 프레젠테이션</vt:lpstr>
      <vt:lpstr>Effects of retained austenite</vt:lpstr>
      <vt:lpstr>Effects of retained austenite</vt:lpstr>
      <vt:lpstr>Effects of retained austenite</vt:lpstr>
      <vt:lpstr>Effects of retained austenite</vt:lpstr>
      <vt:lpstr>Effects of retained austenite</vt:lpstr>
      <vt:lpstr>Summary – simulation results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(Ti,Nb,V)C dissolution &amp; Austenite grain growth</dc:title>
  <dc:creator>eunju</dc:creator>
  <cp:lastModifiedBy>eunju</cp:lastModifiedBy>
  <cp:revision>206</cp:revision>
  <cp:lastPrinted>2014-04-16T00:55:37Z</cp:lastPrinted>
  <dcterms:created xsi:type="dcterms:W3CDTF">2014-03-23T11:41:52Z</dcterms:created>
  <dcterms:modified xsi:type="dcterms:W3CDTF">2014-04-16T02:08:10Z</dcterms:modified>
</cp:coreProperties>
</file>

<file path=docProps/thumbnail.jpeg>
</file>