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738" r:id="rId2"/>
    <p:sldId id="762" r:id="rId3"/>
    <p:sldId id="763" r:id="rId4"/>
    <p:sldId id="741" r:id="rId5"/>
    <p:sldId id="760" r:id="rId6"/>
    <p:sldId id="747" r:id="rId7"/>
    <p:sldId id="269" r:id="rId8"/>
    <p:sldId id="270" r:id="rId9"/>
    <p:sldId id="271" r:id="rId10"/>
    <p:sldId id="260" r:id="rId11"/>
    <p:sldId id="261" r:id="rId12"/>
    <p:sldId id="759" r:id="rId13"/>
    <p:sldId id="263" r:id="rId14"/>
    <p:sldId id="739" r:id="rId15"/>
    <p:sldId id="740" r:id="rId16"/>
    <p:sldId id="756" r:id="rId17"/>
    <p:sldId id="757" r:id="rId18"/>
    <p:sldId id="764" r:id="rId19"/>
    <p:sldId id="765" r:id="rId20"/>
    <p:sldId id="746" r:id="rId21"/>
    <p:sldId id="748" r:id="rId22"/>
    <p:sldId id="262" r:id="rId23"/>
    <p:sldId id="279" r:id="rId24"/>
    <p:sldId id="755" r:id="rId25"/>
    <p:sldId id="767" r:id="rId26"/>
    <p:sldId id="76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14"/>
    <p:restoredTop sz="96327"/>
  </p:normalViewPr>
  <p:slideViewPr>
    <p:cSldViewPr snapToGrid="0" snapToObjects="1">
      <p:cViewPr varScale="1">
        <p:scale>
          <a:sx n="121" d="100"/>
          <a:sy n="121" d="100"/>
        </p:scale>
        <p:origin x="17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EA702-4EFC-1F48-BF22-67903E637A7B}" type="datetimeFigureOut">
              <a:t>9/28/22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90692C-7A42-954C-A7B7-2E723AB1B0F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80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91A94-A917-D74A-9A83-48FDC7ED7D21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27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F8D410B-1F7A-584B-94A6-BECA22CE207F}" type="slidenum">
              <a:rPr lang="en-GB" sz="1200" b="0"/>
              <a:pPr/>
              <a:t>19</a:t>
            </a:fld>
            <a:endParaRPr lang="en-GB" sz="1200" b="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A15D6D6-A512-2343-9DAE-CF97541D8AAE}" type="slidenum">
              <a:rPr lang="en-GB" sz="1200" b="0"/>
              <a:pPr/>
              <a:t>23</a:t>
            </a:fld>
            <a:endParaRPr lang="en-GB" sz="1200" b="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85500-FDB9-0049-BA09-A98269FF1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CB6B8F-8C02-594F-B0AB-A672EE857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37A58-1461-E54F-9243-2DCCDEAB4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C8F95-D844-6B4E-BE14-70B0619B44AC}" type="datetimeFigureOut">
              <a:t>9/28/22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C1A67-3026-4349-B659-FE32A5B3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D60AD-B161-2A4D-9203-267ABC255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438B-03EC-4449-84CB-96A5623E9B8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4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9AE71-1469-9545-8F8A-E001E69AB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040615-2EED-D442-9016-8DA56B3C22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D792D-F184-A84C-8D53-BD269E347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C8F95-D844-6B4E-BE14-70B0619B44AC}" type="datetimeFigureOut">
              <a:t>9/28/22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28D98-1B49-AC4E-BAE8-944B21EE0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91583-89A3-924E-BCBA-E53650D1C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438B-03EC-4449-84CB-96A5623E9B8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79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CBDF30-25FD-C946-B95A-1D0E557FEE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561490-AF44-454B-8713-73FFA33BE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6567D-1389-2F4E-A207-698E42FFE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C8F95-D844-6B4E-BE14-70B0619B44AC}" type="datetimeFigureOut">
              <a:t>9/28/22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C93B3-06B7-2E4E-A5CD-B39163190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99F90-A714-6749-9CFB-03647F94E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438B-03EC-4449-84CB-96A5623E9B8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06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C9D13-F07D-4542-8537-B96615B7C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90D9A-3CF3-1A46-896E-20E9B99D3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E028D-988E-FC47-AC0D-D29954263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C8F95-D844-6B4E-BE14-70B0619B44AC}" type="datetimeFigureOut">
              <a:t>9/28/22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87443-77E3-DB4B-BDDF-C11A6732B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A2A50-5258-FD4E-95BC-CEA6BE115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438B-03EC-4449-84CB-96A5623E9B8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1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3266C-F763-7B48-B74D-76EDEF802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E8DF8-2CBD-8145-AF89-9B60080A3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F1D15-3CDF-B046-AA7F-FE3F412DC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C8F95-D844-6B4E-BE14-70B0619B44AC}" type="datetimeFigureOut">
              <a:t>9/28/22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88933-7189-B44E-9805-278B2F9DA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97BA6-CCC3-5840-AAD6-D75519A09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438B-03EC-4449-84CB-96A5623E9B8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32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E34A7-4D0E-1146-A6B2-96B8DADA0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040EF-59F1-2C41-A3B3-5FB6C089F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5F9544-1505-9342-B93E-FFCEB7D7F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FC8F90-601B-1644-976D-562FAD08B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C8F95-D844-6B4E-BE14-70B0619B44AC}" type="datetimeFigureOut">
              <a:t>9/28/22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C017C-5258-864E-A1D6-16D4A41F1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1EADE8-69EC-CE4B-B8E0-E64169A39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438B-03EC-4449-84CB-96A5623E9B8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82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24D71-00CE-EE41-B4A8-DB46689E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003F91-1800-2D43-9D33-529D8C670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575409-3848-3F42-9CE6-11B6CA64E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55F89F-48A1-0749-AC96-1C1731A8BD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727994-8FFD-4E49-9EE2-6A30DAE395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697A11-0A0B-C347-B1CD-C2D474489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C8F95-D844-6B4E-BE14-70B0619B44AC}" type="datetimeFigureOut">
              <a:t>9/28/22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81FBFE-96AF-984F-9A67-0709C43AD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C6D4BE-7012-8D4D-8515-172CCA73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438B-03EC-4449-84CB-96A5623E9B8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28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76FD5-1E2A-F741-9B3C-FB8D5A7DA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C3C13A-5851-844C-B3EA-429160CEF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C8F95-D844-6B4E-BE14-70B0619B44AC}" type="datetimeFigureOut">
              <a:t>9/28/22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DBE0B1-4D66-B742-B31F-8F1076E7A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7254C-08FA-2A40-9796-3B3BB809D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438B-03EC-4449-84CB-96A5623E9B8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98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0C30E-833D-B348-B53B-354A36DB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C8F95-D844-6B4E-BE14-70B0619B44AC}" type="datetimeFigureOut">
              <a:t>9/28/22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47878-9FF4-E145-A73E-B07E7E7E4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930B0-CB88-944E-935F-A9EDEF22D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438B-03EC-4449-84CB-96A5623E9B8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74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2A0F4-101F-2347-89A5-630F5DB2E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B0800-175E-3D4A-B69D-D7126E90D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95D88A-6CDF-594A-B8B8-4D0CF4B346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491AA-B661-C84E-A556-1D8FDD2DE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C8F95-D844-6B4E-BE14-70B0619B44AC}" type="datetimeFigureOut">
              <a:t>9/28/22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A6ADFE-741E-784F-AD8B-E9658F051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BA4E4-335E-C942-8A47-FD9E5A1A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438B-03EC-4449-84CB-96A5623E9B8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62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82F09-C347-944D-B7BB-D48084FE9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72CB61-D054-D646-8BD0-B931DABE96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3AE09B-7DC9-FA42-967E-608FB684F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8F149-F7A0-BE44-9A74-8667B964F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C8F95-D844-6B4E-BE14-70B0619B44AC}" type="datetimeFigureOut">
              <a:t>9/28/22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3B0833-DDA8-154C-A80A-DEBD75EAD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0AC7E-18AF-A34D-8EEB-8DDCF5816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A438B-03EC-4449-84CB-96A5623E9B8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79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A5D333-BDDB-BD43-8546-FF1BCD2B9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C9AA13-5AB9-7245-9D8E-4B81BEF0F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A27BF-910E-3146-B047-CA435C687A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C8F95-D844-6B4E-BE14-70B0619B44AC}" type="datetimeFigureOut">
              <a:t>9/28/22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93F8A-A4F6-A843-B92F-20B11F4FDD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E029C-4A8E-A948-9F81-D16A917A6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A438B-03EC-4449-84CB-96A5623E9B8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0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sv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video" Target="../media/media18.mp4"/><Relationship Id="rId7" Type="http://schemas.openxmlformats.org/officeDocument/2006/relationships/image" Target="../media/image37.png"/><Relationship Id="rId2" Type="http://schemas.microsoft.com/office/2007/relationships/media" Target="../media/media18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9.m4a"/><Relationship Id="rId4" Type="http://schemas.microsoft.com/office/2007/relationships/media" Target="../media/media19.m4a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video" Target="../media/media20.mp4"/><Relationship Id="rId7" Type="http://schemas.openxmlformats.org/officeDocument/2006/relationships/notesSlide" Target="../notesSlides/notesSlide2.xml"/><Relationship Id="rId2" Type="http://schemas.microsoft.com/office/2007/relationships/media" Target="../media/media20.mp4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1.m4a"/><Relationship Id="rId4" Type="http://schemas.microsoft.com/office/2007/relationships/media" Target="../media/media21.m4a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6.pn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6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6.png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6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6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6.pn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6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94EAA-AA58-BF40-B20E-9C0E0F575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94" y="344154"/>
            <a:ext cx="11598539" cy="1351941"/>
          </a:xfrm>
        </p:spPr>
        <p:txBody>
          <a:bodyPr>
            <a:noAutofit/>
          </a:bodyPr>
          <a:lstStyle/>
          <a:p>
            <a:pPr algn="l"/>
            <a:r>
              <a:rPr lang="en-GB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Atomic mechanism of the</a:t>
            </a:r>
            <a:br>
              <a:rPr lang="en-GB" sz="4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acicular ferrite transformation</a:t>
            </a:r>
            <a:endParaRPr lang="en-US" sz="4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08F228-AA7D-C74F-AE48-CA5BE5394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51" y="5390542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EDD430-4BF1-2144-AD03-48C1DEE8B720}"/>
              </a:ext>
            </a:extLst>
          </p:cNvPr>
          <p:cNvSpPr txBox="1"/>
          <p:nvPr/>
        </p:nvSpPr>
        <p:spPr>
          <a:xfrm>
            <a:off x="0" y="6159983"/>
            <a:ext cx="77932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www.phase-trans.msm.cam.ac.uk</a:t>
            </a:r>
            <a:endParaRPr lang="en-US" sz="44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8DCF5E-9E88-1B43-8296-866894FB9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7193" y="5390542"/>
            <a:ext cx="2299085" cy="65405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1D1538C-2682-D80B-F036-09BFE34D9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2263" y="1696095"/>
            <a:ext cx="5809784" cy="4463888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6DDAA9D-9272-31EB-8569-85B82C90AE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7193" y="1811486"/>
            <a:ext cx="2131878" cy="3115822"/>
          </a:xfrm>
          <a:prstGeom prst="rect">
            <a:avLst/>
          </a:prstGeom>
        </p:spPr>
      </p:pic>
      <p:pic>
        <p:nvPicPr>
          <p:cNvPr id="10" name="Picture 9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35D9BE63-2FB2-DAB1-7040-4BDCCB0EC9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953" y="1910543"/>
            <a:ext cx="1996490" cy="303691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ADEA8A-45D1-F98C-849B-4DEEB3E2C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2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047"/>
    </mc:Choice>
    <mc:Fallback>
      <p:transition spd="slow" advTm="67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401" x="5721350" y="2036763"/>
          <p14:tracePt t="35144" x="5697538" y="2012950"/>
          <p14:tracePt t="35152" x="5608638" y="1976438"/>
          <p14:tracePt t="35159" x="5489575" y="1935163"/>
          <p14:tracePt t="35168" x="5340350" y="1898650"/>
          <p14:tracePt t="35175" x="5208588" y="1887538"/>
          <p14:tracePt t="35183" x="5089525" y="1887538"/>
          <p14:tracePt t="35191" x="4976813" y="1887538"/>
          <p14:tracePt t="35200" x="4864100" y="1917700"/>
          <p14:tracePt t="35207" x="4745038" y="1952625"/>
          <p14:tracePt t="35215" x="4595813" y="1993900"/>
          <p14:tracePt t="35224" x="4387850" y="2047875"/>
          <p14:tracePt t="35231" x="4251325" y="2084388"/>
          <p14:tracePt t="35240" x="4078288" y="2112963"/>
          <p14:tracePt t="35247" x="3946525" y="2136775"/>
          <p14:tracePt t="35256" x="3810000" y="2160588"/>
          <p14:tracePt t="35263" x="3697288" y="2208213"/>
          <p14:tracePt t="35271" x="3613150" y="2251075"/>
          <p14:tracePt t="35279" x="3536950" y="2292350"/>
          <p14:tracePt t="35288" x="3465513" y="2327275"/>
          <p14:tracePt t="35295" x="3381375" y="2374900"/>
          <p14:tracePt t="35303" x="3309938" y="2411413"/>
          <p14:tracePt t="35311" x="3238500" y="2435225"/>
          <p14:tracePt t="35320" x="3184525" y="2452688"/>
          <p14:tracePt t="35327" x="3108325" y="2476500"/>
          <p14:tracePt t="35336" x="3054350" y="2476500"/>
          <p14:tracePt t="35343" x="2989263" y="2482850"/>
          <p14:tracePt t="35353" x="2935288" y="2489200"/>
          <p14:tracePt t="35360" x="2898775" y="2489200"/>
          <p14:tracePt t="35370" x="2874963" y="2489200"/>
          <p14:tracePt t="35386" x="2870200" y="2489200"/>
          <p14:tracePt t="35393" x="2870200" y="2482850"/>
          <p14:tracePt t="35403" x="2870200" y="2476500"/>
          <p14:tracePt t="35631" x="2857500" y="2482850"/>
          <p14:tracePt t="35639" x="2822575" y="2493963"/>
          <p14:tracePt t="35648" x="2774950" y="2500313"/>
          <p14:tracePt t="35655" x="2720975" y="2513013"/>
          <p14:tracePt t="35663" x="2673350" y="2517775"/>
          <p14:tracePt t="35671" x="2625725" y="2517775"/>
          <p14:tracePt t="35679" x="2584450" y="2524125"/>
          <p14:tracePt t="35687" x="2541588" y="2530475"/>
          <p14:tracePt t="35695" x="2500313" y="2536825"/>
          <p14:tracePt t="35703" x="2465388" y="2541588"/>
          <p14:tracePt t="35711" x="2422525" y="2541588"/>
          <p14:tracePt t="35719" x="2405063" y="2541588"/>
          <p14:tracePt t="35727" x="2374900" y="2541588"/>
          <p14:tracePt t="35736" x="2346325" y="2541588"/>
          <p14:tracePt t="35744" x="2333625" y="2541588"/>
          <p14:tracePt t="35752" x="2309813" y="2541588"/>
          <p14:tracePt t="35759" x="2292350" y="2541588"/>
          <p14:tracePt t="35768" x="2268538" y="2541588"/>
          <p14:tracePt t="35776" x="2238375" y="2541588"/>
          <p14:tracePt t="35783" x="2203450" y="2547938"/>
          <p14:tracePt t="35792" x="2160588" y="2560638"/>
          <p14:tracePt t="35800" x="2112963" y="2571750"/>
          <p14:tracePt t="35808" x="2065338" y="2589213"/>
          <p14:tracePt t="35816" x="2006600" y="2608263"/>
          <p14:tracePt t="35825" x="1952625" y="2619375"/>
          <p14:tracePt t="35831" x="1893888" y="2636838"/>
          <p14:tracePt t="35841" x="1833563" y="2649538"/>
          <p14:tracePt t="35847" x="1774825" y="2667000"/>
          <p14:tracePt t="35858" x="1720850" y="2684463"/>
          <p14:tracePt t="35863" x="1679575" y="2697163"/>
          <p14:tracePt t="35875" x="1636713" y="2708275"/>
          <p14:tracePt t="35880" x="1595438" y="2714625"/>
          <p14:tracePt t="35891" x="1577975" y="2714625"/>
          <p14:tracePt t="35895" x="1571625" y="2720975"/>
          <p14:tracePt t="36063" x="1571625" y="2714625"/>
          <p14:tracePt t="36071" x="1595438" y="2708275"/>
          <p14:tracePt t="36079" x="1612900" y="2697163"/>
          <p14:tracePt t="36087" x="1649413" y="2684463"/>
          <p14:tracePt t="36095" x="1684338" y="2673350"/>
          <p14:tracePt t="36103" x="1720850" y="2655888"/>
          <p14:tracePt t="36112" x="1751013" y="2632075"/>
          <p14:tracePt t="36119" x="1779588" y="2613025"/>
          <p14:tracePt t="36127" x="1803400" y="2589213"/>
          <p14:tracePt t="36136" x="1816100" y="2571750"/>
          <p14:tracePt t="36143" x="1839913" y="2524125"/>
          <p14:tracePt t="36151" x="1846263" y="2482850"/>
          <p14:tracePt t="36159" x="1846263" y="2435225"/>
          <p14:tracePt t="36168" x="1846263" y="2381250"/>
          <p14:tracePt t="36176" x="1846263" y="2316163"/>
          <p14:tracePt t="36183" x="1827213" y="2274888"/>
          <p14:tracePt t="36191" x="1798638" y="2227263"/>
          <p14:tracePt t="36199" x="1762125" y="2184400"/>
          <p14:tracePt t="36208" x="1714500" y="2136775"/>
          <p14:tracePt t="36215" x="1649413" y="2095500"/>
          <p14:tracePt t="36224" x="1577975" y="2060575"/>
          <p14:tracePt t="36231" x="1500188" y="2017713"/>
          <p14:tracePt t="36240" x="1393825" y="1993900"/>
          <p14:tracePt t="36248" x="1285875" y="1965325"/>
          <p14:tracePt t="36255" x="1179513" y="1935163"/>
          <p14:tracePt t="36263" x="1077913" y="1917700"/>
          <p14:tracePt t="36272" x="969963" y="1905000"/>
          <p14:tracePt t="36279" x="863600" y="1887538"/>
          <p14:tracePt t="36288" x="768350" y="1881188"/>
          <p14:tracePt t="36295" x="673100" y="1881188"/>
          <p14:tracePt t="36304" x="595313" y="1881188"/>
          <p14:tracePt t="36311" x="523875" y="1881188"/>
          <p14:tracePt t="36320" x="465138" y="1881188"/>
          <p14:tracePt t="36327" x="411163" y="1893888"/>
          <p14:tracePt t="36336" x="369888" y="1911350"/>
          <p14:tracePt t="36344" x="346075" y="1922463"/>
          <p14:tracePt t="36352" x="322263" y="1941513"/>
          <p14:tracePt t="36359" x="298450" y="1958975"/>
          <p14:tracePt t="36369" x="279400" y="1982788"/>
          <p14:tracePt t="36376" x="268288" y="2000250"/>
          <p14:tracePt t="36385" x="250825" y="2024063"/>
          <p14:tracePt t="36392" x="244475" y="2036763"/>
          <p14:tracePt t="36402" x="231775" y="2060575"/>
          <p14:tracePt t="36408" x="214313" y="2078038"/>
          <p14:tracePt t="36419" x="196850" y="2095500"/>
          <p14:tracePt t="36424" x="190500" y="2112963"/>
          <p14:tracePt t="36436" x="173038" y="2143125"/>
          <p14:tracePt t="36441" x="155575" y="2173288"/>
          <p14:tracePt t="36452" x="136525" y="2214563"/>
          <p14:tracePt t="36458" x="125413" y="2262188"/>
          <p14:tracePt t="36469" x="107950" y="2309813"/>
          <p14:tracePt t="36475" x="88900" y="2363788"/>
          <p14:tracePt t="36486" x="88900" y="2405063"/>
          <p14:tracePt t="36492" x="84138" y="2459038"/>
          <p14:tracePt t="36502" x="84138" y="2517775"/>
          <p14:tracePt t="36508" x="84138" y="2571750"/>
          <p14:tracePt t="36519" x="88900" y="2619375"/>
          <p14:tracePt t="36524" x="119063" y="2679700"/>
          <p14:tracePt t="36536" x="203200" y="2792413"/>
          <p14:tracePt t="36543" x="261938" y="2851150"/>
          <p14:tracePt t="36552" x="339725" y="2898775"/>
          <p14:tracePt t="36559" x="417513" y="2946400"/>
          <p14:tracePt t="36569" x="512763" y="2989263"/>
          <p14:tracePt t="36575" x="631825" y="3030538"/>
          <p14:tracePt t="36585" x="755650" y="3060700"/>
          <p14:tracePt t="36592" x="887413" y="3095625"/>
          <p14:tracePt t="36602" x="1012825" y="3113088"/>
          <p14:tracePt t="36609" x="1136650" y="3136900"/>
          <p14:tracePt t="36619" x="1255713" y="3149600"/>
          <p14:tracePt t="36626" x="1387475" y="3149600"/>
          <p14:tracePt t="36636" x="1512888" y="3149600"/>
          <p14:tracePt t="36642" x="1625600" y="3149600"/>
          <p14:tracePt t="36652" x="1731963" y="3132138"/>
          <p14:tracePt t="36658" x="1803400" y="3119438"/>
          <p14:tracePt t="36669" x="1863725" y="3095625"/>
          <p14:tracePt t="36675" x="1898650" y="3078163"/>
          <p14:tracePt t="36686" x="1911350" y="3065463"/>
          <p14:tracePt t="36692" x="1922463" y="3060700"/>
          <p14:tracePt t="36702" x="1922463" y="3048000"/>
          <p14:tracePt t="36708" x="1935163" y="3024188"/>
          <p14:tracePt t="36720" x="1935163" y="3017838"/>
          <p14:tracePt t="36720" x="1935163" y="2994025"/>
          <p14:tracePt t="36727" x="1935163" y="2982913"/>
          <p14:tracePt t="36736" x="1935163" y="2970213"/>
          <p14:tracePt t="36743" x="1935163" y="2965450"/>
          <p14:tracePt t="36752" x="1935163" y="2959100"/>
          <p14:tracePt t="36759" x="1941513" y="2946400"/>
          <p14:tracePt t="36769" x="1946275" y="2935288"/>
          <p14:tracePt t="36775" x="1946275" y="2928938"/>
          <p14:tracePt t="36785" x="1946275" y="2905125"/>
          <p14:tracePt t="36792" x="1952625" y="2887663"/>
          <p14:tracePt t="36802" x="1952625" y="2863850"/>
          <p14:tracePt t="36808" x="1952625" y="2827338"/>
          <p14:tracePt t="36819" x="1958975" y="2798763"/>
          <p14:tracePt t="36825" x="1965325" y="2768600"/>
          <p14:tracePt t="36835" x="1970088" y="2738438"/>
          <p14:tracePt t="36842" x="1976438" y="2708275"/>
          <p14:tracePt t="36852" x="1993900" y="2679700"/>
          <p14:tracePt t="36858" x="2006600" y="2643188"/>
          <p14:tracePt t="36869" x="2030413" y="2608263"/>
          <p14:tracePt t="36875" x="2041525" y="2578100"/>
          <p14:tracePt t="36885" x="2065338" y="2541588"/>
          <p14:tracePt t="36892" x="2089150" y="2524125"/>
          <p14:tracePt t="36902" x="2108200" y="2500313"/>
          <p14:tracePt t="36908" x="2119313" y="2493963"/>
          <p14:tracePt t="36919" x="2125663" y="2476500"/>
          <p14:tracePt t="36924" x="2132013" y="2476500"/>
          <p14:tracePt t="37279" x="2136775" y="2482850"/>
          <p14:tracePt t="37287" x="2155825" y="2489200"/>
          <p14:tracePt t="37295" x="2173288" y="2489200"/>
          <p14:tracePt t="37303" x="2203450" y="2493963"/>
          <p14:tracePt t="37311" x="2214563" y="2493963"/>
          <p14:tracePt t="37319" x="2232025" y="2506663"/>
          <p14:tracePt t="37327" x="2244725" y="2506663"/>
          <p14:tracePt t="37335" x="2262188" y="2513013"/>
          <p14:tracePt t="37343" x="2292350" y="2513013"/>
          <p14:tracePt t="37352" x="2322513" y="2513013"/>
          <p14:tracePt t="37360" x="2357438" y="2524125"/>
          <p14:tracePt t="37368" x="2405063" y="2530475"/>
          <p14:tracePt t="37375" x="2446338" y="2530475"/>
          <p14:tracePt t="37383" x="2482850" y="2536825"/>
          <p14:tracePt t="37392" x="2524125" y="2547938"/>
          <p14:tracePt t="37399" x="2565400" y="2554288"/>
          <p14:tracePt t="37408" x="2619375" y="2571750"/>
          <p14:tracePt t="37415" x="2660650" y="2578100"/>
          <p14:tracePt t="37423" x="2714625" y="2595563"/>
          <p14:tracePt t="37431" x="2786063" y="2619375"/>
          <p14:tracePt t="37439" x="2874963" y="2649538"/>
          <p14:tracePt t="37448" x="2982913" y="2684463"/>
          <p14:tracePt t="37456" x="3108325" y="2727325"/>
          <p14:tracePt t="37464" x="3227388" y="2768600"/>
          <p14:tracePt t="37471" x="3357563" y="2822575"/>
          <p14:tracePt t="37479" x="3517900" y="2898775"/>
          <p14:tracePt t="37488" x="3643313" y="2952750"/>
          <p14:tracePt t="37495" x="3798888" y="3000375"/>
          <p14:tracePt t="37503" x="3935413" y="3054350"/>
          <p14:tracePt t="37511" x="4071938" y="3108325"/>
          <p14:tracePt t="37520" x="4197350" y="3160713"/>
          <p14:tracePt t="37528" x="4322763" y="3214688"/>
          <p14:tracePt t="37536" x="4459288" y="3275013"/>
          <p14:tracePt t="37544" x="4578350" y="3327400"/>
          <p14:tracePt t="37552" x="4708525" y="3381375"/>
          <p14:tracePt t="37560" x="4846638" y="3435350"/>
          <p14:tracePt t="37569" x="4953000" y="3489325"/>
          <p14:tracePt t="37576" x="5065713" y="3541713"/>
          <p14:tracePt t="37585" x="5149850" y="3589338"/>
          <p14:tracePt t="37592" x="5245100" y="3643313"/>
          <p14:tracePt t="37602" x="5310188" y="3679825"/>
          <p14:tracePt t="37608" x="5375275" y="3721100"/>
          <p14:tracePt t="37619" x="5422900" y="3751263"/>
          <p14:tracePt t="37625" x="5465763" y="3779838"/>
          <p14:tracePt t="37636" x="5500688" y="3803650"/>
          <p14:tracePt t="37641" x="5518150" y="3822700"/>
          <p14:tracePt t="37652" x="5530850" y="3833813"/>
          <p14:tracePt t="37658" x="5548313" y="3851275"/>
          <p14:tracePt t="37675" x="5554663" y="3857625"/>
          <p14:tracePt t="37719" x="5561013" y="3857625"/>
          <p14:tracePt t="37752" x="5565775" y="3857625"/>
          <p14:tracePt t="37776" x="5578475" y="3857625"/>
          <p14:tracePt t="37783" x="5584825" y="3857625"/>
          <p14:tracePt t="37792" x="5602288" y="3857625"/>
          <p14:tracePt t="37799" x="5613400" y="3857625"/>
          <p14:tracePt t="37808" x="5637213" y="3863975"/>
          <p14:tracePt t="37816" x="5656263" y="3875088"/>
          <p14:tracePt t="37823" x="5684838" y="3898900"/>
          <p14:tracePt t="37831" x="5715000" y="3911600"/>
          <p14:tracePt t="37839" x="5738813" y="3929063"/>
          <p14:tracePt t="37847" x="5756275" y="3935413"/>
          <p14:tracePt t="37855" x="5780088" y="3941763"/>
          <p14:tracePt t="37863" x="5792788" y="3946525"/>
          <p14:tracePt t="37911" x="5799138" y="3946525"/>
          <p14:tracePt t="37919" x="5799138" y="3941763"/>
          <p14:tracePt t="37927" x="5799138" y="3929063"/>
          <p14:tracePt t="37935" x="5799138" y="3922713"/>
          <p14:tracePt t="37943" x="5786438" y="3911600"/>
          <p14:tracePt t="37952" x="5786438" y="3905250"/>
          <p14:tracePt t="37959" x="5780088" y="3898900"/>
          <p14:tracePt t="38032" x="5780088" y="3894138"/>
          <p14:tracePt t="38039" x="5775325" y="3894138"/>
          <p14:tracePt t="38055" x="5775325" y="3898900"/>
          <p14:tracePt t="38063" x="5768975" y="3898900"/>
          <p14:tracePt t="38071" x="5751513" y="3911600"/>
          <p14:tracePt t="38079" x="5732463" y="3911600"/>
          <p14:tracePt t="38087" x="5715000" y="3917950"/>
          <p14:tracePt t="38095" x="5691188" y="3917950"/>
          <p14:tracePt t="38103" x="5680075" y="3917950"/>
          <p14:tracePt t="38111" x="5673725" y="3922713"/>
          <p14:tracePt t="38119" x="5661025" y="3922713"/>
          <p14:tracePt t="38128" x="5649913" y="3922713"/>
          <p14:tracePt t="38135" x="5637213" y="3922713"/>
          <p14:tracePt t="38144" x="5632450" y="3922713"/>
          <p14:tracePt t="38152" x="5626100" y="3922713"/>
          <p14:tracePt t="38159" x="5619750" y="3922713"/>
          <p14:tracePt t="38647" x="5613400" y="3917950"/>
          <p14:tracePt t="38655" x="5602288" y="3881438"/>
          <p14:tracePt t="38663" x="5602288" y="3840163"/>
          <p14:tracePt t="38672" x="5602288" y="3810000"/>
          <p14:tracePt t="38679" x="5589588" y="3756025"/>
          <p14:tracePt t="38688" x="5578475" y="3703638"/>
          <p14:tracePt t="38696" x="5572125" y="3636963"/>
          <p14:tracePt t="38703" x="5572125" y="3571875"/>
          <p14:tracePt t="38712" x="5572125" y="3489325"/>
          <p14:tracePt t="38719" x="5572125" y="3394075"/>
          <p14:tracePt t="38727" x="5572125" y="3298825"/>
          <p14:tracePt t="38735" x="5554663" y="3197225"/>
          <p14:tracePt t="38744" x="5554663" y="3089275"/>
          <p14:tracePt t="38752" x="5554663" y="3000375"/>
          <p14:tracePt t="38760" x="5541963" y="2922588"/>
          <p14:tracePt t="38768" x="5541963" y="2857500"/>
          <p14:tracePt t="38776" x="5530850" y="2798763"/>
          <p14:tracePt t="38784" x="5524500" y="2738438"/>
          <p14:tracePt t="38791" x="5507038" y="2690813"/>
          <p14:tracePt t="38800" x="5489575" y="2649538"/>
          <p14:tracePt t="38808" x="5470525" y="2608263"/>
          <p14:tracePt t="38815" x="5453063" y="2571750"/>
          <p14:tracePt t="38823" x="5429250" y="2530475"/>
          <p14:tracePt t="38832" x="5411788" y="2493963"/>
          <p14:tracePt t="38839" x="5399088" y="2470150"/>
          <p14:tracePt t="38847" x="5387975" y="2441575"/>
          <p14:tracePt t="38855" x="5370513" y="2398713"/>
          <p14:tracePt t="38863" x="5346700" y="2374900"/>
          <p14:tracePt t="38871" x="5327650" y="2357438"/>
          <p14:tracePt t="38879" x="5310188" y="2333625"/>
          <p14:tracePt t="38887" x="5286375" y="2316163"/>
          <p14:tracePt t="38896" x="5262563" y="2292350"/>
          <p14:tracePt t="38903" x="5251450" y="2279650"/>
          <p14:tracePt t="38912" x="5227638" y="2255838"/>
          <p14:tracePt t="38920" x="5208588" y="2238375"/>
          <p14:tracePt t="38928" x="5197475" y="2220913"/>
          <p14:tracePt t="38936" x="5173663" y="2197100"/>
          <p14:tracePt t="38944" x="5160963" y="2166938"/>
          <p14:tracePt t="38953" x="5143500" y="2136775"/>
          <p14:tracePt t="38961" x="5137150" y="2125663"/>
          <p14:tracePt t="38969" x="5119688" y="2101850"/>
          <p14:tracePt t="38979" x="5102225" y="2078038"/>
          <p14:tracePt t="38985" x="5089525" y="2054225"/>
          <p14:tracePt t="38994" x="5078413" y="2036763"/>
          <p14:tracePt t="39002" x="5060950" y="2000250"/>
          <p14:tracePt t="39011" x="5041900" y="1976438"/>
          <p14:tracePt t="39018" x="5024438" y="1952625"/>
          <p14:tracePt t="39027" x="4994275" y="1911350"/>
          <p14:tracePt t="39035" x="4989513" y="1887538"/>
          <p14:tracePt t="39044" x="4965700" y="1857375"/>
          <p14:tracePt t="39052" x="4946650" y="1827213"/>
          <p14:tracePt t="39061" x="4929188" y="1809750"/>
          <p14:tracePt t="39069" x="4911725" y="1785938"/>
          <p14:tracePt t="39077" x="4881563" y="1762125"/>
          <p14:tracePt t="39086" x="4851400" y="1744663"/>
          <p14:tracePt t="39094" x="4803775" y="1720850"/>
          <p14:tracePt t="39102" x="4762500" y="1703388"/>
          <p14:tracePt t="39111" x="4708525" y="1690688"/>
          <p14:tracePt t="39112" x="4660900" y="1679575"/>
          <p14:tracePt t="39119" x="4613275" y="1666875"/>
          <p14:tracePt t="39128" x="4565650" y="1660525"/>
          <p14:tracePt t="39136" x="4524375" y="1649413"/>
          <p14:tracePt t="39145" x="4494213" y="1649413"/>
          <p14:tracePt t="39152" x="4452938" y="1643063"/>
          <p14:tracePt t="39161" x="4398963" y="1643063"/>
          <p14:tracePt t="39169" x="4351338" y="1643063"/>
          <p14:tracePt t="39178" x="4303713" y="1643063"/>
          <p14:tracePt t="39186" x="4251325" y="1643063"/>
          <p14:tracePt t="39194" x="4208463" y="1649413"/>
          <p14:tracePt t="39202" x="4160838" y="1660525"/>
          <p14:tracePt t="39211" x="4102100" y="1684338"/>
          <p14:tracePt t="39218" x="4041775" y="1708150"/>
          <p14:tracePt t="39228" x="3976688" y="1738313"/>
          <p14:tracePt t="39235" x="3905250" y="1768475"/>
          <p14:tracePt t="39245" x="3827463" y="1803400"/>
          <p14:tracePt t="39252" x="3762375" y="1827213"/>
          <p14:tracePt t="39261" x="3673475" y="1870075"/>
          <p14:tracePt t="39269" x="3578225" y="1911350"/>
          <p14:tracePt t="39278" x="3476625" y="1952625"/>
          <p14:tracePt t="39285" x="3387725" y="1993900"/>
          <p14:tracePt t="39294" x="3286125" y="2047875"/>
          <p14:tracePt t="39302" x="3184525" y="2095500"/>
          <p14:tracePt t="39311" x="3095625" y="2149475"/>
          <p14:tracePt t="39312" x="2994025" y="2208213"/>
          <p14:tracePt t="39319" x="2898775" y="2255838"/>
          <p14:tracePt t="39328" x="2827338" y="2292350"/>
          <p14:tracePt t="39336" x="2755900" y="2339975"/>
          <p14:tracePt t="39345" x="2703513" y="2370138"/>
          <p14:tracePt t="39352" x="2643188" y="2411413"/>
          <p14:tracePt t="39361" x="2589213" y="2452688"/>
          <p14:tracePt t="39369" x="2530475" y="2493963"/>
          <p14:tracePt t="39378" x="2482850" y="2530475"/>
          <p14:tracePt t="39385" x="2441575" y="2560638"/>
          <p14:tracePt t="39394" x="2398713" y="2601913"/>
          <p14:tracePt t="39402" x="2381250" y="2625725"/>
          <p14:tracePt t="39411" x="2346325" y="2673350"/>
          <p14:tracePt t="39419" x="2322513" y="2708275"/>
          <p14:tracePt t="39428" x="2303463" y="2751138"/>
          <p14:tracePt t="39435" x="2274888" y="2792413"/>
          <p14:tracePt t="39444" x="2244725" y="2846388"/>
          <p14:tracePt t="39452" x="2227263" y="2898775"/>
          <p14:tracePt t="39461" x="2214563" y="2959100"/>
          <p14:tracePt t="39469" x="2190750" y="3017838"/>
          <p14:tracePt t="39478" x="2184400" y="3084513"/>
          <p14:tracePt t="39486" x="2166938" y="3132138"/>
          <p14:tracePt t="39494" x="2160588" y="3197225"/>
          <p14:tracePt t="39502" x="2155825" y="3262313"/>
          <p14:tracePt t="39512" x="2155825" y="3351213"/>
          <p14:tracePt t="39512" x="2155825" y="3441700"/>
          <p14:tracePt t="39520" x="2155825" y="3541713"/>
          <p14:tracePt t="39528" x="2173288" y="3643313"/>
          <p14:tracePt t="39536" x="2184400" y="3756025"/>
          <p14:tracePt t="39544" x="2197100" y="3857625"/>
          <p14:tracePt t="39552" x="2232025" y="3965575"/>
          <p14:tracePt t="39561" x="2268538" y="4065588"/>
          <p14:tracePt t="39569" x="2292350" y="4173538"/>
          <p14:tracePt t="39578" x="2339975" y="4275138"/>
          <p14:tracePt t="39585" x="2374900" y="4370388"/>
          <p14:tracePt t="39594" x="2422525" y="4452938"/>
          <p14:tracePt t="39602" x="2476500" y="4524375"/>
          <p14:tracePt t="39611" x="2530475" y="4578350"/>
          <p14:tracePt t="39619" x="2578100" y="4625975"/>
          <p14:tracePt t="39628" x="2619375" y="4656138"/>
          <p14:tracePt t="39635" x="2679700" y="4697413"/>
          <p14:tracePt t="39645" x="2720975" y="4727575"/>
          <p14:tracePt t="39652" x="2755900" y="4751388"/>
          <p14:tracePt t="39661" x="2792413" y="4768850"/>
          <p14:tracePt t="39669" x="2840038" y="4792663"/>
          <p14:tracePt t="39678" x="2863850" y="4799013"/>
          <p14:tracePt t="39685" x="2898775" y="4810125"/>
          <p14:tracePt t="39695" x="2922588" y="4816475"/>
          <p14:tracePt t="39702" x="2941638" y="4816475"/>
          <p14:tracePt t="39711" x="2976563" y="4822825"/>
          <p14:tracePt t="39712" x="3000375" y="4822825"/>
          <p14:tracePt t="39719" x="3036888" y="4833938"/>
          <p14:tracePt t="39728" x="3060700" y="4833938"/>
          <p14:tracePt t="39736" x="3101975" y="4851400"/>
          <p14:tracePt t="39745" x="3155950" y="4881563"/>
          <p14:tracePt t="39752" x="3227388" y="4918075"/>
          <p14:tracePt t="39761" x="3309938" y="4953000"/>
          <p14:tracePt t="39769" x="3394075" y="4994275"/>
          <p14:tracePt t="39778" x="3470275" y="5018088"/>
          <p14:tracePt t="39785" x="3560763" y="5037138"/>
          <p14:tracePt t="39794" x="3643313" y="5048250"/>
          <p14:tracePt t="39802" x="3732213" y="5065713"/>
          <p14:tracePt t="39811" x="3810000" y="5072063"/>
          <p14:tracePt t="39819" x="3887788" y="5072063"/>
          <p14:tracePt t="39828" x="3965575" y="5072063"/>
          <p14:tracePt t="39835" x="4017963" y="5072063"/>
          <p14:tracePt t="39845" x="4084638" y="5072063"/>
          <p14:tracePt t="39852" x="4149725" y="5072063"/>
          <p14:tracePt t="39861" x="4208463" y="5072063"/>
          <p14:tracePt t="39869" x="4268788" y="5072063"/>
          <p14:tracePt t="39878" x="4322763" y="5060950"/>
          <p14:tracePt t="39885" x="4370388" y="5048250"/>
          <p14:tracePt t="39895" x="4418013" y="5030788"/>
          <p14:tracePt t="39901" x="4452938" y="5030788"/>
          <p14:tracePt t="39912" x="4506913" y="5018088"/>
          <p14:tracePt t="39920" x="4518025" y="5018088"/>
          <p14:tracePt t="39928" x="4537075" y="5013325"/>
          <p14:tracePt t="39936" x="4560888" y="5013325"/>
          <p14:tracePt t="39945" x="4584700" y="5013325"/>
          <p14:tracePt t="39952" x="4602163" y="5013325"/>
          <p14:tracePt t="39962" x="4632325" y="5013325"/>
          <p14:tracePt t="39969" x="4656138" y="5006975"/>
          <p14:tracePt t="39979" x="4679950" y="5006975"/>
          <p14:tracePt t="39986" x="4721225" y="5006975"/>
          <p14:tracePt t="39995" x="4768850" y="4989513"/>
          <p14:tracePt t="40002" x="4810125" y="4983163"/>
          <p14:tracePt t="40011" x="4857750" y="4983163"/>
          <p14:tracePt t="40019" x="4905375" y="4965700"/>
          <p14:tracePt t="40028" x="4946650" y="4941888"/>
          <p14:tracePt t="40035" x="4994275" y="4911725"/>
          <p14:tracePt t="40045" x="5054600" y="4875213"/>
          <p14:tracePt t="40052" x="5102225" y="4840288"/>
          <p14:tracePt t="40062" x="5160963" y="4799013"/>
          <p14:tracePt t="40069" x="5203825" y="4775200"/>
          <p14:tracePt t="40078" x="5251450" y="4745038"/>
          <p14:tracePt t="40086" x="5286375" y="4727575"/>
          <p14:tracePt t="40095" x="5327650" y="4697413"/>
          <p14:tracePt t="40102" x="5357813" y="4667250"/>
          <p14:tracePt t="40112" x="5418138" y="4595813"/>
          <p14:tracePt t="40120" x="5435600" y="4560888"/>
          <p14:tracePt t="40128" x="5459413" y="4513263"/>
          <p14:tracePt t="40135" x="5470525" y="4459288"/>
          <p14:tracePt t="40145" x="5483225" y="4398963"/>
          <p14:tracePt t="40152" x="5483225" y="4340225"/>
          <p14:tracePt t="40161" x="5483225" y="4268788"/>
          <p14:tracePt t="40169" x="5483225" y="4191000"/>
          <p14:tracePt t="40178" x="5483225" y="4089400"/>
          <p14:tracePt t="40185" x="5470525" y="4000500"/>
          <p14:tracePt t="40195" x="5453063" y="3875088"/>
          <p14:tracePt t="40202" x="5446713" y="3786188"/>
          <p14:tracePt t="40212" x="5435600" y="3679825"/>
          <p14:tracePt t="40218" x="5422900" y="3578225"/>
          <p14:tracePt t="40228" x="5422900" y="3465513"/>
          <p14:tracePt t="40236" x="5422900" y="3363913"/>
          <p14:tracePt t="40245" x="5418138" y="3268663"/>
          <p14:tracePt t="40252" x="5411788" y="3184525"/>
          <p14:tracePt t="40261" x="5394325" y="3108325"/>
          <p14:tracePt t="40269" x="5387975" y="3030538"/>
          <p14:tracePt t="40278" x="5375275" y="2959100"/>
          <p14:tracePt t="40285" x="5364163" y="2898775"/>
          <p14:tracePt t="40295" x="5364163" y="2833688"/>
          <p14:tracePt t="40302" x="5364163" y="2779713"/>
          <p14:tracePt t="40312" x="5364163" y="2732088"/>
          <p14:tracePt t="40312" x="5346700" y="2690813"/>
          <p14:tracePt t="40320" x="5334000" y="2649538"/>
          <p14:tracePt t="40328" x="5299075" y="2613025"/>
          <p14:tracePt t="40336" x="5268913" y="2578100"/>
          <p14:tracePt t="40345" x="5227638" y="2541588"/>
          <p14:tracePt t="40352" x="5173663" y="2506663"/>
          <p14:tracePt t="40361" x="5137150" y="2476500"/>
          <p14:tracePt t="40369" x="5095875" y="2441575"/>
          <p14:tracePt t="40378" x="5054600" y="2405063"/>
          <p14:tracePt t="40385" x="5018088" y="2374900"/>
          <p14:tracePt t="40395" x="4983163" y="2339975"/>
          <p14:tracePt t="40402" x="4941888" y="2309813"/>
          <p14:tracePt t="40411" x="4894263" y="2279650"/>
          <p14:tracePt t="40418" x="4840288" y="2244725"/>
          <p14:tracePt t="40428" x="4775200" y="2208213"/>
          <p14:tracePt t="40435" x="4708525" y="2179638"/>
          <p14:tracePt t="40445" x="4637088" y="2143125"/>
          <p14:tracePt t="40452" x="4565650" y="2112963"/>
          <p14:tracePt t="40461" x="4500563" y="2078038"/>
          <p14:tracePt t="40469" x="4441825" y="2054225"/>
          <p14:tracePt t="40479" x="4375150" y="2024063"/>
          <p14:tracePt t="40485" x="4316413" y="2000250"/>
          <p14:tracePt t="40495" x="4268788" y="1982788"/>
          <p14:tracePt t="40502" x="4203700" y="1965325"/>
          <p14:tracePt t="40512" x="4060825" y="1922463"/>
          <p14:tracePt t="40520" x="3989388" y="1917700"/>
          <p14:tracePt t="40528" x="3922713" y="1898650"/>
          <p14:tracePt t="40536" x="3863975" y="1893888"/>
          <p14:tracePt t="40545" x="3816350" y="1887538"/>
          <p14:tracePt t="40552" x="3768725" y="1881188"/>
          <p14:tracePt t="40562" x="3727450" y="1874838"/>
          <p14:tracePt t="40569" x="3690938" y="1870075"/>
          <p14:tracePt t="40578" x="3656013" y="1870075"/>
          <p14:tracePt t="40586" x="3619500" y="1870075"/>
          <p14:tracePt t="40595" x="3595688" y="1870075"/>
          <p14:tracePt t="40602" x="3571875" y="1870075"/>
          <p14:tracePt t="40612" x="3541713" y="1870075"/>
          <p14:tracePt t="40619" x="3513138" y="1870075"/>
          <p14:tracePt t="40628" x="3489325" y="1870075"/>
          <p14:tracePt t="40635" x="3459163" y="1874838"/>
          <p14:tracePt t="40645" x="3422650" y="1893888"/>
          <p14:tracePt t="40652" x="3387725" y="1911350"/>
          <p14:tracePt t="40661" x="3340100" y="1935163"/>
          <p14:tracePt t="40669" x="3309938" y="1958975"/>
          <p14:tracePt t="40678" x="3262313" y="1982788"/>
          <p14:tracePt t="40685" x="3221038" y="2024063"/>
          <p14:tracePt t="40695" x="3167063" y="2065338"/>
          <p14:tracePt t="40696" x="3119438" y="2119313"/>
          <p14:tracePt t="40704" x="3084513" y="2166938"/>
          <p14:tracePt t="40712" x="3036888" y="2232025"/>
          <p14:tracePt t="40719" x="2994025" y="2303463"/>
          <p14:tracePt t="40728" x="2959100" y="2363788"/>
          <p14:tracePt t="40736" x="2928938" y="2435225"/>
          <p14:tracePt t="40745" x="2887663" y="2513013"/>
          <p14:tracePt t="40752" x="2881313" y="2589213"/>
          <p14:tracePt t="40762" x="2857500" y="2673350"/>
          <p14:tracePt t="40769" x="2840038" y="2774950"/>
          <p14:tracePt t="40778" x="2833688" y="2881313"/>
          <p14:tracePt t="40785" x="2833688" y="2989263"/>
          <p14:tracePt t="40795" x="2827338" y="3113088"/>
          <p14:tracePt t="40802" x="2816225" y="3221038"/>
          <p14:tracePt t="40811" x="2816225" y="3322638"/>
          <p14:tracePt t="40819" x="2816225" y="3422650"/>
          <p14:tracePt t="40828" x="2816225" y="3524250"/>
          <p14:tracePt t="40835" x="2816225" y="3619500"/>
          <p14:tracePt t="40845" x="2827338" y="3697288"/>
          <p14:tracePt t="40852" x="2851150" y="3762375"/>
          <p14:tracePt t="40862" x="2870200" y="3822700"/>
          <p14:tracePt t="40869" x="2887663" y="3857625"/>
          <p14:tracePt t="40878" x="2898775" y="3898900"/>
          <p14:tracePt t="40885" x="2917825" y="3935413"/>
          <p14:tracePt t="40895" x="2917825" y="3952875"/>
          <p14:tracePt t="40896" x="2928938" y="3959225"/>
          <p14:tracePt t="40903" x="2935288" y="3970338"/>
          <p14:tracePt t="40912" x="2935288" y="3976688"/>
          <p14:tracePt t="40999" x="2941638" y="3976688"/>
          <p14:tracePt t="41128" x="2946400" y="3976688"/>
          <p14:tracePt t="41760" x="2952750" y="3976688"/>
          <p14:tracePt t="41784" x="2952750" y="3970338"/>
          <p14:tracePt t="41895" x="2959100" y="3959225"/>
          <p14:tracePt t="41912" x="2982913" y="3952875"/>
          <p14:tracePt t="41919" x="3017838" y="3941763"/>
          <p14:tracePt t="41928" x="3078163" y="3935413"/>
          <p14:tracePt t="41935" x="3179763" y="3929063"/>
          <p14:tracePt t="41943" x="3303588" y="3929063"/>
          <p14:tracePt t="41952" x="3476625" y="3911600"/>
          <p14:tracePt t="41959" x="3679825" y="3905250"/>
          <p14:tracePt t="41969" x="3870325" y="3894138"/>
          <p14:tracePt t="41975" x="4089400" y="3875088"/>
          <p14:tracePt t="41983" x="4262438" y="3840163"/>
          <p14:tracePt t="41992" x="4446588" y="3816350"/>
          <p14:tracePt t="41999" x="4595813" y="3798888"/>
          <p14:tracePt t="42007" x="4714875" y="3779838"/>
          <p14:tracePt t="42015" x="4833938" y="3775075"/>
          <p14:tracePt t="42023" x="4918075" y="3756025"/>
          <p14:tracePt t="42032" x="4983163" y="3756025"/>
          <p14:tracePt t="42039" x="5041900" y="3756025"/>
          <p14:tracePt t="42047" x="5072063" y="3756025"/>
          <p14:tracePt t="42055" x="5078413" y="3756025"/>
          <p14:tracePt t="42136" x="5084763" y="3756025"/>
          <p14:tracePt t="42151" x="5089525" y="3751263"/>
          <p14:tracePt t="42159" x="5095875" y="3751263"/>
          <p14:tracePt t="42175" x="5102225" y="3751263"/>
          <p14:tracePt t="42663" x="5108575" y="3751263"/>
          <p14:tracePt t="42672" x="5173663" y="3744913"/>
          <p14:tracePt t="42680" x="5245100" y="3721100"/>
          <p14:tracePt t="42687" x="5292725" y="3714750"/>
          <p14:tracePt t="42696" x="5327650" y="3697288"/>
          <p14:tracePt t="42703" x="5357813" y="3690938"/>
          <p14:tracePt t="42712" x="5394325" y="3673475"/>
          <p14:tracePt t="42720" x="5446713" y="3660775"/>
          <p14:tracePt t="42729" x="5513388" y="3636963"/>
          <p14:tracePt t="42735" x="5589588" y="3602038"/>
          <p14:tracePt t="42743" x="5661025" y="3571875"/>
          <p14:tracePt t="42751" x="5727700" y="3548063"/>
          <p14:tracePt t="42759" x="5799138" y="3524250"/>
          <p14:tracePt t="42768" x="5870575" y="3517900"/>
          <p14:tracePt t="42775" x="5935663" y="3513138"/>
          <p14:tracePt t="42784" x="6007100" y="3500438"/>
          <p14:tracePt t="42791" x="6078538" y="3489325"/>
          <p14:tracePt t="42800" x="6161088" y="3476625"/>
          <p14:tracePt t="42808" x="6221413" y="3459163"/>
          <p14:tracePt t="42816" x="6303963" y="3446463"/>
          <p14:tracePt t="42823" x="6399213" y="3422650"/>
          <p14:tracePt t="42831" x="6500813" y="3411538"/>
          <p14:tracePt t="42839" x="6589713" y="3398838"/>
          <p14:tracePt t="42847" x="6667500" y="3394075"/>
          <p14:tracePt t="42855" x="6727825" y="3387725"/>
          <p14:tracePt t="42863" x="6762750" y="3387725"/>
          <p14:tracePt t="42871" x="6786563" y="3387725"/>
          <p14:tracePt t="42880" x="6799263" y="3387725"/>
          <p14:tracePt t="42896" x="6804025" y="3387725"/>
          <p14:tracePt t="42904" x="6810375" y="3387725"/>
          <p14:tracePt t="42912" x="6816725" y="3387725"/>
          <p14:tracePt t="42919" x="6823075" y="3387725"/>
          <p14:tracePt t="42928" x="6827838" y="3387725"/>
          <p14:tracePt t="42935" x="6846888" y="3381375"/>
          <p14:tracePt t="42943" x="6864350" y="3381375"/>
          <p14:tracePt t="42952" x="6894513" y="3375025"/>
          <p14:tracePt t="42959" x="6911975" y="3370263"/>
          <p14:tracePt t="42968" x="6918325" y="3370263"/>
          <p14:tracePt t="42975" x="6923088" y="3363913"/>
          <p14:tracePt t="43103" x="6918325" y="3363913"/>
          <p14:tracePt t="43112" x="6911975" y="3370263"/>
          <p14:tracePt t="43119" x="6894513" y="3370263"/>
          <p14:tracePt t="43128" x="6870700" y="3370263"/>
          <p14:tracePt t="43135" x="6834188" y="3370263"/>
          <p14:tracePt t="43143" x="6810375" y="3370263"/>
          <p14:tracePt t="43152" x="6775450" y="3370263"/>
          <p14:tracePt t="43159" x="6751638" y="3363913"/>
          <p14:tracePt t="43168" x="6727825" y="3357563"/>
          <p14:tracePt t="43176" x="6708775" y="3351213"/>
          <p14:tracePt t="43183" x="6697663" y="3351213"/>
          <p14:tracePt t="43199" x="6691313" y="3351213"/>
          <p14:tracePt t="43216" x="6684963" y="3351213"/>
          <p14:tracePt t="43240" x="6673850" y="3346450"/>
          <p14:tracePt t="43248" x="6667500" y="3346450"/>
          <p14:tracePt t="43263" x="6650038" y="3333750"/>
          <p14:tracePt t="43271" x="6637338" y="3322638"/>
          <p14:tracePt t="43279" x="6619875" y="3303588"/>
          <p14:tracePt t="43287" x="6613525" y="3286125"/>
          <p14:tracePt t="43296" x="6589713" y="3251200"/>
          <p14:tracePt t="43304" x="6565900" y="3203575"/>
          <p14:tracePt t="43312" x="6542088" y="3160713"/>
          <p14:tracePt t="43319" x="6507163" y="3095625"/>
          <p14:tracePt t="43328" x="6465888" y="3030538"/>
          <p14:tracePt t="43336" x="6442075" y="2952750"/>
          <p14:tracePt t="43343" x="6405563" y="2874963"/>
          <p14:tracePt t="43352" x="6375400" y="2798763"/>
          <p14:tracePt t="43359" x="6357938" y="2727325"/>
          <p14:tracePt t="43368" x="6340475" y="2667000"/>
          <p14:tracePt t="43375" x="6327775" y="2619375"/>
          <p14:tracePt t="43383" x="6310313" y="2578100"/>
          <p14:tracePt t="43392" x="6299200" y="2554288"/>
          <p14:tracePt t="43399" x="6286500" y="2536825"/>
          <p14:tracePt t="43408" x="6275388" y="2524125"/>
          <p14:tracePt t="43415" x="6275388" y="2513013"/>
          <p14:tracePt t="43423" x="6269038" y="2500313"/>
          <p14:tracePt t="43431" x="6256338" y="2489200"/>
          <p14:tracePt t="43439" x="6251575" y="2476500"/>
          <p14:tracePt t="43455" x="6245225" y="2465388"/>
          <p14:tracePt t="43464" x="6238875" y="2459038"/>
          <p14:tracePt t="43471" x="6238875" y="2446338"/>
          <p14:tracePt t="43479" x="6238875" y="2435225"/>
          <p14:tracePt t="43488" x="6238875" y="2422525"/>
          <p14:tracePt t="43495" x="6232525" y="2417763"/>
          <p14:tracePt t="43503" x="6227763" y="2398713"/>
          <p14:tracePt t="43511" x="6221413" y="2393950"/>
          <p14:tracePt t="43519" x="6208713" y="2374900"/>
          <p14:tracePt t="43528" x="6184900" y="2357438"/>
          <p14:tracePt t="43535" x="6167438" y="2346325"/>
          <p14:tracePt t="43543" x="6156325" y="2333625"/>
          <p14:tracePt t="43552" x="6132513" y="2333625"/>
          <p14:tracePt t="43559" x="6102350" y="2333625"/>
          <p14:tracePt t="43568" x="6089650" y="2327275"/>
          <p14:tracePt t="43575" x="6078538" y="2327275"/>
          <p14:tracePt t="43584" x="6065838" y="2327275"/>
          <p14:tracePt t="43591" x="6054725" y="2327275"/>
          <p14:tracePt t="43600" x="6048375" y="2327275"/>
          <p14:tracePt t="43655" x="6042025" y="2327275"/>
          <p14:tracePt t="43664" x="6048375" y="2322513"/>
          <p14:tracePt t="43671" x="6084888" y="2309813"/>
          <p14:tracePt t="43679" x="6113463" y="2303463"/>
          <p14:tracePt t="43687" x="6137275" y="2298700"/>
          <p14:tracePt t="43696" x="6156325" y="2292350"/>
          <p14:tracePt t="43703" x="6161088" y="2286000"/>
          <p14:tracePt t="43903" x="6161088" y="2292350"/>
          <p14:tracePt t="43911" x="6156325" y="2298700"/>
          <p14:tracePt t="43927" x="6149975" y="2303463"/>
          <p14:tracePt t="43935" x="6149975" y="2309813"/>
          <p14:tracePt t="43943" x="6143625" y="2322513"/>
          <p14:tracePt t="43952" x="6137275" y="2327275"/>
          <p14:tracePt t="43959" x="6132513" y="2333625"/>
          <p14:tracePt t="43968" x="6126163" y="2346325"/>
          <p14:tracePt t="43975" x="6119813" y="2346325"/>
          <p14:tracePt t="43991" x="6113463" y="2346325"/>
          <p14:tracePt t="43999" x="6102350" y="2346325"/>
          <p14:tracePt t="44008" x="6096000" y="2346325"/>
          <p14:tracePt t="44015" x="6089650" y="2346325"/>
          <p14:tracePt t="44031" x="6084888" y="2346325"/>
          <p14:tracePt t="44039" x="6078538" y="2346325"/>
          <p14:tracePt t="44048" x="6065838" y="2339975"/>
          <p14:tracePt t="44055" x="6048375" y="2333625"/>
          <p14:tracePt t="44064" x="6030913" y="2327275"/>
          <p14:tracePt t="44071" x="5994400" y="2322513"/>
          <p14:tracePt t="44079" x="5946775" y="2316163"/>
          <p14:tracePt t="44088" x="5894388" y="2303463"/>
          <p14:tracePt t="44095" x="5840413" y="2298700"/>
          <p14:tracePt t="44103" x="5786438" y="2298700"/>
          <p14:tracePt t="44111" x="5732463" y="2279650"/>
          <p14:tracePt t="44120" x="5691188" y="2274888"/>
          <p14:tracePt t="44127" x="5649913" y="2274888"/>
          <p14:tracePt t="44135" x="5619750" y="2274888"/>
          <p14:tracePt t="44143" x="5602288" y="2274888"/>
          <p14:tracePt t="44152" x="5589588" y="2274888"/>
          <p14:tracePt t="44159" x="5584825" y="2274888"/>
          <p14:tracePt t="44168" x="5578475" y="2274888"/>
          <p14:tracePt t="44175" x="5572125" y="2274888"/>
          <p14:tracePt t="44192" x="5565775" y="2274888"/>
          <p14:tracePt t="44207" x="5565775" y="2279650"/>
          <p14:tracePt t="44952" x="5561013" y="2279650"/>
          <p14:tracePt t="45224" x="5565775" y="2292350"/>
          <p14:tracePt t="45231" x="5572125" y="2292350"/>
          <p14:tracePt t="45239" x="5578475" y="2292350"/>
          <p14:tracePt t="45248" x="5584825" y="2298700"/>
          <p14:tracePt t="45272" x="5589588" y="2303463"/>
          <p14:tracePt t="45279" x="5602288" y="2309813"/>
          <p14:tracePt t="45295" x="5608638" y="2309813"/>
          <p14:tracePt t="45303" x="5608638" y="2316163"/>
          <p14:tracePt t="45319" x="5613400" y="2322513"/>
          <p14:tracePt t="45327" x="5626100" y="2327275"/>
          <p14:tracePt t="45335" x="5632450" y="2327275"/>
          <p14:tracePt t="45344" x="5637213" y="2327275"/>
          <p14:tracePt t="45359" x="5643563" y="2333625"/>
          <p14:tracePt t="45391" x="5649913" y="2339975"/>
          <p14:tracePt t="45400" x="5661025" y="2346325"/>
          <p14:tracePt t="45415" x="5673725" y="2351088"/>
          <p14:tracePt t="45423" x="5691188" y="2357438"/>
          <p14:tracePt t="45431" x="5697538" y="2363788"/>
          <p14:tracePt t="45440" x="5708650" y="2370138"/>
          <p14:tracePt t="45448" x="5715000" y="2374900"/>
          <p14:tracePt t="45456" x="5727700" y="2374900"/>
          <p14:tracePt t="45468" x="5732463" y="2374900"/>
          <p14:tracePt t="45473" x="5762625" y="2387600"/>
          <p14:tracePt t="45481" x="5780088" y="2387600"/>
          <p14:tracePt t="45488" x="5803900" y="2398713"/>
          <p14:tracePt t="45496" x="5834063" y="2411413"/>
          <p14:tracePt t="45503" x="5857875" y="2417763"/>
          <p14:tracePt t="45511" x="5870575" y="2417763"/>
          <p14:tracePt t="45520" x="5875338" y="2417763"/>
          <p14:tracePt t="45527" x="5881688" y="2417763"/>
          <p14:tracePt t="45719" x="5905500" y="2422525"/>
          <p14:tracePt t="45727" x="5942013" y="2428875"/>
          <p14:tracePt t="45735" x="5989638" y="2435225"/>
          <p14:tracePt t="45743" x="6042025" y="2441575"/>
          <p14:tracePt t="45752" x="6089650" y="2446338"/>
          <p14:tracePt t="45759" x="6143625" y="2452688"/>
          <p14:tracePt t="45768" x="6191250" y="2465388"/>
          <p14:tracePt t="45775" x="6245225" y="2470150"/>
          <p14:tracePt t="45783" x="6303963" y="2482850"/>
          <p14:tracePt t="45791" x="6388100" y="2506663"/>
          <p14:tracePt t="45799" x="6489700" y="2554288"/>
          <p14:tracePt t="45807" x="6589713" y="2608263"/>
          <p14:tracePt t="45816" x="6680200" y="2679700"/>
          <p14:tracePt t="45823" x="6762750" y="2744788"/>
          <p14:tracePt t="45832" x="6851650" y="2803525"/>
          <p14:tracePt t="45839" x="6929438" y="2857500"/>
          <p14:tracePt t="45848" x="6994525" y="2905125"/>
          <p14:tracePt t="45856" x="7065963" y="2965450"/>
          <p14:tracePt t="45863" x="7137400" y="3017838"/>
          <p14:tracePt t="45871" x="7197725" y="3078163"/>
          <p14:tracePt t="45879" x="7256463" y="3136900"/>
          <p14:tracePt t="45888" x="7310438" y="3208338"/>
          <p14:tracePt t="45895" x="7358063" y="3268663"/>
          <p14:tracePt t="45904" x="7412038" y="3322638"/>
          <p14:tracePt t="45911" x="7442200" y="3381375"/>
          <p14:tracePt t="45919" x="7483475" y="3435350"/>
          <p14:tracePt t="45927" x="7518400" y="3489325"/>
          <p14:tracePt t="45936" x="7566025" y="3541713"/>
          <p14:tracePt t="45943" x="7602538" y="3602038"/>
          <p14:tracePt t="45952" x="7643813" y="3656013"/>
          <p14:tracePt t="45960" x="7691438" y="3714750"/>
          <p14:tracePt t="45969" x="7732713" y="3762375"/>
          <p14:tracePt t="45975" x="7775575" y="3810000"/>
          <p14:tracePt t="45986" x="7804150" y="3846513"/>
          <p14:tracePt t="45991" x="7834313" y="3875088"/>
          <p14:tracePt t="46002" x="7851775" y="3894138"/>
          <p14:tracePt t="46007" x="7864475" y="3905250"/>
          <p14:tracePt t="46019" x="7870825" y="3905250"/>
          <p14:tracePt t="46024" x="7870825" y="3911600"/>
          <p14:tracePt t="46040" x="7881938" y="3917950"/>
          <p14:tracePt t="46052" x="7888288" y="3917950"/>
          <p14:tracePt t="46111" x="7888288" y="3922713"/>
          <p14:tracePt t="46120" x="7894638" y="3922713"/>
          <p14:tracePt t="46127" x="7899400" y="3922713"/>
          <p14:tracePt t="46135" x="7918450" y="3922713"/>
          <p14:tracePt t="46143" x="7935913" y="3922713"/>
          <p14:tracePt t="46152" x="7959725" y="3922713"/>
          <p14:tracePt t="46159" x="7977188" y="3922713"/>
          <p14:tracePt t="46168" x="8001000" y="3922713"/>
          <p14:tracePt t="46175" x="8018463" y="3917950"/>
          <p14:tracePt t="46183" x="8042275" y="3911600"/>
          <p14:tracePt t="46192" x="8066088" y="3898900"/>
          <p14:tracePt t="46200" x="8089900" y="3887788"/>
          <p14:tracePt t="46208" x="8108950" y="3875088"/>
          <p14:tracePt t="46215" x="8137525" y="3851275"/>
          <p14:tracePt t="46223" x="8180388" y="3816350"/>
          <p14:tracePt t="46231" x="8204200" y="3775075"/>
          <p14:tracePt t="46239" x="8245475" y="3721100"/>
          <p14:tracePt t="46248" x="8275638" y="3660775"/>
          <p14:tracePt t="46255" x="8304213" y="3595688"/>
          <p14:tracePt t="46263" x="8340725" y="3517900"/>
          <p14:tracePt t="46271" x="8358188" y="3429000"/>
          <p14:tracePt t="46279" x="8358188" y="3327400"/>
          <p14:tracePt t="46287" x="8358188" y="3214688"/>
          <p14:tracePt t="46295" x="8334375" y="3095625"/>
          <p14:tracePt t="46303" x="8310563" y="2989263"/>
          <p14:tracePt t="46312" x="8280400" y="2905125"/>
          <p14:tracePt t="46319" x="8275638" y="2840038"/>
          <p14:tracePt t="46328" x="8256588" y="2792413"/>
          <p14:tracePt t="46335" x="8256588" y="2755900"/>
          <p14:tracePt t="46344" x="8256588" y="2714625"/>
          <p14:tracePt t="46352" x="8251825" y="2690813"/>
          <p14:tracePt t="46359" x="8245475" y="2660650"/>
          <p14:tracePt t="46369" x="8239125" y="2649538"/>
          <p14:tracePt t="46376" x="8232775" y="2632075"/>
          <p14:tracePt t="46385" x="8232775" y="2625725"/>
          <p14:tracePt t="46391" x="8232775" y="2619375"/>
          <p14:tracePt t="46402" x="8232775" y="2613025"/>
          <p14:tracePt t="46408" x="8232775" y="2608263"/>
          <p14:tracePt t="46419" x="8232775" y="2601913"/>
          <p14:tracePt t="46423" x="8239125" y="2589213"/>
          <p14:tracePt t="46435" x="8245475" y="2571750"/>
          <p14:tracePt t="46439" x="8251825" y="2547938"/>
          <p14:tracePt t="46452" x="8269288" y="2530475"/>
          <p14:tracePt t="46456" x="8275638" y="2506663"/>
          <p14:tracePt t="46469" x="8293100" y="2489200"/>
          <p14:tracePt t="46473" x="8304213" y="2465388"/>
          <p14:tracePt t="46486" x="8310563" y="2452688"/>
          <p14:tracePt t="46489" x="8323263" y="2441575"/>
          <p14:tracePt t="46502" x="8323263" y="2435225"/>
          <p14:tracePt t="46505" x="8328025" y="2422525"/>
          <p14:tracePt t="46519" x="8334375" y="2411413"/>
          <p14:tracePt t="46536" x="8334375" y="2405063"/>
          <p14:tracePt t="46623" x="8334375" y="2428875"/>
          <p14:tracePt t="46632" x="8328025" y="2465388"/>
          <p14:tracePt t="46639" x="8316913" y="2506663"/>
          <p14:tracePt t="46648" x="8304213" y="2541588"/>
          <p14:tracePt t="46655" x="8299450" y="2589213"/>
          <p14:tracePt t="46663" x="8280400" y="2632075"/>
          <p14:tracePt t="46672" x="8280400" y="2684463"/>
          <p14:tracePt t="46680" x="8275638" y="2744788"/>
          <p14:tracePt t="46687" x="8275638" y="2822575"/>
          <p14:tracePt t="46695" x="8275638" y="2898775"/>
          <p14:tracePt t="46704" x="8275638" y="2982913"/>
          <p14:tracePt t="46711" x="8275638" y="3060700"/>
          <p14:tracePt t="46719" x="8275638" y="3125788"/>
          <p14:tracePt t="46727" x="8275638" y="3184525"/>
          <p14:tracePt t="46735" x="8256588" y="3238500"/>
          <p14:tracePt t="46743" x="8256588" y="3286125"/>
          <p14:tracePt t="46752" x="8251825" y="3327400"/>
          <p14:tracePt t="46759" x="8239125" y="3357563"/>
          <p14:tracePt t="46768" x="8232775" y="3381375"/>
          <p14:tracePt t="46775" x="8232775" y="3405188"/>
          <p14:tracePt t="46784" x="8228013" y="3417888"/>
          <p14:tracePt t="46792" x="8228013" y="3435350"/>
          <p14:tracePt t="46799" x="8228013" y="3452813"/>
          <p14:tracePt t="46807" x="8215313" y="3476625"/>
          <p14:tracePt t="46816" x="8208963" y="3500438"/>
          <p14:tracePt t="46823" x="8197850" y="3530600"/>
          <p14:tracePt t="46833" x="8191500" y="3560763"/>
          <p14:tracePt t="46840" x="8191500" y="3578225"/>
          <p14:tracePt t="46849" x="8180388" y="3608388"/>
          <p14:tracePt t="46856" x="8174038" y="3613150"/>
          <p14:tracePt t="46866" x="8174038" y="3619500"/>
          <p14:tracePt t="46871" x="8174038" y="3625850"/>
          <p14:tracePt t="46968" x="8174038" y="3602038"/>
          <p14:tracePt t="46975" x="8180388" y="3571875"/>
          <p14:tracePt t="46983" x="8204200" y="3517900"/>
          <p14:tracePt t="46991" x="8239125" y="3459163"/>
          <p14:tracePt t="46999" x="8275638" y="3398838"/>
          <p14:tracePt t="47007" x="8316913" y="3327400"/>
          <p14:tracePt t="47016" x="8347075" y="3268663"/>
          <p14:tracePt t="47023" x="8394700" y="3190875"/>
          <p14:tracePt t="47032" x="8418513" y="3136900"/>
          <p14:tracePt t="47039" x="8447088" y="3084513"/>
          <p14:tracePt t="47048" x="8470900" y="3030538"/>
          <p14:tracePt t="47055" x="8494713" y="2976563"/>
          <p14:tracePt t="47063" x="8524875" y="2922588"/>
          <p14:tracePt t="47072" x="8561388" y="2870200"/>
          <p14:tracePt t="47079" x="8589963" y="2822575"/>
          <p14:tracePt t="47087" x="8620125" y="2779713"/>
          <p14:tracePt t="47096" x="8643938" y="2744788"/>
          <p14:tracePt t="47103" x="8661400" y="2720975"/>
          <p14:tracePt t="47112" x="8685213" y="2697163"/>
          <p14:tracePt t="47119" x="8685213" y="2684463"/>
          <p14:tracePt t="47128" x="8691563" y="2679700"/>
          <p14:tracePt t="47136" x="8691563" y="2673350"/>
          <p14:tracePt t="47143" x="8691563" y="2667000"/>
          <p14:tracePt t="47153" x="8697913" y="2667000"/>
          <p14:tracePt t="47159" x="8704263" y="2667000"/>
          <p14:tracePt t="47169" x="8715375" y="2660650"/>
          <p14:tracePt t="47176" x="8732838" y="2660650"/>
          <p14:tracePt t="47185" x="8763000" y="2649538"/>
          <p14:tracePt t="47191" x="8799513" y="2649538"/>
          <p14:tracePt t="47202" x="8847138" y="2636838"/>
          <p14:tracePt t="47207" x="8918575" y="2613025"/>
          <p14:tracePt t="47219" x="8994775" y="2589213"/>
          <p14:tracePt t="47223" x="9078913" y="2565400"/>
          <p14:tracePt t="47235" x="9161463" y="2536825"/>
          <p14:tracePt t="47239" x="9245600" y="2513013"/>
          <p14:tracePt t="47253" x="9328150" y="2482850"/>
          <p14:tracePt t="47256" x="9412288" y="2452688"/>
          <p14:tracePt t="47269" x="9494838" y="2417763"/>
          <p14:tracePt t="47272" x="9566275" y="2387600"/>
          <p14:tracePt t="47285" x="9637713" y="2357438"/>
          <p14:tracePt t="47289" x="9709150" y="2327275"/>
          <p14:tracePt t="47302" x="9775825" y="2298700"/>
          <p14:tracePt t="47305" x="9823450" y="2268538"/>
          <p14:tracePt t="47319" x="9864725" y="2251075"/>
          <p14:tracePt t="47320" x="9882188" y="2232025"/>
          <p14:tracePt t="47328" x="9894888" y="2220913"/>
          <p14:tracePt t="47335" x="9899650" y="2220913"/>
          <p14:tracePt t="47344" x="9906000" y="2220913"/>
          <p14:tracePt t="47512" x="9899650" y="2220913"/>
          <p14:tracePt t="47519" x="9894888" y="2227263"/>
          <p14:tracePt t="47527" x="9864725" y="2244725"/>
          <p14:tracePt t="47535" x="9834563" y="2262188"/>
          <p14:tracePt t="47543" x="9780588" y="2292350"/>
          <p14:tracePt t="47552" x="9728200" y="2327275"/>
          <p14:tracePt t="47559" x="9667875" y="2381250"/>
          <p14:tracePt t="47568" x="9578975" y="2441575"/>
          <p14:tracePt t="47575" x="9471025" y="2513013"/>
          <p14:tracePt t="47583" x="9364663" y="2571750"/>
          <p14:tracePt t="47592" x="9239250" y="2649538"/>
          <p14:tracePt t="47600" x="9109075" y="2727325"/>
          <p14:tracePt t="47607" x="8990013" y="2786063"/>
          <p14:tracePt t="47616" x="8875713" y="2840038"/>
          <p14:tracePt t="47623" x="8775700" y="2870200"/>
          <p14:tracePt t="47632" x="8674100" y="2898775"/>
          <p14:tracePt t="47639" x="8585200" y="2917825"/>
          <p14:tracePt t="47648" x="8501063" y="2928938"/>
          <p14:tracePt t="47655" x="8429625" y="2941638"/>
          <p14:tracePt t="47663" x="8370888" y="2946400"/>
          <p14:tracePt t="47672" x="8334375" y="2952750"/>
          <p14:tracePt t="47679" x="8310563" y="2952750"/>
          <p14:tracePt t="47687" x="8299450" y="2959100"/>
          <p14:tracePt t="47799" x="8310563" y="2941638"/>
          <p14:tracePt t="47807" x="8340725" y="2922588"/>
          <p14:tracePt t="47815" x="8351838" y="2917825"/>
          <p14:tracePt t="47823" x="8388350" y="2894013"/>
          <p14:tracePt t="47832" x="8429625" y="2857500"/>
          <p14:tracePt t="47840" x="8470900" y="2827338"/>
          <p14:tracePt t="47847" x="8524875" y="2798763"/>
          <p14:tracePt t="47856" x="8585200" y="2755900"/>
          <p14:tracePt t="47863" x="8661400" y="2720975"/>
          <p14:tracePt t="47872" x="8739188" y="2679700"/>
          <p14:tracePt t="47879" x="8804275" y="2655888"/>
          <p14:tracePt t="47888" x="8894763" y="2613025"/>
          <p14:tracePt t="47895" x="8983663" y="2565400"/>
          <p14:tracePt t="47903" x="9078913" y="2524125"/>
          <p14:tracePt t="47911" x="9174163" y="2493963"/>
          <p14:tracePt t="47920" x="9256713" y="2476500"/>
          <p14:tracePt t="47927" x="9328150" y="2452688"/>
          <p14:tracePt t="47935" x="9394825" y="2435225"/>
          <p14:tracePt t="47944" x="9429750" y="2422525"/>
          <p14:tracePt t="47952" x="9436100" y="2422525"/>
          <p14:tracePt t="48047" x="9429750" y="2422525"/>
          <p14:tracePt t="48063" x="9429750" y="2428875"/>
          <p14:tracePt t="48088" x="9423400" y="2435225"/>
          <p14:tracePt t="48135" x="9423400" y="2441575"/>
          <p14:tracePt t="48143" x="9423400" y="2452688"/>
          <p14:tracePt t="48152" x="9423400" y="2459038"/>
          <p14:tracePt t="48159" x="9436100" y="2482850"/>
          <p14:tracePt t="48168" x="9453563" y="2517775"/>
          <p14:tracePt t="48175" x="9483725" y="2565400"/>
          <p14:tracePt t="48183" x="9531350" y="2632075"/>
          <p14:tracePt t="48191" x="9578975" y="2690813"/>
          <p14:tracePt t="48199" x="9637713" y="2768600"/>
          <p14:tracePt t="48207" x="9732963" y="2857500"/>
          <p14:tracePt t="48216" x="9828213" y="2946400"/>
          <p14:tracePt t="48224" x="9971088" y="3041650"/>
          <p14:tracePt t="48232" x="10079038" y="3113088"/>
          <p14:tracePt t="48239" x="10198100" y="3179763"/>
          <p14:tracePt t="48247" x="10310813" y="3227388"/>
          <p14:tracePt t="48255" x="10436225" y="3268663"/>
          <p14:tracePt t="48263" x="10537825" y="3292475"/>
          <p14:tracePt t="48272" x="10650538" y="3309938"/>
          <p14:tracePt t="48279" x="10752138" y="3322638"/>
          <p14:tracePt t="48287" x="10841038" y="3327400"/>
          <p14:tracePt t="48295" x="10912475" y="3327400"/>
          <p14:tracePt t="48303" x="10983913" y="3327400"/>
          <p14:tracePt t="48311" x="11031538" y="3327400"/>
          <p14:tracePt t="48320" x="11072813" y="3327400"/>
          <p14:tracePt t="48327" x="11096625" y="3327400"/>
          <p14:tracePt t="48336" x="11114088" y="3327400"/>
          <p14:tracePt t="48344" x="11133138" y="3327400"/>
          <p14:tracePt t="48352" x="11144250" y="3327400"/>
          <p14:tracePt t="48375" x="11144250" y="3340100"/>
          <p14:tracePt t="48384" x="11144250" y="3346450"/>
          <p14:tracePt t="48391" x="11144250" y="3351213"/>
          <p14:tracePt t="48399" x="11144250" y="3357563"/>
          <p14:tracePt t="48407" x="11150600" y="3357563"/>
          <p14:tracePt t="48416" x="11150600" y="3363913"/>
          <p14:tracePt t="48487" x="11144250" y="3363913"/>
          <p14:tracePt t="48495" x="11120438" y="3351213"/>
          <p14:tracePt t="48504" x="11096625" y="3333750"/>
          <p14:tracePt t="48511" x="11072813" y="3316288"/>
          <p14:tracePt t="48519" x="11037888" y="3292475"/>
          <p14:tracePt t="48527" x="11001375" y="3275013"/>
          <p14:tracePt t="48536" x="10953750" y="3251200"/>
          <p14:tracePt t="48543" x="10888663" y="3221038"/>
          <p14:tracePt t="48552" x="10817225" y="3190875"/>
          <p14:tracePt t="48560" x="10745788" y="3160713"/>
          <p14:tracePt t="48568" x="10650538" y="3132138"/>
          <p14:tracePt t="48575" x="10542588" y="3101975"/>
          <p14:tracePt t="48584" x="10423525" y="3071813"/>
          <p14:tracePt t="48591" x="10310813" y="3041650"/>
          <p14:tracePt t="48599" x="10198100" y="3013075"/>
          <p14:tracePt t="48607" x="10085388" y="2994025"/>
          <p14:tracePt t="48615" x="9983788" y="2970213"/>
          <p14:tracePt t="48624" x="9894888" y="2965450"/>
          <p14:tracePt t="48631" x="9799638" y="2959100"/>
          <p14:tracePt t="48639" x="9732963" y="2941638"/>
          <p14:tracePt t="48647" x="9674225" y="2941638"/>
          <p14:tracePt t="48655" x="9632950" y="2941638"/>
          <p14:tracePt t="48663" x="9626600" y="2941638"/>
          <p14:tracePt t="48671" x="9620250" y="2941638"/>
          <p14:tracePt t="48855" x="9626600" y="2952750"/>
          <p14:tracePt t="48864" x="9626600" y="2959100"/>
          <p14:tracePt t="48871" x="9632950" y="2976563"/>
          <p14:tracePt t="48887" x="9637713" y="2989263"/>
          <p14:tracePt t="48895" x="9644063" y="3000375"/>
          <p14:tracePt t="48911" x="9656763" y="3013075"/>
          <p14:tracePt t="48920" x="9656763" y="3017838"/>
          <p14:tracePt t="48927" x="9661525" y="3024188"/>
          <p14:tracePt t="48936" x="9661525" y="3030538"/>
          <p14:tracePt t="48952" x="9674225" y="3048000"/>
          <p14:tracePt t="48960" x="9680575" y="3054350"/>
          <p14:tracePt t="48968" x="9680575" y="3060700"/>
          <p14:tracePt t="48985" x="9685338" y="3065463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A9610E-EA21-1F4C-8717-856928FD0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38" y="1234934"/>
            <a:ext cx="9814317" cy="438813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4976B2-C482-95E7-5AEE-7CA6C1804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2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62"/>
    </mc:Choice>
    <mc:Fallback>
      <p:transition spd="slow" advTm="27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24" x="3006725" y="1839913"/>
          <p14:tracePt t="1332" x="3041650" y="1816100"/>
          <p14:tracePt t="1341" x="3108325" y="1785938"/>
          <p14:tracePt t="1348" x="3160713" y="1744663"/>
          <p14:tracePt t="1358" x="3179763" y="1708150"/>
          <p14:tracePt t="1365" x="3179763" y="1666875"/>
          <p14:tracePt t="1374" x="3179763" y="1619250"/>
          <p14:tracePt t="1382" x="3155950" y="1560513"/>
          <p14:tracePt t="1393" x="3078163" y="1381125"/>
          <p14:tracePt t="1400" x="3036888" y="1303338"/>
          <p14:tracePt t="1408" x="2970213" y="1220788"/>
          <p14:tracePt t="1416" x="2894013" y="1179513"/>
          <p14:tracePt t="1425" x="2762250" y="1119188"/>
          <p14:tracePt t="1432" x="2547938" y="1060450"/>
          <p14:tracePt t="1441" x="2274888" y="1000125"/>
          <p14:tracePt t="1449" x="1922463" y="952500"/>
          <p14:tracePt t="1458" x="1589088" y="904875"/>
          <p14:tracePt t="1465" x="1244600" y="846138"/>
          <p14:tracePt t="1475" x="935038" y="803275"/>
          <p14:tracePt t="1482" x="619125" y="762000"/>
          <p14:tracePt t="1491" x="387350" y="727075"/>
          <p14:tracePt t="1498" x="125413" y="684213"/>
          <p14:tracePt t="1508" x="0" y="666750"/>
          <p14:tracePt t="1515" x="0" y="631825"/>
          <p14:tracePt t="1592" x="0" y="636588"/>
          <p14:tracePt t="1624" x="0" y="642938"/>
          <p14:tracePt t="1632" x="0" y="655638"/>
          <p14:tracePt t="1640" x="12700" y="660400"/>
          <p14:tracePt t="1648" x="30163" y="673100"/>
          <p14:tracePt t="1655" x="41275" y="679450"/>
          <p14:tracePt t="1664" x="60325" y="684213"/>
          <p14:tracePt t="1679" x="65088" y="684213"/>
          <p14:tracePt t="1687" x="77788" y="684213"/>
          <p14:tracePt t="1695" x="84138" y="690563"/>
          <p14:tracePt t="1703" x="101600" y="690563"/>
          <p14:tracePt t="1711" x="112713" y="696913"/>
          <p14:tracePt t="1719" x="136525" y="696913"/>
          <p14:tracePt t="1727" x="149225" y="696913"/>
          <p14:tracePt t="1735" x="160338" y="696913"/>
          <p14:tracePt t="1783" x="166688" y="696913"/>
          <p14:tracePt t="1823" x="173038" y="703263"/>
          <p14:tracePt t="1831" x="184150" y="714375"/>
          <p14:tracePt t="1840" x="203200" y="738188"/>
          <p14:tracePt t="1848" x="227013" y="762000"/>
          <p14:tracePt t="1855" x="244475" y="779463"/>
          <p14:tracePt t="1864" x="268288" y="785813"/>
          <p14:tracePt t="1871" x="292100" y="792163"/>
          <p14:tracePt t="1879" x="322263" y="792163"/>
          <p14:tracePt t="1888" x="350838" y="792163"/>
          <p14:tracePt t="1895" x="393700" y="785813"/>
          <p14:tracePt t="1903" x="422275" y="768350"/>
          <p14:tracePt t="1911" x="458788" y="750888"/>
          <p14:tracePt t="1919" x="500063" y="731838"/>
          <p14:tracePt t="1927" x="506413" y="727075"/>
          <p14:tracePt t="1935" x="512763" y="720725"/>
          <p14:tracePt t="1943" x="517525" y="720725"/>
          <p14:tracePt t="2087" x="512763" y="720725"/>
          <p14:tracePt t="2096" x="512763" y="727075"/>
          <p14:tracePt t="2535" x="523875" y="731838"/>
          <p14:tracePt t="2543" x="547688" y="731838"/>
          <p14:tracePt t="2551" x="571500" y="731838"/>
          <p14:tracePt t="2559" x="619125" y="731838"/>
          <p14:tracePt t="2567" x="684213" y="731838"/>
          <p14:tracePt t="2575" x="755650" y="731838"/>
          <p14:tracePt t="2583" x="833438" y="731838"/>
          <p14:tracePt t="2591" x="922338" y="731838"/>
          <p14:tracePt t="2599" x="1017588" y="731838"/>
          <p14:tracePt t="2608" x="1125538" y="731838"/>
          <p14:tracePt t="2615" x="1244600" y="731838"/>
          <p14:tracePt t="2624" x="1357313" y="731838"/>
          <p14:tracePt t="2632" x="1482725" y="731838"/>
          <p14:tracePt t="2641" x="1612900" y="731838"/>
          <p14:tracePt t="2648" x="1751013" y="731838"/>
          <p14:tracePt t="2655" x="1911350" y="731838"/>
          <p14:tracePt t="2664" x="2112963" y="731838"/>
          <p14:tracePt t="2671" x="2316163" y="731838"/>
          <p14:tracePt t="2679" x="2493963" y="731838"/>
          <p14:tracePt t="2687" x="2738438" y="731838"/>
          <p14:tracePt t="2695" x="2928938" y="731838"/>
          <p14:tracePt t="2703" x="3143250" y="731838"/>
          <p14:tracePt t="2711" x="3322638" y="731838"/>
          <p14:tracePt t="2719" x="3524250" y="731838"/>
          <p14:tracePt t="2727" x="3684588" y="731838"/>
          <p14:tracePt t="2735" x="3816350" y="731838"/>
          <p14:tracePt t="2743" x="3976688" y="731838"/>
          <p14:tracePt t="2751" x="4102100" y="731838"/>
          <p14:tracePt t="2760" x="4262438" y="731838"/>
          <p14:tracePt t="2767" x="4398963" y="731838"/>
          <p14:tracePt t="2776" x="4541838" y="731838"/>
          <p14:tracePt t="2783" x="4673600" y="731838"/>
          <p14:tracePt t="2792" x="4792663" y="731838"/>
          <p14:tracePt t="2799" x="4918075" y="731838"/>
          <p14:tracePt t="2808" x="5030788" y="731838"/>
          <p14:tracePt t="2816" x="5132388" y="731838"/>
          <p14:tracePt t="2825" x="5227638" y="731838"/>
          <p14:tracePt t="2832" x="5327650" y="731838"/>
          <p14:tracePt t="2841" x="5422900" y="738188"/>
          <p14:tracePt t="2849" x="5507038" y="755650"/>
          <p14:tracePt t="2858" x="5608638" y="774700"/>
          <p14:tracePt t="2865" x="5697538" y="785813"/>
          <p14:tracePt t="2875" x="5822950" y="822325"/>
          <p14:tracePt t="2882" x="5953125" y="863600"/>
          <p14:tracePt t="2892" x="6089650" y="898525"/>
          <p14:tracePt t="2899" x="6303963" y="958850"/>
          <p14:tracePt t="2908" x="6537325" y="1017588"/>
          <p14:tracePt t="2915" x="6827838" y="1095375"/>
          <p14:tracePt t="2925" x="7113588" y="1173163"/>
          <p14:tracePt t="2932" x="7381875" y="1250950"/>
          <p14:tracePt t="2941" x="7656513" y="1357313"/>
          <p14:tracePt t="2949" x="7899400" y="1458913"/>
          <p14:tracePt t="2958" x="8185150" y="1584325"/>
          <p14:tracePt t="2965" x="8442325" y="1690688"/>
          <p14:tracePt t="2975" x="8661400" y="1785938"/>
          <p14:tracePt t="2981" x="8851900" y="1870075"/>
          <p14:tracePt t="2991" x="9001125" y="1935163"/>
          <p14:tracePt t="2992" x="9156700" y="2017713"/>
          <p14:tracePt t="2999" x="9263063" y="2089150"/>
          <p14:tracePt t="3008" x="9358313" y="2166938"/>
          <p14:tracePt t="3016" x="9447213" y="2238375"/>
          <p14:tracePt t="3025" x="9518650" y="2327275"/>
          <p14:tracePt t="3032" x="9578975" y="2411413"/>
          <p14:tracePt t="3041" x="9632950" y="2489200"/>
          <p14:tracePt t="3048" x="9680575" y="2571750"/>
          <p14:tracePt t="3058" x="9721850" y="2655888"/>
          <p14:tracePt t="3064" x="9752013" y="2727325"/>
          <p14:tracePt t="3075" x="9786938" y="2816225"/>
          <p14:tracePt t="3081" x="9823450" y="2898775"/>
          <p14:tracePt t="3092" x="9858375" y="2994025"/>
          <p14:tracePt t="3098" x="9899650" y="3089275"/>
          <p14:tracePt t="3108" x="9947275" y="3184525"/>
          <p14:tracePt t="3114" x="9994900" y="3298825"/>
          <p14:tracePt t="3125" x="10055225" y="3417888"/>
          <p14:tracePt t="3131" x="10113963" y="3530600"/>
          <p14:tracePt t="3141" x="10167938" y="3636963"/>
          <p14:tracePt t="3148" x="10239375" y="3738563"/>
          <p14:tracePt t="3158" x="10293350" y="3840163"/>
          <p14:tracePt t="3164" x="10340975" y="3922713"/>
          <p14:tracePt t="3175" x="10371138" y="4006850"/>
          <p14:tracePt t="3181" x="10388600" y="4071938"/>
          <p14:tracePt t="3192" x="10406063" y="4125913"/>
          <p14:tracePt t="3192" x="10406063" y="4179888"/>
          <p14:tracePt t="3199" x="10406063" y="4227513"/>
          <p14:tracePt t="3208" x="10399713" y="4268788"/>
          <p14:tracePt t="3216" x="10375900" y="4298950"/>
          <p14:tracePt t="3225" x="10340975" y="4340225"/>
          <p14:tracePt t="3232" x="10299700" y="4370388"/>
          <p14:tracePt t="3241" x="10252075" y="4398963"/>
          <p14:tracePt t="3248" x="10185400" y="4429125"/>
          <p14:tracePt t="3258" x="10096500" y="4452938"/>
          <p14:tracePt t="3264" x="9994900" y="4489450"/>
          <p14:tracePt t="3275" x="9875838" y="4524375"/>
          <p14:tracePt t="3281" x="9739313" y="4554538"/>
          <p14:tracePt t="3291" x="9585325" y="4608513"/>
          <p14:tracePt t="3298" x="9429750" y="4667250"/>
          <p14:tracePt t="3308" x="9256713" y="4738688"/>
          <p14:tracePt t="3315" x="9096375" y="4803775"/>
          <p14:tracePt t="3325" x="8923338" y="4870450"/>
          <p14:tracePt t="3332" x="8751888" y="4946650"/>
          <p14:tracePt t="3342" x="8589963" y="5024438"/>
          <p14:tracePt t="3349" x="8412163" y="5095875"/>
          <p14:tracePt t="3358" x="8262938" y="5160963"/>
          <p14:tracePt t="3365" x="8078788" y="5245100"/>
          <p14:tracePt t="3375" x="7905750" y="5327650"/>
          <p14:tracePt t="3381" x="7756525" y="5399088"/>
          <p14:tracePt t="3392" x="7572375" y="5489575"/>
          <p14:tracePt t="3393" x="7442200" y="5548313"/>
          <p14:tracePt t="3399" x="7304088" y="5602288"/>
          <p14:tracePt t="3408" x="7180263" y="5632450"/>
          <p14:tracePt t="3415" x="7061200" y="5661025"/>
          <p14:tracePt t="3425" x="6935788" y="5697538"/>
          <p14:tracePt t="3431" x="6816725" y="5715000"/>
          <p14:tracePt t="3442" x="6684963" y="5751513"/>
          <p14:tracePt t="3448" x="6572250" y="5786438"/>
          <p14:tracePt t="3458" x="6470650" y="5822950"/>
          <p14:tracePt t="3465" x="6370638" y="5851525"/>
          <p14:tracePt t="3475" x="6245225" y="5881688"/>
          <p14:tracePt t="3481" x="6132513" y="5899150"/>
          <p14:tracePt t="3491" x="6024563" y="5922963"/>
          <p14:tracePt t="3498" x="5911850" y="5935663"/>
          <p14:tracePt t="3508" x="5799138" y="5946775"/>
          <p14:tracePt t="3515" x="5697538" y="5965825"/>
          <p14:tracePt t="3525" x="5595938" y="5965825"/>
          <p14:tracePt t="3531" x="5494338" y="5965825"/>
          <p14:tracePt t="3541" x="5394325" y="5965825"/>
          <p14:tracePt t="3548" x="5303838" y="5965825"/>
          <p14:tracePt t="3558" x="5232400" y="5965825"/>
          <p14:tracePt t="3564" x="5156200" y="5965825"/>
          <p14:tracePt t="3575" x="5084763" y="5965825"/>
          <p14:tracePt t="3581" x="5013325" y="5965825"/>
          <p14:tracePt t="3592" x="4953000" y="5965825"/>
          <p14:tracePt t="3592" x="4875213" y="5946775"/>
          <p14:tracePt t="3599" x="4803775" y="5942013"/>
          <p14:tracePt t="3608" x="4732338" y="5935663"/>
          <p14:tracePt t="3616" x="4673600" y="5911850"/>
          <p14:tracePt t="3625" x="4619625" y="5899150"/>
          <p14:tracePt t="3632" x="4572000" y="5894388"/>
          <p14:tracePt t="3641" x="4537075" y="5894388"/>
          <p14:tracePt t="3648" x="4500563" y="5894388"/>
          <p14:tracePt t="3658" x="4476750" y="5894388"/>
          <p14:tracePt t="3665" x="4465638" y="5894388"/>
          <p14:tracePt t="3675" x="4452938" y="5894388"/>
          <p14:tracePt t="3682" x="4446588" y="5894388"/>
          <p14:tracePt t="3693" x="4441825" y="5894388"/>
          <p14:tracePt t="3698" x="4435475" y="5894388"/>
          <p14:tracePt t="3710" x="4422775" y="5894388"/>
          <p14:tracePt t="3715" x="4405313" y="5894388"/>
          <p14:tracePt t="3727" x="4394200" y="5894388"/>
          <p14:tracePt t="3731" x="4370388" y="5888038"/>
          <p14:tracePt t="3744" x="4310063" y="5870575"/>
          <p14:tracePt t="3751" x="4279900" y="5864225"/>
          <p14:tracePt t="3760" x="4227513" y="5846763"/>
          <p14:tracePt t="3767" x="4179888" y="5834063"/>
          <p14:tracePt t="3777" x="4125913" y="5816600"/>
          <p14:tracePt t="3783" x="4071938" y="5803900"/>
          <p14:tracePt t="3793" x="4017963" y="5799138"/>
          <p14:tracePt t="3799" x="3965575" y="5786438"/>
          <p14:tracePt t="3810" x="3917950" y="5780088"/>
          <p14:tracePt t="3815" x="3863975" y="5775325"/>
          <p14:tracePt t="3827" x="3816350" y="5768975"/>
          <p14:tracePt t="3832" x="3768725" y="5762625"/>
          <p14:tracePt t="3844" x="3721100" y="5756275"/>
          <p14:tracePt t="3848" x="3679825" y="5756275"/>
          <p14:tracePt t="3860" x="3649663" y="5756275"/>
          <p14:tracePt t="3865" x="3613150" y="5756275"/>
          <p14:tracePt t="3877" x="3595688" y="5756275"/>
          <p14:tracePt t="3881" x="3578225" y="5756275"/>
          <p14:tracePt t="3894" x="3565525" y="5756275"/>
          <p14:tracePt t="3898" x="3548063" y="5756275"/>
          <p14:tracePt t="3910" x="3541713" y="5756275"/>
          <p14:tracePt t="3914" x="3517900" y="5762625"/>
          <p14:tracePt t="3927" x="3500438" y="5762625"/>
          <p14:tracePt t="3931" x="3489325" y="5762625"/>
          <p14:tracePt t="3944" x="3470275" y="5762625"/>
          <p14:tracePt t="4040" x="3489325" y="5762625"/>
          <p14:tracePt t="4048" x="3513138" y="5762625"/>
          <p14:tracePt t="4055" x="3554413" y="5762625"/>
          <p14:tracePt t="4064" x="3608388" y="5762625"/>
          <p14:tracePt t="4071" x="3673475" y="5762625"/>
          <p14:tracePt t="4080" x="3732213" y="5751513"/>
          <p14:tracePt t="4087" x="3810000" y="5727700"/>
          <p14:tracePt t="4095" x="3887788" y="5697538"/>
          <p14:tracePt t="4103" x="3970338" y="5667375"/>
          <p14:tracePt t="4111" x="4041775" y="5619750"/>
          <p14:tracePt t="4119" x="4113213" y="5565775"/>
          <p14:tracePt t="4127" x="4167188" y="5507038"/>
          <p14:tracePt t="4136" x="4232275" y="5446713"/>
          <p14:tracePt t="4143" x="4279900" y="5370513"/>
          <p14:tracePt t="4151" x="4310063" y="5292725"/>
          <p14:tracePt t="4160" x="4327525" y="5214938"/>
          <p14:tracePt t="4167" x="4327525" y="5132388"/>
          <p14:tracePt t="4176" x="4327525" y="5048250"/>
          <p14:tracePt t="4183" x="4327525" y="4965700"/>
          <p14:tracePt t="4191" x="4310063" y="4864100"/>
          <p14:tracePt t="4199" x="4279900" y="4762500"/>
          <p14:tracePt t="4207" x="4251325" y="4643438"/>
          <p14:tracePt t="4216" x="4214813" y="4548188"/>
          <p14:tracePt t="4223" x="4173538" y="4441825"/>
          <p14:tracePt t="4232" x="4132263" y="4357688"/>
          <p14:tracePt t="4239" x="4078288" y="4262438"/>
          <p14:tracePt t="4249" x="4030663" y="4179888"/>
          <p14:tracePt t="4255" x="3989388" y="4108450"/>
          <p14:tracePt t="4265" x="3941763" y="4041775"/>
          <p14:tracePt t="4272" x="3898900" y="3989388"/>
          <p14:tracePt t="4281" x="3870325" y="3946525"/>
          <p14:tracePt t="4288" x="3846513" y="3911600"/>
          <p14:tracePt t="4298" x="3840163" y="3894138"/>
          <p14:tracePt t="4304" x="3840163" y="3870325"/>
          <p14:tracePt t="4315" x="3846513" y="3857625"/>
          <p14:tracePt t="4319" x="3863975" y="3851275"/>
          <p14:tracePt t="4331" x="3881438" y="3840163"/>
          <p14:tracePt t="4335" x="3911600" y="3840163"/>
          <p14:tracePt t="4348" x="3935413" y="3840163"/>
          <p14:tracePt t="4352" x="3946525" y="3840163"/>
          <p14:tracePt t="4365" x="3959225" y="3840163"/>
          <p14:tracePt t="4381" x="3959225" y="3833813"/>
          <p14:tracePt t="4391" x="3959225" y="3827463"/>
          <p14:tracePt t="4399" x="3959225" y="3803650"/>
          <p14:tracePt t="4407" x="3959225" y="3798888"/>
          <p14:tracePt t="4415" x="3946525" y="3762375"/>
          <p14:tracePt t="4423" x="3941763" y="3732213"/>
          <p14:tracePt t="4432" x="3929063" y="3690938"/>
          <p14:tracePt t="4440" x="3922713" y="3649663"/>
          <p14:tracePt t="4448" x="3905250" y="3608388"/>
          <p14:tracePt t="4456" x="3898900" y="3578225"/>
          <p14:tracePt t="4465" x="3887788" y="3536950"/>
          <p14:tracePt t="4471" x="3875088" y="3494088"/>
          <p14:tracePt t="4482" x="3870325" y="3446463"/>
          <p14:tracePt t="4487" x="3870325" y="3398838"/>
          <p14:tracePt t="4498" x="3870325" y="3357563"/>
          <p14:tracePt t="4504" x="3881438" y="3303588"/>
          <p14:tracePt t="4515" x="3898900" y="3262313"/>
          <p14:tracePt t="4520" x="3922713" y="3208338"/>
          <p14:tracePt t="4531" x="3935413" y="3184525"/>
          <p14:tracePt t="4536" x="3952875" y="3143250"/>
          <p14:tracePt t="4548" x="3965575" y="3125788"/>
          <p14:tracePt t="4552" x="3976688" y="3089275"/>
          <p14:tracePt t="4565" x="3983038" y="3060700"/>
          <p14:tracePt t="4568" x="3994150" y="3017838"/>
          <p14:tracePt t="4581" x="4006850" y="2970213"/>
          <p14:tracePt t="4585" x="4017963" y="2922588"/>
          <p14:tracePt t="4598" x="4037013" y="2863850"/>
          <p14:tracePt t="4601" x="4048125" y="2816225"/>
          <p14:tracePt t="4615" x="4054475" y="2774950"/>
          <p14:tracePt t="4617" x="4060825" y="2727325"/>
          <p14:tracePt t="4632" x="4071938" y="2632075"/>
          <p14:tracePt t="4639" x="4084638" y="2595563"/>
          <p14:tracePt t="4648" x="4102100" y="2554288"/>
          <p14:tracePt t="4655" x="4119563" y="2517775"/>
          <p14:tracePt t="4665" x="4143375" y="2465388"/>
          <p14:tracePt t="4671" x="4160838" y="2417763"/>
          <p14:tracePt t="4681" x="4173538" y="2381250"/>
          <p14:tracePt t="4687" x="4184650" y="2346325"/>
          <p14:tracePt t="4698" x="4197350" y="2309813"/>
          <p14:tracePt t="4704" x="4208463" y="2268538"/>
          <p14:tracePt t="4715" x="4208463" y="2203450"/>
          <p14:tracePt t="4719" x="4221163" y="2136775"/>
          <p14:tracePt t="4731" x="4238625" y="2065338"/>
          <p14:tracePt t="4735" x="4244975" y="1989138"/>
          <p14:tracePt t="4748" x="4268788" y="1893888"/>
          <p14:tracePt t="4752" x="4275138" y="1816100"/>
          <p14:tracePt t="4765" x="4275138" y="1751013"/>
          <p14:tracePt t="4768" x="4275138" y="1690688"/>
          <p14:tracePt t="4781" x="4275138" y="1649413"/>
          <p14:tracePt t="4785" x="4251325" y="1612900"/>
          <p14:tracePt t="4798" x="4227513" y="1571625"/>
          <p14:tracePt t="4801" x="4197350" y="1530350"/>
          <p14:tracePt t="4815" x="4156075" y="1482725"/>
          <p14:tracePt t="4818" x="4113213" y="1441450"/>
          <p14:tracePt t="4832" x="4017963" y="1350963"/>
          <p14:tracePt t="4839" x="3965575" y="1309688"/>
          <p14:tracePt t="4848" x="3917950" y="1279525"/>
          <p14:tracePt t="4855" x="3863975" y="1255713"/>
          <p14:tracePt t="4865" x="3803650" y="1231900"/>
          <p14:tracePt t="4872" x="3738563" y="1214438"/>
          <p14:tracePt t="4881" x="3679825" y="1184275"/>
          <p14:tracePt t="4888" x="3613150" y="1166813"/>
          <p14:tracePt t="4899" x="3554413" y="1149350"/>
          <p14:tracePt t="4904" x="3482975" y="1125538"/>
          <p14:tracePt t="4915" x="3405188" y="1089025"/>
          <p14:tracePt t="4919" x="3327400" y="1054100"/>
          <p14:tracePt t="4932" x="3251200" y="1023938"/>
          <p14:tracePt t="4935" x="3179763" y="993775"/>
          <p14:tracePt t="4948" x="3095625" y="969963"/>
          <p14:tracePt t="4952" x="3017838" y="946150"/>
          <p14:tracePt t="4965" x="2928938" y="935038"/>
          <p14:tracePt t="4968" x="2846388" y="922338"/>
          <p14:tracePt t="4982" x="2762250" y="911225"/>
          <p14:tracePt t="4986" x="2679700" y="893763"/>
          <p14:tracePt t="4998" x="2608263" y="893763"/>
          <p14:tracePt t="5000" x="2541588" y="893763"/>
          <p14:tracePt t="5016" x="2482850" y="893763"/>
          <p14:tracePt t="5016" x="2435225" y="893763"/>
          <p14:tracePt t="5023" x="2387600" y="904875"/>
          <p14:tracePt t="5032" x="2339975" y="922338"/>
          <p14:tracePt t="5039" x="2274888" y="946150"/>
          <p14:tracePt t="5048" x="2220913" y="969963"/>
          <p14:tracePt t="5056" x="2155825" y="1006475"/>
          <p14:tracePt t="5064" x="2101850" y="1030288"/>
          <p14:tracePt t="5072" x="2041525" y="1047750"/>
          <p14:tracePt t="5082" x="1976438" y="1071563"/>
          <p14:tracePt t="5087" x="1905000" y="1095375"/>
          <p14:tracePt t="5098" x="1827213" y="1112838"/>
          <p14:tracePt t="5103" x="1751013" y="1149350"/>
          <p14:tracePt t="5115" x="1673225" y="1173163"/>
          <p14:tracePt t="5119" x="1608138" y="1203325"/>
          <p14:tracePt t="5132" x="1547813" y="1227138"/>
          <p14:tracePt t="5136" x="1482725" y="1238250"/>
          <p14:tracePt t="5148" x="1428750" y="1250950"/>
          <p14:tracePt t="5152" x="1374775" y="1255713"/>
          <p14:tracePt t="5165" x="1322388" y="1262063"/>
          <p14:tracePt t="5169" x="1268413" y="1274763"/>
          <p14:tracePt t="5181" x="1231900" y="1279525"/>
          <p14:tracePt t="5185" x="1190625" y="1298575"/>
          <p14:tracePt t="5198" x="1160463" y="1309688"/>
          <p14:tracePt t="5201" x="1143000" y="1322388"/>
          <p14:tracePt t="5215" x="1119188" y="1327150"/>
          <p14:tracePt t="5216" x="1084263" y="1346200"/>
          <p14:tracePt t="5223" x="1054100" y="1370013"/>
          <p14:tracePt t="5232" x="1023938" y="1387475"/>
          <p14:tracePt t="5239" x="993775" y="1417638"/>
          <p14:tracePt t="5249" x="965200" y="1441450"/>
          <p14:tracePt t="5255" x="941388" y="1470025"/>
          <p14:tracePt t="5265" x="917575" y="1517650"/>
          <p14:tracePt t="5272" x="904875" y="1547813"/>
          <p14:tracePt t="5282" x="887413" y="1589088"/>
          <p14:tracePt t="5287" x="857250" y="1625600"/>
          <p14:tracePt t="5298" x="839788" y="1666875"/>
          <p14:tracePt t="5303" x="809625" y="1708150"/>
          <p14:tracePt t="5315" x="785813" y="1751013"/>
          <p14:tracePt t="5319" x="768350" y="1774825"/>
          <p14:tracePt t="5331" x="755650" y="1809750"/>
          <p14:tracePt t="5335" x="738188" y="1846263"/>
          <p14:tracePt t="5348" x="720725" y="1881188"/>
          <p14:tracePt t="5351" x="714375" y="1917700"/>
          <p14:tracePt t="5365" x="714375" y="1965325"/>
          <p14:tracePt t="5367" x="708025" y="2017713"/>
          <p14:tracePt t="5381" x="708025" y="2071688"/>
          <p14:tracePt t="5385" x="708025" y="2125663"/>
          <p14:tracePt t="5398" x="708025" y="2179638"/>
          <p14:tracePt t="5401" x="727075" y="2238375"/>
          <p14:tracePt t="5415" x="731838" y="2298700"/>
          <p14:tracePt t="5418" x="738188" y="2363788"/>
          <p14:tracePt t="5432" x="750888" y="2482850"/>
          <p14:tracePt t="5439" x="750888" y="2541588"/>
          <p14:tracePt t="5448" x="750888" y="2613025"/>
          <p14:tracePt t="5455" x="750888" y="2667000"/>
          <p14:tracePt t="5465" x="744538" y="2738438"/>
          <p14:tracePt t="5471" x="744538" y="2798763"/>
          <p14:tracePt t="5481" x="744538" y="2870200"/>
          <p14:tracePt t="5488" x="744538" y="2941638"/>
          <p14:tracePt t="5498" x="755650" y="3013075"/>
          <p14:tracePt t="5503" x="762000" y="3089275"/>
          <p14:tracePt t="5515" x="779463" y="3149600"/>
          <p14:tracePt t="5519" x="785813" y="3214688"/>
          <p14:tracePt t="5531" x="798513" y="3279775"/>
          <p14:tracePt t="5536" x="803275" y="3340100"/>
          <p14:tracePt t="5548" x="822325" y="3394075"/>
          <p14:tracePt t="5552" x="839788" y="3459163"/>
          <p14:tracePt t="5565" x="857250" y="3530600"/>
          <p14:tracePt t="5568" x="881063" y="3595688"/>
          <p14:tracePt t="5581" x="898525" y="3673475"/>
          <p14:tracePt t="5585" x="922338" y="3762375"/>
          <p14:tracePt t="5598" x="941388" y="3833813"/>
          <p14:tracePt t="5601" x="958850" y="3917950"/>
          <p14:tracePt t="5615" x="965200" y="3994150"/>
          <p14:tracePt t="5618" x="982663" y="4071938"/>
          <p14:tracePt t="5632" x="1006475" y="4214813"/>
          <p14:tracePt t="5639" x="1030288" y="4279900"/>
          <p14:tracePt t="5648" x="1041400" y="4327525"/>
          <p14:tracePt t="5656" x="1065213" y="4375150"/>
          <p14:tracePt t="5665" x="1077913" y="4418013"/>
          <p14:tracePt t="5671" x="1108075" y="4465638"/>
          <p14:tracePt t="5682" x="1131888" y="4506913"/>
          <p14:tracePt t="5687" x="1155700" y="4541838"/>
          <p14:tracePt t="5698" x="1190625" y="4589463"/>
          <p14:tracePt t="5704" x="1220788" y="4632325"/>
          <p14:tracePt t="5715" x="1244600" y="4660900"/>
          <p14:tracePt t="5719" x="1279525" y="4697413"/>
          <p14:tracePt t="5731" x="1309688" y="4738688"/>
          <p14:tracePt t="5735" x="1333500" y="4768850"/>
          <p14:tracePt t="5748" x="1350963" y="4799013"/>
          <p14:tracePt t="5751" x="1374775" y="4827588"/>
          <p14:tracePt t="5765" x="1387475" y="4857750"/>
          <p14:tracePt t="5768" x="1411288" y="4899025"/>
          <p14:tracePt t="5782" x="1446213" y="4941888"/>
          <p14:tracePt t="5785" x="1470025" y="4989513"/>
          <p14:tracePt t="5798" x="1506538" y="5037138"/>
          <p14:tracePt t="5801" x="1541463" y="5072063"/>
          <p14:tracePt t="5815" x="1595438" y="5119688"/>
          <p14:tracePt t="5816" x="1655763" y="5160963"/>
          <p14:tracePt t="5823" x="1697038" y="5191125"/>
          <p14:tracePt t="5832" x="1738313" y="5221288"/>
          <p14:tracePt t="5839" x="1762125" y="5245100"/>
          <p14:tracePt t="5848" x="1803400" y="5268913"/>
          <p14:tracePt t="5855" x="1839913" y="5292725"/>
          <p14:tracePt t="5865" x="1881188" y="5316538"/>
          <p14:tracePt t="5871" x="1928813" y="5346700"/>
          <p14:tracePt t="5881" x="1982788" y="5370513"/>
          <p14:tracePt t="5887" x="2030413" y="5387975"/>
          <p14:tracePt t="5899" x="2095500" y="5411788"/>
          <p14:tracePt t="5903" x="2149475" y="5418138"/>
          <p14:tracePt t="5915" x="2203450" y="5441950"/>
          <p14:tracePt t="5919" x="2268538" y="5459413"/>
          <p14:tracePt t="5932" x="2333625" y="5483225"/>
          <p14:tracePt t="5935" x="2393950" y="5513388"/>
          <p14:tracePt t="5948" x="2465388" y="5541963"/>
          <p14:tracePt t="5952" x="2524125" y="5565775"/>
          <p14:tracePt t="5965" x="2589213" y="5584825"/>
          <p14:tracePt t="5969" x="2649538" y="5602288"/>
          <p14:tracePt t="5981" x="2684463" y="5613400"/>
          <p14:tracePt t="5985" x="2738438" y="5619750"/>
          <p14:tracePt t="5998" x="2786063" y="5619750"/>
          <p14:tracePt t="6001" x="2827338" y="5619750"/>
          <p14:tracePt t="6015" x="2870200" y="5619750"/>
          <p14:tracePt t="6017" x="2911475" y="5619750"/>
          <p14:tracePt t="6032" x="3013075" y="5619750"/>
          <p14:tracePt t="6039" x="3065463" y="5619750"/>
          <p14:tracePt t="6049" x="3119438" y="5619750"/>
          <p14:tracePt t="6055" x="3179763" y="5613400"/>
          <p14:tracePt t="6065" x="3244850" y="5589588"/>
          <p14:tracePt t="6071" x="3316288" y="5565775"/>
          <p14:tracePt t="6082" x="3370263" y="5548313"/>
          <p14:tracePt t="6087" x="3429000" y="5524500"/>
          <p14:tracePt t="6098" x="3489325" y="5500688"/>
          <p14:tracePt t="6103" x="3524250" y="5470525"/>
          <p14:tracePt t="6115" x="3548063" y="5446713"/>
          <p14:tracePt t="6119" x="3565525" y="5405438"/>
          <p14:tracePt t="6131" x="3578225" y="5370513"/>
          <p14:tracePt t="6135" x="3584575" y="5316538"/>
          <p14:tracePt t="6148" x="3589338" y="5262563"/>
          <p14:tracePt t="6151" x="3602038" y="5221288"/>
          <p14:tracePt t="6166" x="3613150" y="5180013"/>
          <p14:tracePt t="6169" x="3632200" y="5149850"/>
          <p14:tracePt t="6182" x="3649663" y="5113338"/>
          <p14:tracePt t="6185" x="3656013" y="5084763"/>
          <p14:tracePt t="6198" x="3667125" y="5041900"/>
          <p14:tracePt t="6202" x="3673475" y="4989513"/>
          <p14:tracePt t="6215" x="3673475" y="4929188"/>
          <p14:tracePt t="6216" x="3673475" y="4864100"/>
          <p14:tracePt t="6223" x="3679825" y="4799013"/>
          <p14:tracePt t="6232" x="3690938" y="4721225"/>
          <p14:tracePt t="6239" x="3703638" y="4637088"/>
          <p14:tracePt t="6248" x="3708400" y="4541838"/>
          <p14:tracePt t="6256" x="3708400" y="4435475"/>
          <p14:tracePt t="6265" x="3708400" y="4327525"/>
          <p14:tracePt t="6271" x="3708400" y="4238625"/>
          <p14:tracePt t="6282" x="3708400" y="4137025"/>
          <p14:tracePt t="6288" x="3708400" y="4048125"/>
          <p14:tracePt t="6298" x="3703638" y="3970338"/>
          <p14:tracePt t="6303" x="3684588" y="3905250"/>
          <p14:tracePt t="6315" x="3679825" y="3833813"/>
          <p14:tracePt t="6319" x="3679825" y="3775075"/>
          <p14:tracePt t="6331" x="3679825" y="3714750"/>
          <p14:tracePt t="6335" x="3679825" y="3667125"/>
          <p14:tracePt t="6348" x="3679825" y="3619500"/>
          <p14:tracePt t="6351" x="3679825" y="3571875"/>
          <p14:tracePt t="6365" x="3690938" y="3517900"/>
          <p14:tracePt t="6368" x="3697288" y="3476625"/>
          <p14:tracePt t="6382" x="3697288" y="3435350"/>
          <p14:tracePt t="6385" x="3703638" y="3398838"/>
          <p14:tracePt t="6398" x="3703638" y="3357563"/>
          <p14:tracePt t="6400" x="3703638" y="3316288"/>
          <p14:tracePt t="6415" x="3703638" y="3262313"/>
          <p14:tracePt t="6416" x="3703638" y="3208338"/>
          <p14:tracePt t="6423" x="3703638" y="3149600"/>
          <p14:tracePt t="6432" x="3703638" y="3095625"/>
          <p14:tracePt t="6440" x="3703638" y="3048000"/>
          <p14:tracePt t="6449" x="3703638" y="3000375"/>
          <p14:tracePt t="6456" x="3703638" y="2946400"/>
          <p14:tracePt t="6465" x="3684588" y="2894013"/>
          <p14:tracePt t="6471" x="3673475" y="2840038"/>
          <p14:tracePt t="6482" x="3656013" y="2786063"/>
          <p14:tracePt t="6488" x="3643313" y="2732088"/>
          <p14:tracePt t="6498" x="3625850" y="2684463"/>
          <p14:tracePt t="6503" x="3608388" y="2632075"/>
          <p14:tracePt t="6515" x="3584575" y="2578100"/>
          <p14:tracePt t="6519" x="3560763" y="2517775"/>
          <p14:tracePt t="6532" x="3517900" y="2476500"/>
          <p14:tracePt t="6535" x="3489325" y="2428875"/>
          <p14:tracePt t="6548" x="3459163" y="2393950"/>
          <p14:tracePt t="6552" x="3417888" y="2346325"/>
          <p14:tracePt t="6565" x="3381375" y="2322513"/>
          <p14:tracePt t="6569" x="3351213" y="2298700"/>
          <p14:tracePt t="6581" x="3322638" y="2274888"/>
          <p14:tracePt t="6585" x="3279775" y="2251075"/>
          <p14:tracePt t="6598" x="3244850" y="2220913"/>
          <p14:tracePt t="6601" x="3214688" y="2203450"/>
          <p14:tracePt t="6615" x="3179763" y="2179638"/>
          <p14:tracePt t="6616" x="3149600" y="2155825"/>
          <p14:tracePt t="6623" x="3113088" y="2136775"/>
          <p14:tracePt t="6632" x="3084513" y="2119313"/>
          <p14:tracePt t="6639" x="3041650" y="2101850"/>
          <p14:tracePt t="6648" x="2989263" y="2078038"/>
          <p14:tracePt t="6655" x="2952750" y="2065338"/>
          <p14:tracePt t="6665" x="2905125" y="2047875"/>
          <p14:tracePt t="6671" x="2870200" y="2036763"/>
          <p14:tracePt t="6682" x="2827338" y="2024063"/>
          <p14:tracePt t="6687" x="2786063" y="2012950"/>
          <p14:tracePt t="6698" x="2744788" y="2006600"/>
          <p14:tracePt t="6704" x="2703513" y="2000250"/>
          <p14:tracePt t="6715" x="2660650" y="2000250"/>
          <p14:tracePt t="6719" x="2625725" y="2000250"/>
          <p14:tracePt t="6732" x="2589213" y="2000250"/>
          <p14:tracePt t="6736" x="2554288" y="2000250"/>
          <p14:tracePt t="6748" x="2513013" y="2012950"/>
          <p14:tracePt t="6751" x="2470150" y="2024063"/>
          <p14:tracePt t="6765" x="2435225" y="2036763"/>
          <p14:tracePt t="6768" x="2398713" y="2041525"/>
          <p14:tracePt t="6781" x="2346325" y="2060575"/>
          <p14:tracePt t="6785" x="2303463" y="2071688"/>
          <p14:tracePt t="6798" x="2244725" y="2084388"/>
          <p14:tracePt t="6801" x="2184400" y="2112963"/>
          <p14:tracePt t="6815" x="2125663" y="2125663"/>
          <p14:tracePt t="6816" x="2060575" y="2143125"/>
          <p14:tracePt t="6823" x="1989138" y="2160588"/>
          <p14:tracePt t="6832" x="1922463" y="2184400"/>
          <p14:tracePt t="6839" x="1851025" y="2203450"/>
          <p14:tracePt t="6848" x="1803400" y="2220913"/>
          <p14:tracePt t="6855" x="1731963" y="2255838"/>
          <p14:tracePt t="6865" x="1679575" y="2279650"/>
          <p14:tracePt t="6871" x="1619250" y="2309813"/>
          <p14:tracePt t="6881" x="1560513" y="2333625"/>
          <p14:tracePt t="6887" x="1506538" y="2357438"/>
          <p14:tracePt t="6898" x="1446213" y="2387600"/>
          <p14:tracePt t="6903" x="1398588" y="2411413"/>
          <p14:tracePt t="6915" x="1357313" y="2441575"/>
          <p14:tracePt t="6919" x="1327150" y="2482850"/>
          <p14:tracePt t="6932" x="1292225" y="2517775"/>
          <p14:tracePt t="6935" x="1262063" y="2560638"/>
          <p14:tracePt t="6948" x="1231900" y="2613025"/>
          <p14:tracePt t="6951" x="1203325" y="2660650"/>
          <p14:tracePt t="6965" x="1173163" y="2714625"/>
          <p14:tracePt t="6968" x="1143000" y="2768600"/>
          <p14:tracePt t="6982" x="1119188" y="2816225"/>
          <p14:tracePt t="6985" x="1089025" y="2870200"/>
          <p14:tracePt t="6998" x="1060450" y="2922588"/>
          <p14:tracePt t="7001" x="1030288" y="2982913"/>
          <p14:tracePt t="7015" x="1000125" y="3048000"/>
          <p14:tracePt t="7018" x="989013" y="3125788"/>
          <p14:tracePt t="7032" x="952500" y="3268663"/>
          <p14:tracePt t="7039" x="941388" y="3327400"/>
          <p14:tracePt t="7048" x="941388" y="3405188"/>
          <p14:tracePt t="7055" x="941388" y="3470275"/>
          <p14:tracePt t="7065" x="941388" y="3541713"/>
          <p14:tracePt t="7072" x="941388" y="3602038"/>
          <p14:tracePt t="7082" x="941388" y="3673475"/>
          <p14:tracePt t="7088" x="941388" y="3744913"/>
          <p14:tracePt t="7098" x="941388" y="3810000"/>
          <p14:tracePt t="7104" x="941388" y="3887788"/>
          <p14:tracePt t="7115" x="941388" y="3952875"/>
          <p14:tracePt t="7119" x="941388" y="4017963"/>
          <p14:tracePt t="7132" x="941388" y="4078288"/>
          <p14:tracePt t="7136" x="941388" y="4132263"/>
          <p14:tracePt t="7148" x="941388" y="4173538"/>
          <p14:tracePt t="7151" x="941388" y="4208463"/>
          <p14:tracePt t="7165" x="952500" y="4232275"/>
          <p14:tracePt t="7169" x="952500" y="4251325"/>
          <p14:tracePt t="7181" x="958850" y="4268788"/>
          <p14:tracePt t="7184" x="958850" y="4292600"/>
          <p14:tracePt t="7198" x="958850" y="4303713"/>
          <p14:tracePt t="7201" x="958850" y="4316413"/>
          <p14:tracePt t="7216" x="958850" y="4322763"/>
          <p14:tracePt t="7240" x="965200" y="4322763"/>
          <p14:tracePt t="7279" x="958850" y="4316413"/>
          <p14:tracePt t="7303" x="958850" y="4310063"/>
          <p14:tracePt t="7343" x="958850" y="4303713"/>
          <p14:tracePt t="7359" x="965200" y="4303713"/>
          <p14:tracePt t="7384" x="969963" y="4303713"/>
          <p14:tracePt t="7391" x="969963" y="4298950"/>
          <p14:tracePt t="7407" x="976313" y="4298950"/>
          <p14:tracePt t="7416" x="982663" y="4292600"/>
          <p14:tracePt t="7423" x="1006475" y="4275138"/>
          <p14:tracePt t="7431" x="1036638" y="4262438"/>
          <p14:tracePt t="7439" x="1084263" y="4232275"/>
          <p14:tracePt t="7448" x="1143000" y="4197350"/>
          <p14:tracePt t="7456" x="1214438" y="4156075"/>
          <p14:tracePt t="7464" x="1309688" y="4102100"/>
          <p14:tracePt t="7471" x="1404938" y="4048125"/>
          <p14:tracePt t="7479" x="1524000" y="3989388"/>
          <p14:tracePt t="7487" x="1643063" y="3935413"/>
          <p14:tracePt t="7495" x="1785938" y="3881438"/>
          <p14:tracePt t="7503" x="1922463" y="3846513"/>
          <p14:tracePt t="7511" x="2136775" y="3816350"/>
          <p14:tracePt t="7520" x="2417763" y="3810000"/>
          <p14:tracePt t="7527" x="2679700" y="3810000"/>
          <p14:tracePt t="7535" x="3024188" y="3810000"/>
          <p14:tracePt t="7544" x="3357563" y="3810000"/>
          <p14:tracePt t="7551" x="3708400" y="3810000"/>
          <p14:tracePt t="7559" x="4060825" y="3810000"/>
          <p14:tracePt t="7567" x="4292600" y="3810000"/>
          <p14:tracePt t="7575" x="4554538" y="3810000"/>
          <p14:tracePt t="7583" x="4768850" y="3810000"/>
          <p14:tracePt t="7591" x="5018088" y="3833813"/>
          <p14:tracePt t="7599" x="5180013" y="3857625"/>
          <p14:tracePt t="7607" x="5387975" y="3922713"/>
          <p14:tracePt t="7615" x="5565775" y="3989388"/>
          <p14:tracePt t="7624" x="5715000" y="4054475"/>
          <p14:tracePt t="7632" x="5864225" y="4125913"/>
          <p14:tracePt t="7639" x="5976938" y="4197350"/>
          <p14:tracePt t="7649" x="6119813" y="4279900"/>
          <p14:tracePt t="7655" x="6262688" y="4357688"/>
          <p14:tracePt t="7665" x="6357938" y="4422775"/>
          <p14:tracePt t="7671" x="6453188" y="4476750"/>
          <p14:tracePt t="7682" x="6537325" y="4530725"/>
          <p14:tracePt t="7687" x="6589713" y="4565650"/>
          <p14:tracePt t="7698" x="6643688" y="4608513"/>
          <p14:tracePt t="7704" x="6667500" y="4625975"/>
          <p14:tracePt t="7715" x="6673850" y="4637088"/>
          <p14:tracePt t="7728" x="6673850" y="4643438"/>
          <p14:tracePt t="7735" x="6673850" y="4649788"/>
          <p14:tracePt t="7744" x="6661150" y="4649788"/>
          <p14:tracePt t="7751" x="6632575" y="4660900"/>
          <p14:tracePt t="7760" x="6608763" y="4673600"/>
          <p14:tracePt t="7767" x="6561138" y="4691063"/>
          <p14:tracePt t="7775" x="6518275" y="4708525"/>
          <p14:tracePt t="7783" x="6470650" y="4732338"/>
          <p14:tracePt t="7792" x="6423025" y="4756150"/>
          <p14:tracePt t="7800" x="6388100" y="4775200"/>
          <p14:tracePt t="7807" x="6357938" y="4803775"/>
          <p14:tracePt t="7816" x="6323013" y="4846638"/>
          <p14:tracePt t="7823" x="6286500" y="4894263"/>
          <p14:tracePt t="7832" x="6251575" y="4935538"/>
          <p14:tracePt t="7840" x="6215063" y="4989513"/>
          <p14:tracePt t="7848" x="6180138" y="5037138"/>
          <p14:tracePt t="7855" x="6143625" y="5072063"/>
          <p14:tracePt t="7864" x="6113463" y="5108575"/>
          <p14:tracePt t="7871" x="6072188" y="5143500"/>
          <p14:tracePt t="7882" x="6061075" y="5160963"/>
          <p14:tracePt t="7887" x="6037263" y="5203825"/>
          <p14:tracePt t="7899" x="6013450" y="5245100"/>
          <p14:tracePt t="7904" x="5994400" y="5286375"/>
          <p14:tracePt t="7915" x="5976938" y="5327650"/>
          <p14:tracePt t="7919" x="5970588" y="5357813"/>
          <p14:tracePt t="7931" x="5959475" y="5381625"/>
          <p14:tracePt t="7935" x="5953125" y="5399088"/>
          <p14:tracePt t="7948" x="5942013" y="5429250"/>
          <p14:tracePt t="7952" x="5942013" y="5435600"/>
          <p14:tracePt t="7965" x="5935663" y="5435600"/>
          <p14:tracePt t="7968" x="5935663" y="5441950"/>
          <p14:tracePt t="7985" x="5935663" y="5446713"/>
          <p14:tracePt t="8103" x="5965825" y="5446713"/>
          <p14:tracePt t="8111" x="5994400" y="5446713"/>
          <p14:tracePt t="8119" x="6037263" y="5441950"/>
          <p14:tracePt t="8128" x="6078538" y="5435600"/>
          <p14:tracePt t="8135" x="6137275" y="5429250"/>
          <p14:tracePt t="8144" x="6191250" y="5418138"/>
          <p14:tracePt t="8152" x="6269038" y="5418138"/>
          <p14:tracePt t="8159" x="6316663" y="5418138"/>
          <p14:tracePt t="8167" x="6388100" y="5418138"/>
          <p14:tracePt t="8175" x="6465888" y="5418138"/>
          <p14:tracePt t="8183" x="6554788" y="5418138"/>
          <p14:tracePt t="8191" x="6643688" y="5418138"/>
          <p14:tracePt t="8199" x="6727825" y="5418138"/>
          <p14:tracePt t="8207" x="6804025" y="5418138"/>
          <p14:tracePt t="8215" x="6888163" y="5418138"/>
          <p14:tracePt t="8223" x="6965950" y="5418138"/>
          <p14:tracePt t="8231" x="7024688" y="5394325"/>
          <p14:tracePt t="8239" x="7102475" y="5370513"/>
          <p14:tracePt t="8248" x="7180263" y="5357813"/>
          <p14:tracePt t="8255" x="7262813" y="5327650"/>
          <p14:tracePt t="8264" x="7340600" y="5303838"/>
          <p14:tracePt t="8271" x="7423150" y="5268913"/>
          <p14:tracePt t="8281" x="7513638" y="5251450"/>
          <p14:tracePt t="8287" x="7596188" y="5227638"/>
          <p14:tracePt t="8295" x="7680325" y="5203825"/>
          <p14:tracePt t="8303" x="7739063" y="5184775"/>
          <p14:tracePt t="8312" x="7799388" y="5167313"/>
          <p14:tracePt t="8319" x="7847013" y="5156200"/>
          <p14:tracePt t="8329" x="7899400" y="5137150"/>
          <p14:tracePt t="8335" x="7959725" y="5126038"/>
          <p14:tracePt t="8345" x="8013700" y="5113338"/>
          <p14:tracePt t="8351" x="8078788" y="5108575"/>
          <p14:tracePt t="8362" x="8137525" y="5108575"/>
          <p14:tracePt t="8368" x="8185150" y="5108575"/>
          <p14:tracePt t="8378" x="8232775" y="5108575"/>
          <p14:tracePt t="8384" x="8280400" y="5108575"/>
          <p14:tracePt t="8395" x="8323263" y="5102225"/>
          <p14:tracePt t="8399" x="8347075" y="5095875"/>
          <p14:tracePt t="8412" x="8375650" y="5089525"/>
          <p14:tracePt t="8415" x="8394700" y="5089525"/>
          <p14:tracePt t="8428" x="8399463" y="5089525"/>
          <p14:tracePt t="8432" x="8412163" y="5084763"/>
          <p14:tracePt t="8445" x="8418513" y="5084763"/>
          <p14:tracePt t="8448" x="8418513" y="5078413"/>
          <p14:tracePt t="8465" x="8429625" y="5078413"/>
          <p14:tracePt t="8478" x="8453438" y="5078413"/>
          <p14:tracePt t="8481" x="8477250" y="5078413"/>
          <p14:tracePt t="8495" x="8507413" y="5078413"/>
          <p14:tracePt t="8496" x="8537575" y="5072063"/>
          <p14:tracePt t="8503" x="8561388" y="5065713"/>
          <p14:tracePt t="8512" x="8589963" y="5060950"/>
          <p14:tracePt t="8519" x="8632825" y="5041900"/>
          <p14:tracePt t="8528" x="8674100" y="5030788"/>
          <p14:tracePt t="8535" x="8721725" y="5000625"/>
          <p14:tracePt t="8545" x="8769350" y="4965700"/>
          <p14:tracePt t="8551" x="8834438" y="4929188"/>
          <p14:tracePt t="8562" x="8905875" y="4887913"/>
          <p14:tracePt t="8575" x="8977313" y="4857750"/>
          <p14:tracePt t="8581" x="9055100" y="4827588"/>
          <p14:tracePt t="8585" x="9132888" y="4786313"/>
          <p14:tracePt t="8595" x="9204325" y="4751388"/>
          <p14:tracePt t="8600" x="9275763" y="4708525"/>
          <p14:tracePt t="8612" x="9351963" y="4649788"/>
          <p14:tracePt t="8616" x="9399588" y="4608513"/>
          <p14:tracePt t="8630" x="9466263" y="4541838"/>
          <p14:tracePt t="8634" x="9542463" y="4483100"/>
          <p14:tracePt t="8645" x="9613900" y="4405313"/>
          <p14:tracePt t="8649" x="9674225" y="4340225"/>
          <p14:tracePt t="8662" x="9728200" y="4268788"/>
          <p14:tracePt t="8666" x="9769475" y="4197350"/>
          <p14:tracePt t="8679" x="9799638" y="4132263"/>
          <p14:tracePt t="8682" x="9823450" y="4054475"/>
          <p14:tracePt t="8698" x="9840913" y="3917950"/>
          <p14:tracePt t="8703" x="9852025" y="3846513"/>
          <p14:tracePt t="8714" x="9871075" y="3768725"/>
          <p14:tracePt t="8719" x="9875838" y="3703638"/>
          <p14:tracePt t="8731" x="9882188" y="3632200"/>
          <p14:tracePt t="8735" x="9894888" y="3554413"/>
          <p14:tracePt t="8748" x="9899650" y="3476625"/>
          <p14:tracePt t="8751" x="9899650" y="3411538"/>
          <p14:tracePt t="8765" x="9906000" y="3346450"/>
          <p14:tracePt t="8768" x="9906000" y="3279775"/>
          <p14:tracePt t="8781" x="9906000" y="3232150"/>
          <p14:tracePt t="8784" x="9906000" y="3173413"/>
          <p14:tracePt t="8798" x="9882188" y="3119438"/>
          <p14:tracePt t="8801" x="9871075" y="3065463"/>
          <p14:tracePt t="8814" x="9858375" y="3017838"/>
          <p14:tracePt t="8817" x="9840913" y="2970213"/>
          <p14:tracePt t="8831" x="9834563" y="2922588"/>
          <p14:tracePt t="8832" x="9823450" y="2881313"/>
          <p14:tracePt t="8839" x="9817100" y="2846388"/>
          <p14:tracePt t="8848" x="9810750" y="2803525"/>
          <p14:tracePt t="8855" x="9810750" y="2762250"/>
          <p14:tracePt t="8864" x="9799638" y="2738438"/>
          <p14:tracePt t="8871" x="9793288" y="2697163"/>
          <p14:tracePt t="8881" x="9793288" y="2655888"/>
          <p14:tracePt t="8887" x="9780588" y="2632075"/>
          <p14:tracePt t="8898" x="9769475" y="2608263"/>
          <p14:tracePt t="8904" x="9752013" y="2578100"/>
          <p14:tracePt t="8915" x="9732963" y="2554288"/>
          <p14:tracePt t="8920" x="9704388" y="2530475"/>
          <p14:tracePt t="8931" x="9674225" y="2506663"/>
          <p14:tracePt t="8935" x="9644063" y="2489200"/>
          <p14:tracePt t="8948" x="9626600" y="2476500"/>
          <p14:tracePt t="8951" x="9596438" y="2465388"/>
          <p14:tracePt t="8964" x="9566275" y="2446338"/>
          <p14:tracePt t="8967" x="9542463" y="2441575"/>
          <p14:tracePt t="8981" x="9507538" y="2428875"/>
          <p14:tracePt t="8985" x="9483725" y="2422525"/>
          <p14:tracePt t="8998" x="9447213" y="2411413"/>
          <p14:tracePt t="9001" x="9418638" y="2393950"/>
          <p14:tracePt t="9014" x="9371013" y="2381250"/>
          <p14:tracePt t="9017" x="9323388" y="2370138"/>
          <p14:tracePt t="9032" x="9280525" y="2357438"/>
          <p14:tracePt t="9033" x="9221788" y="2346325"/>
          <p14:tracePt t="9039" x="9161463" y="2322513"/>
          <p14:tracePt t="9048" x="9102725" y="2303463"/>
          <p14:tracePt t="9055" x="9031288" y="2292350"/>
          <p14:tracePt t="9065" x="8953500" y="2279650"/>
          <p14:tracePt t="9071" x="8870950" y="2274888"/>
          <p14:tracePt t="9081" x="8793163" y="2255838"/>
          <p14:tracePt t="9088" x="8704263" y="2251075"/>
          <p14:tracePt t="9098" x="8613775" y="2232025"/>
          <p14:tracePt t="9104" x="8537575" y="2227263"/>
          <p14:tracePt t="9115" x="8459788" y="2227263"/>
          <p14:tracePt t="9119" x="8370888" y="2227263"/>
          <p14:tracePt t="9131" x="8280400" y="2227263"/>
          <p14:tracePt t="9135" x="8180388" y="2227263"/>
          <p14:tracePt t="9148" x="8085138" y="2244725"/>
          <p14:tracePt t="9152" x="7989888" y="2262188"/>
          <p14:tracePt t="9165" x="7888288" y="2286000"/>
          <p14:tracePt t="9168" x="7786688" y="2298700"/>
          <p14:tracePt t="9181" x="7691438" y="2316163"/>
          <p14:tracePt t="9184" x="7589838" y="2327275"/>
          <p14:tracePt t="9198" x="7483475" y="2346325"/>
          <p14:tracePt t="9201" x="7375525" y="2346325"/>
          <p14:tracePt t="9214" x="7245350" y="2346325"/>
          <p14:tracePt t="9217" x="7113588" y="2346325"/>
          <p14:tracePt t="9232" x="6965950" y="2346325"/>
          <p14:tracePt t="9232" x="6834188" y="2346325"/>
          <p14:tracePt t="9241" x="6715125" y="2346325"/>
          <p14:tracePt t="9248" x="6589713" y="2346325"/>
          <p14:tracePt t="9255" x="6470650" y="2346325"/>
          <p14:tracePt t="9265" x="6340475" y="2346325"/>
          <p14:tracePt t="9271" x="6227763" y="2346325"/>
          <p14:tracePt t="9282" x="6126163" y="2346325"/>
          <p14:tracePt t="9287" x="6024563" y="2346325"/>
          <p14:tracePt t="9298" x="5935663" y="2346325"/>
          <p14:tracePt t="9303" x="5840413" y="2346325"/>
          <p14:tracePt t="9314" x="5756275" y="2346325"/>
          <p14:tracePt t="9319" x="5673725" y="2346325"/>
          <p14:tracePt t="9331" x="5589588" y="2346325"/>
          <p14:tracePt t="9335" x="5530850" y="2346325"/>
          <p14:tracePt t="9348" x="5483225" y="2346325"/>
          <p14:tracePt t="9352" x="5418138" y="2346325"/>
          <p14:tracePt t="9365" x="5370513" y="2346325"/>
          <p14:tracePt t="9368" x="5322888" y="2346325"/>
          <p14:tracePt t="9381" x="5299075" y="2346325"/>
          <p14:tracePt t="9384" x="5275263" y="2346325"/>
          <p14:tracePt t="9398" x="5256213" y="2346325"/>
          <p14:tracePt t="9401" x="5245100" y="2339975"/>
          <p14:tracePt t="9415" x="5221288" y="2339975"/>
          <p14:tracePt t="9418" x="5203825" y="2339975"/>
          <p14:tracePt t="9431" x="5191125" y="2339975"/>
          <p14:tracePt t="9432" x="5180013" y="2339975"/>
          <p14:tracePt t="9439" x="5160963" y="2339975"/>
          <p14:tracePt t="9448" x="5149850" y="2339975"/>
          <p14:tracePt t="9455" x="5132388" y="2339975"/>
          <p14:tracePt t="9465" x="5108575" y="2339975"/>
          <p14:tracePt t="9471" x="5084763" y="2339975"/>
          <p14:tracePt t="9482" x="5054600" y="2339975"/>
          <p14:tracePt t="9487" x="5024438" y="2339975"/>
          <p14:tracePt t="9498" x="4989513" y="2339975"/>
          <p14:tracePt t="9503" x="4946650" y="2339975"/>
          <p14:tracePt t="9514" x="4905375" y="2346325"/>
          <p14:tracePt t="9519" x="4846638" y="2351088"/>
          <p14:tracePt t="9531" x="4792663" y="2357438"/>
          <p14:tracePt t="9535" x="4727575" y="2363788"/>
          <p14:tracePt t="9548" x="4660900" y="2363788"/>
          <p14:tracePt t="9552" x="4589463" y="2363788"/>
          <p14:tracePt t="9565" x="4518025" y="2370138"/>
          <p14:tracePt t="9568" x="4459288" y="2374900"/>
          <p14:tracePt t="9581" x="4398963" y="2393950"/>
          <p14:tracePt t="9585" x="4346575" y="2405063"/>
          <p14:tracePt t="9598" x="4310063" y="2435225"/>
          <p14:tracePt t="9601" x="4275138" y="2465388"/>
          <p14:tracePt t="9614" x="4238625" y="2493963"/>
          <p14:tracePt t="9617" x="4214813" y="2517775"/>
          <p14:tracePt t="9632" x="4179888" y="2560638"/>
          <p14:tracePt t="9632" x="4143375" y="2589213"/>
          <p14:tracePt t="9639" x="4113213" y="2625725"/>
          <p14:tracePt t="9648" x="4084638" y="2660650"/>
          <p14:tracePt t="9655" x="4065588" y="2690813"/>
          <p14:tracePt t="9665" x="4048125" y="2727325"/>
          <p14:tracePt t="9672" x="4041775" y="2755900"/>
          <p14:tracePt t="9681" x="4024313" y="2792413"/>
          <p14:tracePt t="9687" x="4006850" y="2833688"/>
          <p14:tracePt t="9698" x="4000500" y="2863850"/>
          <p14:tracePt t="9704" x="3989388" y="2898775"/>
          <p14:tracePt t="9715" x="3976688" y="2952750"/>
          <p14:tracePt t="9720" x="3970338" y="3006725"/>
          <p14:tracePt t="9731" x="3970338" y="3071813"/>
          <p14:tracePt t="9735" x="3970338" y="3149600"/>
          <p14:tracePt t="9748" x="3970338" y="3227388"/>
          <p14:tracePt t="9751" x="3970338" y="3322638"/>
          <p14:tracePt t="9765" x="3970338" y="3417888"/>
          <p14:tracePt t="9768" x="3970338" y="3513138"/>
          <p14:tracePt t="9781" x="3983038" y="3625850"/>
          <p14:tracePt t="9784" x="3989388" y="3714750"/>
          <p14:tracePt t="9798" x="3994150" y="3798888"/>
          <p14:tracePt t="9801" x="3994150" y="3894138"/>
          <p14:tracePt t="9815" x="3994150" y="3976688"/>
          <p14:tracePt t="9817" x="3994150" y="4071938"/>
          <p14:tracePt t="9832" x="4013200" y="4160838"/>
          <p14:tracePt t="9833" x="4024313" y="4256088"/>
          <p14:tracePt t="9839" x="4041775" y="4340225"/>
          <p14:tracePt t="9848" x="4048125" y="4418013"/>
          <p14:tracePt t="9855" x="4071938" y="4476750"/>
          <p14:tracePt t="9865" x="4095750" y="4541838"/>
          <p14:tracePt t="9871" x="4137025" y="4589463"/>
          <p14:tracePt t="9882" x="4167188" y="4625975"/>
          <p14:tracePt t="9887" x="4214813" y="4673600"/>
          <p14:tracePt t="9898" x="4268788" y="4708525"/>
          <p14:tracePt t="9903" x="4322763" y="4745038"/>
          <p14:tracePt t="9915" x="4387850" y="4792663"/>
          <p14:tracePt t="9919" x="4446588" y="4840288"/>
          <p14:tracePt t="9931" x="4518025" y="4881563"/>
          <p14:tracePt t="9936" x="4589463" y="4929188"/>
          <p14:tracePt t="9948" x="4660900" y="4970463"/>
          <p14:tracePt t="9952" x="4732338" y="5013325"/>
          <p14:tracePt t="9965" x="4799013" y="5048250"/>
          <p14:tracePt t="9968" x="4881563" y="5095875"/>
          <p14:tracePt t="9981" x="4953000" y="5132388"/>
          <p14:tracePt t="9986" x="5037138" y="5167313"/>
          <p14:tracePt t="9998" x="5108575" y="5208588"/>
          <p14:tracePt t="10001" x="5167313" y="5245100"/>
          <p14:tracePt t="10016" x="5227638" y="5275263"/>
          <p14:tracePt t="10016" x="5286375" y="5303838"/>
          <p14:tracePt t="10024" x="5327650" y="5316538"/>
          <p14:tracePt t="10032" x="5370513" y="5327650"/>
          <p14:tracePt t="10039" x="5418138" y="5334000"/>
          <p14:tracePt t="10048" x="5465763" y="5346700"/>
          <p14:tracePt t="10055" x="5513388" y="5346700"/>
          <p14:tracePt t="10065" x="5561013" y="5357813"/>
          <p14:tracePt t="10072" x="5613400" y="5357813"/>
          <p14:tracePt t="10081" x="5661025" y="5357813"/>
          <p14:tracePt t="10087" x="5703888" y="5357813"/>
          <p14:tracePt t="10098" x="5732463" y="5357813"/>
          <p14:tracePt t="10103" x="5780088" y="5357813"/>
          <p14:tracePt t="10115" x="5827713" y="5357813"/>
          <p14:tracePt t="10119" x="5870575" y="5357813"/>
          <p14:tracePt t="10131" x="5918200" y="5357813"/>
          <p14:tracePt t="10135" x="5965825" y="5357813"/>
          <p14:tracePt t="10148" x="6024563" y="5357813"/>
          <p14:tracePt t="10152" x="6078538" y="5357813"/>
          <p14:tracePt t="10165" x="6126163" y="5357813"/>
          <p14:tracePt t="10168" x="6173788" y="5357813"/>
          <p14:tracePt t="10181" x="6215063" y="5357813"/>
          <p14:tracePt t="10185" x="6256338" y="5364163"/>
          <p14:tracePt t="10198" x="6310313" y="5370513"/>
          <p14:tracePt t="10201" x="6357938" y="5375275"/>
          <p14:tracePt t="10215" x="6399213" y="5381625"/>
          <p14:tracePt t="10218" x="6459538" y="5394325"/>
          <p14:tracePt t="10232" x="6537325" y="5394325"/>
          <p14:tracePt t="10239" x="6572250" y="5394325"/>
          <p14:tracePt t="10248" x="6608763" y="5394325"/>
          <p14:tracePt t="10255" x="6632575" y="5394325"/>
          <p14:tracePt t="10265" x="6643688" y="5394325"/>
          <p14:tracePt t="10487" x="6637338" y="5399088"/>
          <p14:tracePt t="10495" x="6626225" y="5411788"/>
          <p14:tracePt t="10511" x="6619875" y="5411788"/>
          <p14:tracePt t="10528" x="6613525" y="5418138"/>
          <p14:tracePt t="10543" x="6613525" y="5422900"/>
          <p14:tracePt t="10600" x="6608763" y="5422900"/>
          <p14:tracePt t="10943" x="6602413" y="5422900"/>
          <p14:tracePt t="10959" x="6602413" y="5429250"/>
          <p14:tracePt t="11111" x="6602413" y="5435600"/>
          <p14:tracePt t="11303" x="6596063" y="5435600"/>
          <p14:tracePt t="19399" x="6602413" y="5411788"/>
          <p14:tracePt t="19399" x="6667500" y="5381625"/>
          <p14:tracePt t="19408" x="6756400" y="5322888"/>
          <p14:tracePt t="19416" x="6870700" y="5262563"/>
          <p14:tracePt t="19423" x="6970713" y="5191125"/>
          <p14:tracePt t="19432" x="7065963" y="5126038"/>
          <p14:tracePt t="19440" x="7143750" y="5065713"/>
          <p14:tracePt t="19448" x="7185025" y="5013325"/>
          <p14:tracePt t="19456" x="7208838" y="4976813"/>
          <p14:tracePt t="19465" x="7221538" y="4959350"/>
          <p14:tracePt t="19735" x="7299325" y="4922838"/>
          <p14:tracePt t="19743" x="7435850" y="4851400"/>
          <p14:tracePt t="19751" x="7643813" y="4779963"/>
          <p14:tracePt t="19759" x="7847013" y="4684713"/>
          <p14:tracePt t="19767" x="8037513" y="4608513"/>
          <p14:tracePt t="19775" x="8204200" y="4541838"/>
          <p14:tracePt t="19783" x="8299450" y="4494213"/>
          <p14:tracePt t="19791" x="8328025" y="4465638"/>
          <p14:tracePt t="19799" x="8334375" y="4429125"/>
          <p14:tracePt t="19807" x="8316913" y="4375150"/>
          <p14:tracePt t="19815" x="8293100" y="4286250"/>
          <p14:tracePt t="19823" x="8262938" y="4197350"/>
          <p14:tracePt t="19831" x="8239125" y="4102100"/>
          <p14:tracePt t="19839" x="8215313" y="4017963"/>
          <p14:tracePt t="19848" x="8185150" y="3941763"/>
          <p14:tracePt t="19855" x="8161338" y="3875088"/>
          <p14:tracePt t="19864" x="8143875" y="3816350"/>
          <p14:tracePt t="19871" x="8126413" y="3762375"/>
          <p14:tracePt t="19880" x="8113713" y="3714750"/>
          <p14:tracePt t="19888" x="8102600" y="3673475"/>
          <p14:tracePt t="19895" x="8089900" y="3632200"/>
          <p14:tracePt t="19904" x="8072438" y="3584575"/>
          <p14:tracePt t="19911" x="8054975" y="3517900"/>
          <p14:tracePt t="19920" x="8024813" y="3459163"/>
          <p14:tracePt t="19927" x="7983538" y="3387725"/>
          <p14:tracePt t="19936" x="7947025" y="3316288"/>
          <p14:tracePt t="19943" x="7894638" y="3244850"/>
          <p14:tracePt t="19951" x="7827963" y="3184525"/>
          <p14:tracePt t="19959" x="7780338" y="3136900"/>
          <p14:tracePt t="19967" x="7732713" y="3113088"/>
          <p14:tracePt t="19975" x="7704138" y="3095625"/>
          <p14:tracePt t="19983" x="7673975" y="3084513"/>
          <p14:tracePt t="19991" x="7667625" y="3078163"/>
          <p14:tracePt t="19999" x="7656513" y="3078163"/>
          <p14:tracePt t="20023" x="7656513" y="3071813"/>
          <p14:tracePt t="20039" x="7656513" y="3065463"/>
          <p14:tracePt t="20048" x="7656513" y="3048000"/>
          <p14:tracePt t="20056" x="7673975" y="3024188"/>
          <p14:tracePt t="20064" x="7673975" y="3006725"/>
          <p14:tracePt t="20071" x="7661275" y="2976563"/>
          <p14:tracePt t="20079" x="7613650" y="2952750"/>
          <p14:tracePt t="20088" x="7548563" y="2935288"/>
          <p14:tracePt t="20095" x="7466013" y="2928938"/>
          <p14:tracePt t="20104" x="7358063" y="2928938"/>
          <p14:tracePt t="20111" x="7232650" y="2928938"/>
          <p14:tracePt t="20120" x="7061200" y="2928938"/>
          <p14:tracePt t="20127" x="6870700" y="2898775"/>
          <p14:tracePt t="20135" x="6656388" y="2881313"/>
          <p14:tracePt t="20143" x="6394450" y="2840038"/>
          <p14:tracePt t="20151" x="6184900" y="2827338"/>
          <p14:tracePt t="20159" x="6030913" y="2798763"/>
          <p14:tracePt t="20167" x="5894388" y="2768600"/>
          <p14:tracePt t="20175" x="5762625" y="2727325"/>
          <p14:tracePt t="20184" x="5680075" y="2703513"/>
          <p14:tracePt t="20191" x="5608638" y="2673350"/>
          <p14:tracePt t="20199" x="5565775" y="2649538"/>
          <p14:tracePt t="20207" x="5548313" y="2643188"/>
          <p14:tracePt t="20264" x="5554663" y="2649538"/>
          <p14:tracePt t="20271" x="5561013" y="2649538"/>
          <p14:tracePt t="20279" x="5561013" y="2655888"/>
          <p14:tracePt t="20496" x="5561013" y="2660650"/>
          <p14:tracePt t="20504" x="5554663" y="2660650"/>
          <p14:tracePt t="20527" x="5554663" y="2667000"/>
          <p14:tracePt t="20535" x="5554663" y="2673350"/>
          <p14:tracePt t="20551" x="5554663" y="2679700"/>
          <p14:tracePt t="20559" x="5572125" y="2690813"/>
          <p14:tracePt t="20567" x="5578475" y="2690813"/>
          <p14:tracePt t="20575" x="5602288" y="2697163"/>
          <p14:tracePt t="20583" x="5637213" y="2697163"/>
          <p14:tracePt t="20592" x="5661025" y="2697163"/>
          <p14:tracePt t="20599" x="5703888" y="2697163"/>
          <p14:tracePt t="20607" x="5745163" y="2697163"/>
          <p14:tracePt t="20615" x="5780088" y="2697163"/>
          <p14:tracePt t="20623" x="5822950" y="2697163"/>
          <p14:tracePt t="20631" x="5864225" y="2697163"/>
          <p14:tracePt t="20639" x="5911850" y="2697163"/>
          <p14:tracePt t="20648" x="5942013" y="2697163"/>
          <p14:tracePt t="20655" x="5983288" y="2697163"/>
          <p14:tracePt t="20664" x="6018213" y="2697163"/>
          <p14:tracePt t="20671" x="6048375" y="2697163"/>
          <p14:tracePt t="20679" x="6084888" y="2697163"/>
          <p14:tracePt t="20688" x="6102350" y="2697163"/>
          <p14:tracePt t="20696" x="6119813" y="2697163"/>
          <p14:tracePt t="20703" x="6137275" y="2697163"/>
          <p14:tracePt t="20711" x="6167438" y="2697163"/>
          <p14:tracePt t="20720" x="6197600" y="2697163"/>
          <p14:tracePt t="20727" x="6221413" y="2697163"/>
          <p14:tracePt t="20736" x="6256338" y="2697163"/>
          <p14:tracePt t="20743" x="6280150" y="2697163"/>
          <p14:tracePt t="20751" x="6292850" y="2690813"/>
          <p14:tracePt t="20759" x="6299200" y="2690813"/>
          <p14:tracePt t="20767" x="6303963" y="2690813"/>
          <p14:tracePt t="20783" x="6310313" y="2690813"/>
          <p14:tracePt t="20792" x="6316663" y="2690813"/>
          <p14:tracePt t="20800" x="6327775" y="2679700"/>
          <p14:tracePt t="20807" x="6334125" y="2679700"/>
          <p14:tracePt t="20815" x="6346825" y="2673350"/>
          <p14:tracePt t="20823" x="6346825" y="2667000"/>
          <p14:tracePt t="20832" x="6351588" y="2667000"/>
          <p14:tracePt t="20839" x="6351588" y="2660650"/>
          <p14:tracePt t="20848" x="6364288" y="2655888"/>
          <p14:tracePt t="20864" x="6375400" y="2649538"/>
          <p14:tracePt t="20880" x="6381750" y="2636838"/>
          <p14:tracePt t="20888" x="6388100" y="2632075"/>
          <p14:tracePt t="20895" x="6399213" y="2619375"/>
          <p14:tracePt t="20904" x="6399213" y="2613025"/>
          <p14:tracePt t="20911" x="6411913" y="2601913"/>
          <p14:tracePt t="20919" x="6418263" y="2589213"/>
          <p14:tracePt t="20927" x="6429375" y="2571750"/>
          <p14:tracePt t="20935" x="6435725" y="2560638"/>
          <p14:tracePt t="20943" x="6442075" y="2541588"/>
          <p14:tracePt t="20951" x="6446838" y="2530475"/>
          <p14:tracePt t="20959" x="6453188" y="2517775"/>
          <p14:tracePt t="20975" x="6453188" y="2513013"/>
          <p14:tracePt t="20984" x="6459538" y="2506663"/>
          <p14:tracePt t="20991" x="6459538" y="2500313"/>
          <p14:tracePt t="21007" x="6459538" y="2493963"/>
          <p14:tracePt t="21032" x="6459538" y="2489200"/>
          <p14:tracePt t="21048" x="6459538" y="2482850"/>
          <p14:tracePt t="21055" x="6459538" y="2476500"/>
          <p14:tracePt t="21079" x="6459538" y="2470150"/>
          <p14:tracePt t="21095" x="6453188" y="2470150"/>
          <p14:tracePt t="21103" x="6446838" y="2465388"/>
          <p14:tracePt t="21111" x="6442075" y="2465388"/>
          <p14:tracePt t="21119" x="6429375" y="2465388"/>
          <p14:tracePt t="21127" x="6411913" y="2459038"/>
          <p14:tracePt t="21135" x="6399213" y="2452688"/>
          <p14:tracePt t="21143" x="6381750" y="2446338"/>
          <p14:tracePt t="21151" x="6375400" y="2446338"/>
          <p14:tracePt t="21159" x="6364288" y="2446338"/>
          <p14:tracePt t="21168" x="6340475" y="2446338"/>
          <p14:tracePt t="21175" x="6316663" y="2441575"/>
          <p14:tracePt t="21183" x="6292850" y="2441575"/>
          <p14:tracePt t="21192" x="6275388" y="2441575"/>
          <p14:tracePt t="21199" x="6245225" y="2435225"/>
          <p14:tracePt t="21208" x="6215063" y="2428875"/>
          <p14:tracePt t="21216" x="6191250" y="2422525"/>
          <p14:tracePt t="21223" x="6173788" y="2411413"/>
          <p14:tracePt t="21232" x="6143625" y="2405063"/>
          <p14:tracePt t="21240" x="6132513" y="2405063"/>
          <p14:tracePt t="21248" x="6108700" y="2393950"/>
          <p14:tracePt t="21255" x="6096000" y="2393950"/>
          <p14:tracePt t="21265" x="6072188" y="2387600"/>
          <p14:tracePt t="21272" x="6054725" y="2387600"/>
          <p14:tracePt t="21282" x="6037263" y="2374900"/>
          <p14:tracePt t="21289" x="6018213" y="2374900"/>
          <p14:tracePt t="21298" x="6013450" y="2370138"/>
          <p14:tracePt t="21305" x="6000750" y="2370138"/>
          <p14:tracePt t="21315" x="5989638" y="2370138"/>
          <p14:tracePt t="21322" x="5976938" y="2370138"/>
          <p14:tracePt t="21332" x="5965825" y="2363788"/>
          <p14:tracePt t="21338" x="5946775" y="2363788"/>
          <p14:tracePt t="21348" x="5929313" y="2357438"/>
          <p14:tracePt t="21355" x="5905500" y="2357438"/>
          <p14:tracePt t="21365" x="5888038" y="2357438"/>
          <p14:tracePt t="21372" x="5864225" y="2351088"/>
          <p14:tracePt t="21382" x="5840413" y="2351088"/>
          <p14:tracePt t="21389" x="5827713" y="2346325"/>
          <p14:tracePt t="21399" x="5810250" y="2346325"/>
          <p14:tracePt t="21405" x="5803900" y="2346325"/>
          <p14:tracePt t="21415" x="5792788" y="2346325"/>
          <p14:tracePt t="21416" x="5786438" y="2346325"/>
          <p14:tracePt t="21424" x="5775325" y="2346325"/>
          <p14:tracePt t="21432" x="5762625" y="2346325"/>
          <p14:tracePt t="21440" x="5751513" y="2346325"/>
          <p14:tracePt t="21448" x="5745163" y="2346325"/>
          <p14:tracePt t="21456" x="5715000" y="2351088"/>
          <p14:tracePt t="21465" x="5697538" y="2357438"/>
          <p14:tracePt t="21472" x="5667375" y="2370138"/>
          <p14:tracePt t="21482" x="5632450" y="2374900"/>
          <p14:tracePt t="21488" x="5602288" y="2381250"/>
          <p14:tracePt t="21498" x="5572125" y="2387600"/>
          <p14:tracePt t="21505" x="5554663" y="2393950"/>
          <p14:tracePt t="21515" x="5530850" y="2398713"/>
          <p14:tracePt t="21521" x="5513388" y="2411413"/>
          <p14:tracePt t="21532" x="5500688" y="2411413"/>
          <p14:tracePt t="21539" x="5494338" y="2411413"/>
          <p14:tracePt t="21548" x="5489575" y="2417763"/>
          <p14:tracePt t="21555" x="5483225" y="2417763"/>
          <p14:tracePt t="21572" x="5476875" y="2422525"/>
          <p14:tracePt t="21598" x="5470525" y="2428875"/>
          <p14:tracePt t="21615" x="5465763" y="2441575"/>
          <p14:tracePt t="21616" x="5459413" y="2441575"/>
          <p14:tracePt t="21624" x="5453063" y="2452688"/>
          <p14:tracePt t="21632" x="5446713" y="2465388"/>
          <p14:tracePt t="21640" x="5435600" y="2476500"/>
          <p14:tracePt t="21648" x="5418138" y="2500313"/>
          <p14:tracePt t="21655" x="5411788" y="2513013"/>
          <p14:tracePt t="21665" x="5405438" y="2524125"/>
          <p14:tracePt t="21672" x="5399088" y="2530475"/>
          <p14:tracePt t="21682" x="5399088" y="2536825"/>
          <p14:tracePt t="21688" x="5399088" y="2541588"/>
          <p14:tracePt t="21715" x="5399088" y="2554288"/>
          <p14:tracePt t="21732" x="5399088" y="2560638"/>
          <p14:tracePt t="21739" x="5399088" y="2565400"/>
          <p14:tracePt t="21748" x="5405438" y="2578100"/>
          <p14:tracePt t="21755" x="5405438" y="2584450"/>
          <p14:tracePt t="21772" x="5418138" y="2601913"/>
          <p14:tracePt t="21781" x="5422900" y="2613025"/>
          <p14:tracePt t="21789" x="5429250" y="2632075"/>
          <p14:tracePt t="21798" x="5435600" y="2643188"/>
          <p14:tracePt t="21805" x="5446713" y="2660650"/>
          <p14:tracePt t="21815" x="5453063" y="2673350"/>
          <p14:tracePt t="21816" x="5465763" y="2684463"/>
          <p14:tracePt t="21824" x="5465763" y="2690813"/>
          <p14:tracePt t="21832" x="5483225" y="2703513"/>
          <p14:tracePt t="21840" x="5483225" y="2708275"/>
          <p14:tracePt t="21849" x="5489575" y="2708275"/>
          <p14:tracePt t="21865" x="5500688" y="2708275"/>
          <p14:tracePt t="21872" x="5507038" y="2714625"/>
          <p14:tracePt t="21882" x="5513388" y="2714625"/>
          <p14:tracePt t="21889" x="5518150" y="2714625"/>
          <p14:tracePt t="21915" x="5524500" y="2720975"/>
          <p14:tracePt t="21932" x="5537200" y="2720975"/>
          <p14:tracePt t="21948" x="5554663" y="2727325"/>
          <p14:tracePt t="21955" x="5572125" y="2727325"/>
          <p14:tracePt t="21965" x="5589588" y="2732088"/>
          <p14:tracePt t="21972" x="5613400" y="2738438"/>
          <p14:tracePt t="21982" x="5626100" y="2744788"/>
          <p14:tracePt t="21989" x="5632450" y="2744788"/>
          <p14:tracePt t="22005" x="5637213" y="2744788"/>
          <p14:tracePt t="22015" x="5637213" y="2751138"/>
          <p14:tracePt t="22016" x="5643563" y="2751138"/>
          <p14:tracePt t="22047" x="5649913" y="2755900"/>
          <p14:tracePt t="22064" x="5656263" y="2755900"/>
          <p14:tracePt t="22072" x="5661025" y="2755900"/>
          <p14:tracePt t="22079" x="5680075" y="2755900"/>
          <p14:tracePt t="22088" x="5697538" y="2762250"/>
          <p14:tracePt t="22095" x="5721350" y="2762250"/>
          <p14:tracePt t="22103" x="5751513" y="2762250"/>
          <p14:tracePt t="22111" x="5768975" y="2762250"/>
          <p14:tracePt t="22119" x="5780088" y="2768600"/>
          <p14:tracePt t="22127" x="5786438" y="2768600"/>
          <p14:tracePt t="22144" x="5786438" y="2774950"/>
          <p14:tracePt t="22151" x="5792788" y="2774950"/>
          <p14:tracePt t="22216" x="5799138" y="2774950"/>
          <p14:tracePt t="22223" x="5810250" y="2779713"/>
          <p14:tracePt t="22231" x="5827713" y="2779713"/>
          <p14:tracePt t="22240" x="5840413" y="2779713"/>
          <p14:tracePt t="22248" x="5864225" y="2779713"/>
          <p14:tracePt t="22255" x="5888038" y="2779713"/>
          <p14:tracePt t="22264" x="5922963" y="2779713"/>
          <p14:tracePt t="22272" x="5946775" y="2779713"/>
          <p14:tracePt t="22279" x="5976938" y="2779713"/>
          <p14:tracePt t="22288" x="5994400" y="2786063"/>
          <p14:tracePt t="22295" x="6018213" y="2792413"/>
          <p14:tracePt t="22303" x="6024563" y="2792413"/>
          <p14:tracePt t="22311" x="6037263" y="2792413"/>
          <p14:tracePt t="22344" x="6042025" y="2792413"/>
          <p14:tracePt t="22415" x="6042025" y="2798763"/>
          <p14:tracePt t="22439" x="6048375" y="2798763"/>
          <p14:tracePt t="22455" x="6054725" y="2803525"/>
          <p14:tracePt t="22464" x="6065838" y="2803525"/>
          <p14:tracePt t="22472" x="6078538" y="2809875"/>
          <p14:tracePt t="22479" x="6084888" y="2809875"/>
          <p14:tracePt t="22495" x="6084888" y="2816225"/>
          <p14:tracePt t="22511" x="6089650" y="2816225"/>
          <p14:tracePt t="22519" x="6089650" y="2822575"/>
          <p14:tracePt t="22543" x="6096000" y="2827338"/>
          <p14:tracePt t="22551" x="6096000" y="2833688"/>
          <p14:tracePt t="22559" x="6096000" y="2846388"/>
          <p14:tracePt t="22567" x="6096000" y="2863850"/>
          <p14:tracePt t="22575" x="6096000" y="2887663"/>
          <p14:tracePt t="22583" x="6072188" y="2928938"/>
          <p14:tracePt t="22591" x="6048375" y="2965450"/>
          <p14:tracePt t="22599" x="6024563" y="3000375"/>
          <p14:tracePt t="22607" x="6000750" y="3041650"/>
          <p14:tracePt t="22616" x="5970588" y="3078163"/>
          <p14:tracePt t="22624" x="5953125" y="3108325"/>
          <p14:tracePt t="22632" x="5929313" y="3125788"/>
          <p14:tracePt t="22640" x="5911850" y="3149600"/>
          <p14:tracePt t="22648" x="5894388" y="3167063"/>
          <p14:tracePt t="22655" x="5875338" y="3173413"/>
          <p14:tracePt t="22664" x="5857875" y="3190875"/>
          <p14:tracePt t="22679" x="5851525" y="31972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76FA16-4C91-884B-B3EF-D5D3E5914A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779"/>
          <a:stretch/>
        </p:blipFill>
        <p:spPr>
          <a:xfrm>
            <a:off x="169391" y="3138617"/>
            <a:ext cx="10151318" cy="3398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2FDB80-8438-1A4B-9ED6-AE7C225C01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445"/>
          <a:stretch/>
        </p:blipFill>
        <p:spPr>
          <a:xfrm>
            <a:off x="902044" y="118038"/>
            <a:ext cx="3904734" cy="337843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668551-076F-55E7-07C6-627427EF2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8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43"/>
    </mc:Choice>
    <mc:Fallback>
      <p:transition spd="slow" advTm="23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17" x="5888038" y="3190875"/>
          <p14:tracePt t="1820" x="5911850" y="3179763"/>
          <p14:tracePt t="1834" x="5918200" y="3173413"/>
          <p14:tracePt t="2051" x="5959475" y="3160713"/>
          <p14:tracePt t="2059" x="6108700" y="3089275"/>
          <p14:tracePt t="2067" x="6381750" y="2994025"/>
          <p14:tracePt t="2074" x="6548438" y="2887663"/>
          <p14:tracePt t="2083" x="6602413" y="2798763"/>
          <p14:tracePt t="2091" x="6602413" y="2727325"/>
          <p14:tracePt t="2100" x="6554788" y="2643188"/>
          <p14:tracePt t="2107" x="6470650" y="2554288"/>
          <p14:tracePt t="2115" x="6351588" y="2441575"/>
          <p14:tracePt t="2123" x="6203950" y="2316163"/>
          <p14:tracePt t="2130" x="6065838" y="2203450"/>
          <p14:tracePt t="2139" x="5953125" y="2108200"/>
          <p14:tracePt t="2147" x="5875338" y="2047875"/>
          <p14:tracePt t="2155" x="5803900" y="1989138"/>
          <p14:tracePt t="2163" x="5727700" y="1922463"/>
          <p14:tracePt t="2171" x="5691188" y="1863725"/>
          <p14:tracePt t="2179" x="5649913" y="1792288"/>
          <p14:tracePt t="2187" x="5632450" y="1720850"/>
          <p14:tracePt t="2195" x="5613400" y="1643063"/>
          <p14:tracePt t="2202" x="5608638" y="1554163"/>
          <p14:tracePt t="2210" x="5595938" y="1458913"/>
          <p14:tracePt t="2219" x="5572125" y="1374775"/>
          <p14:tracePt t="2227" x="5548313" y="1274763"/>
          <p14:tracePt t="2235" x="5518150" y="1179513"/>
          <p14:tracePt t="2243" x="5483225" y="1095375"/>
          <p14:tracePt t="2251" x="5441950" y="1017588"/>
          <p14:tracePt t="2259" x="5399088" y="941388"/>
          <p14:tracePt t="2267" x="5364163" y="881063"/>
          <p14:tracePt t="2275" x="5334000" y="827088"/>
          <p14:tracePt t="2284" x="5299075" y="774700"/>
          <p14:tracePt t="2291" x="5268913" y="738188"/>
          <p14:tracePt t="2300" x="5256213" y="696913"/>
          <p14:tracePt t="2307" x="5245100" y="673100"/>
          <p14:tracePt t="2317" x="5245100" y="649288"/>
          <p14:tracePt t="2323" x="5245100" y="619125"/>
          <p14:tracePt t="2334" x="5238750" y="601663"/>
          <p14:tracePt t="2339" x="5232400" y="577850"/>
          <p14:tracePt t="2351" x="5227638" y="565150"/>
          <p14:tracePt t="2355" x="5208588" y="541338"/>
          <p14:tracePt t="2371" x="5184775" y="512763"/>
          <p14:tracePt t="2384" x="5160963" y="500063"/>
          <p14:tracePt t="2387" x="5132388" y="482600"/>
          <p14:tracePt t="2401" x="5089525" y="482600"/>
          <p14:tracePt t="2403" x="5048250" y="465138"/>
          <p14:tracePt t="2417" x="4994275" y="452438"/>
          <p14:tracePt t="2420" x="4922838" y="434975"/>
          <p14:tracePt t="2434" x="4857750" y="428625"/>
          <p14:tracePt t="2436" x="4762500" y="422275"/>
          <p14:tracePt t="2451" x="4673600" y="411163"/>
          <p14:tracePt t="2451" x="4572000" y="411163"/>
          <p14:tracePt t="2459" x="4465638" y="411163"/>
          <p14:tracePt t="2467" x="4370388" y="411163"/>
          <p14:tracePt t="2475" x="4262438" y="411163"/>
          <p14:tracePt t="2484" x="4156075" y="411163"/>
          <p14:tracePt t="2491" x="4060825" y="411163"/>
          <p14:tracePt t="2500" x="3959225" y="411163"/>
          <p14:tracePt t="2507" x="3851275" y="411163"/>
          <p14:tracePt t="2517" x="3775075" y="411163"/>
          <p14:tracePt t="2523" x="3690938" y="411163"/>
          <p14:tracePt t="2534" x="3619500" y="411163"/>
          <p14:tracePt t="2539" x="3554413" y="417513"/>
          <p14:tracePt t="2550" x="3470275" y="428625"/>
          <p14:tracePt t="2554" x="3381375" y="441325"/>
          <p14:tracePt t="2567" x="3286125" y="452438"/>
          <p14:tracePt t="2571" x="3184525" y="482600"/>
          <p14:tracePt t="2584" x="3084513" y="506413"/>
          <p14:tracePt t="2587" x="3000375" y="530225"/>
          <p14:tracePt t="2600" x="2911475" y="560388"/>
          <p14:tracePt t="2604" x="2846388" y="577850"/>
          <p14:tracePt t="2617" x="2779713" y="601663"/>
          <p14:tracePt t="2620" x="2714625" y="608013"/>
          <p14:tracePt t="2634" x="2643188" y="631825"/>
          <p14:tracePt t="2637" x="2571750" y="642938"/>
          <p14:tracePt t="2651" x="2500313" y="655638"/>
          <p14:tracePt t="2651" x="2435225" y="660400"/>
          <p14:tracePt t="2659" x="2357438" y="673100"/>
          <p14:tracePt t="2667" x="2268538" y="684213"/>
          <p14:tracePt t="2675" x="2179638" y="703263"/>
          <p14:tracePt t="2684" x="2108200" y="708025"/>
          <p14:tracePt t="2691" x="2030413" y="738188"/>
          <p14:tracePt t="2701" x="1989138" y="750888"/>
          <p14:tracePt t="2707" x="1946275" y="768350"/>
          <p14:tracePt t="2717" x="1911350" y="785813"/>
          <p14:tracePt t="2723" x="1874838" y="815975"/>
          <p14:tracePt t="2734" x="1851025" y="839788"/>
          <p14:tracePt t="2739" x="1827213" y="869950"/>
          <p14:tracePt t="2750" x="1792288" y="911225"/>
          <p14:tracePt t="2755" x="1755775" y="946150"/>
          <p14:tracePt t="2767" x="1727200" y="982663"/>
          <p14:tracePt t="2771" x="1684338" y="1023938"/>
          <p14:tracePt t="2784" x="1660525" y="1060450"/>
          <p14:tracePt t="2787" x="1619250" y="1089025"/>
          <p14:tracePt t="2800" x="1595438" y="1108075"/>
          <p14:tracePt t="2803" x="1571625" y="1119188"/>
          <p14:tracePt t="2818" x="1541463" y="1136650"/>
          <p14:tracePt t="2821" x="1512888" y="1155700"/>
          <p14:tracePt t="2834" x="1482725" y="1179513"/>
          <p14:tracePt t="2837" x="1441450" y="1214438"/>
          <p14:tracePt t="2851" x="1398588" y="1255713"/>
          <p14:tracePt t="2851" x="1357313" y="1298575"/>
          <p14:tracePt t="2859" x="1316038" y="1346200"/>
          <p14:tracePt t="2867" x="1279525" y="1398588"/>
          <p14:tracePt t="2875" x="1244600" y="1452563"/>
          <p14:tracePt t="2884" x="1214438" y="1512888"/>
          <p14:tracePt t="2891" x="1173163" y="1571625"/>
          <p14:tracePt t="2901" x="1136650" y="1631950"/>
          <p14:tracePt t="2907" x="1089025" y="1703388"/>
          <p14:tracePt t="2917" x="1054100" y="1779588"/>
          <p14:tracePt t="2923" x="1006475" y="1851025"/>
          <p14:tracePt t="2934" x="982663" y="1917700"/>
          <p14:tracePt t="2939" x="958850" y="1982788"/>
          <p14:tracePt t="2950" x="946150" y="2036763"/>
          <p14:tracePt t="2955" x="941388" y="2089150"/>
          <p14:tracePt t="2967" x="941388" y="2149475"/>
          <p14:tracePt t="2971" x="941388" y="2197100"/>
          <p14:tracePt t="2984" x="941388" y="2232025"/>
          <p14:tracePt t="2987" x="941388" y="2268538"/>
          <p14:tracePt t="3000" x="941388" y="2303463"/>
          <p14:tracePt t="3003" x="941388" y="2333625"/>
          <p14:tracePt t="3017" x="941388" y="2374900"/>
          <p14:tracePt t="3020" x="952500" y="2405063"/>
          <p14:tracePt t="3033" x="969963" y="2446338"/>
          <p14:tracePt t="3036" x="1000125" y="2493963"/>
          <p14:tracePt t="3050" x="1036638" y="2536825"/>
          <p14:tracePt t="3051" x="1065213" y="2584450"/>
          <p14:tracePt t="3059" x="1108075" y="2619375"/>
          <p14:tracePt t="3067" x="1143000" y="2649538"/>
          <p14:tracePt t="3075" x="1196975" y="2684463"/>
          <p14:tracePt t="3084" x="1244600" y="2714625"/>
          <p14:tracePt t="3091" x="1303338" y="2738438"/>
          <p14:tracePt t="3100" x="1350963" y="2755900"/>
          <p14:tracePt t="3106" x="1404938" y="2779713"/>
          <p14:tracePt t="3117" x="1465263" y="2803525"/>
          <p14:tracePt t="3123" x="1530350" y="2827338"/>
          <p14:tracePt t="3133" x="1595438" y="2857500"/>
          <p14:tracePt t="3139" x="1660525" y="2870200"/>
          <p14:tracePt t="3150" x="1738313" y="2898775"/>
          <p14:tracePt t="3154" x="1822450" y="2935288"/>
          <p14:tracePt t="3167" x="1905000" y="2965450"/>
          <p14:tracePt t="3171" x="1970088" y="2994025"/>
          <p14:tracePt t="3183" x="2030413" y="3024188"/>
          <p14:tracePt t="3186" x="2089150" y="3060700"/>
          <p14:tracePt t="3200" x="2125663" y="3089275"/>
          <p14:tracePt t="3203" x="2166938" y="3113088"/>
          <p14:tracePt t="3217" x="2214563" y="3143250"/>
          <p14:tracePt t="3220" x="2268538" y="3179763"/>
          <p14:tracePt t="3233" x="2309813" y="3214688"/>
          <p14:tracePt t="3237" x="2363788" y="3238500"/>
          <p14:tracePt t="3250" x="2435225" y="3268663"/>
          <p14:tracePt t="3253" x="2513013" y="3292475"/>
          <p14:tracePt t="3267" x="2690813" y="3322638"/>
          <p14:tracePt t="3275" x="2779713" y="3333750"/>
          <p14:tracePt t="3284" x="2851150" y="3333750"/>
          <p14:tracePt t="3291" x="2905125" y="3346450"/>
          <p14:tracePt t="3300" x="2946400" y="3351213"/>
          <p14:tracePt t="3307" x="2982913" y="3357563"/>
          <p14:tracePt t="3317" x="3013075" y="3357563"/>
          <p14:tracePt t="3323" x="3054350" y="3357563"/>
          <p14:tracePt t="3334" x="3089275" y="3357563"/>
          <p14:tracePt t="3339" x="3125788" y="3357563"/>
          <p14:tracePt t="3350" x="3155950" y="3351213"/>
          <p14:tracePt t="3355" x="3190875" y="3340100"/>
          <p14:tracePt t="3367" x="3232150" y="3327400"/>
          <p14:tracePt t="3371" x="3275013" y="3322638"/>
          <p14:tracePt t="3383" x="3316288" y="3298825"/>
          <p14:tracePt t="3386" x="3370263" y="3298825"/>
          <p14:tracePt t="3400" x="3422650" y="3279775"/>
          <p14:tracePt t="3403" x="3489325" y="3275013"/>
          <p14:tracePt t="3417" x="3565525" y="3268663"/>
          <p14:tracePt t="3420" x="3636963" y="3255963"/>
          <p14:tracePt t="3434" x="3703638" y="3244850"/>
          <p14:tracePt t="3436" x="3768725" y="3227388"/>
          <p14:tracePt t="3450" x="3822700" y="3208338"/>
          <p14:tracePt t="3453" x="3887788" y="3184525"/>
          <p14:tracePt t="3467" x="3994150" y="3149600"/>
          <p14:tracePt t="3475" x="4054475" y="3113088"/>
          <p14:tracePt t="3483" x="4089400" y="3101975"/>
          <p14:tracePt t="3491" x="4125913" y="3084513"/>
          <p14:tracePt t="3501" x="4156075" y="3060700"/>
          <p14:tracePt t="3507" x="4184650" y="3036888"/>
          <p14:tracePt t="3517" x="4214813" y="3013075"/>
          <p14:tracePt t="3523" x="4251325" y="2982913"/>
          <p14:tracePt t="3533" x="4279900" y="2952750"/>
          <p14:tracePt t="3539" x="4310063" y="2917825"/>
          <p14:tracePt t="3550" x="4333875" y="2874963"/>
          <p14:tracePt t="3555" x="4357688" y="2827338"/>
          <p14:tracePt t="3567" x="4370388" y="2786063"/>
          <p14:tracePt t="3571" x="4387850" y="2738438"/>
          <p14:tracePt t="3584" x="4398963" y="2690813"/>
          <p14:tracePt t="3587" x="4411663" y="2643188"/>
          <p14:tracePt t="3600" x="4429125" y="2589213"/>
          <p14:tracePt t="3603" x="4452938" y="2524125"/>
          <p14:tracePt t="3617" x="4465638" y="2465388"/>
          <p14:tracePt t="3620" x="4483100" y="2405063"/>
          <p14:tracePt t="3634" x="4489450" y="2339975"/>
          <p14:tracePt t="3636" x="4506913" y="2279650"/>
          <p14:tracePt t="3650" x="4513263" y="2208213"/>
          <p14:tracePt t="3653" x="4513263" y="2125663"/>
          <p14:tracePt t="3667" x="4513263" y="1965325"/>
          <p14:tracePt t="3675" x="4513263" y="1870075"/>
          <p14:tracePt t="3683" x="4513263" y="1779588"/>
          <p14:tracePt t="3691" x="4513263" y="1679575"/>
          <p14:tracePt t="3700" x="4494213" y="1577975"/>
          <p14:tracePt t="3707" x="4465638" y="1482725"/>
          <p14:tracePt t="3717" x="4429125" y="1387475"/>
          <p14:tracePt t="3723" x="4370388" y="1298575"/>
          <p14:tracePt t="3733" x="4310063" y="1208088"/>
          <p14:tracePt t="3739" x="4221163" y="1143000"/>
          <p14:tracePt t="3750" x="4125913" y="1071563"/>
          <p14:tracePt t="3755" x="4024313" y="1017588"/>
          <p14:tracePt t="3767" x="3917950" y="976313"/>
          <p14:tracePt t="3771" x="3810000" y="935038"/>
          <p14:tracePt t="3784" x="3697288" y="911225"/>
          <p14:tracePt t="3787" x="3578225" y="881063"/>
          <p14:tracePt t="3800" x="3470275" y="874713"/>
          <p14:tracePt t="3803" x="3357563" y="857250"/>
          <p14:tracePt t="3817" x="3262313" y="850900"/>
          <p14:tracePt t="3820" x="3160713" y="846138"/>
          <p14:tracePt t="3833" x="3060700" y="846138"/>
          <p14:tracePt t="3836" x="2970213" y="846138"/>
          <p14:tracePt t="3850" x="2874963" y="846138"/>
          <p14:tracePt t="3851" x="2792413" y="846138"/>
          <p14:tracePt t="3858" x="2703513" y="857250"/>
          <p14:tracePt t="3867" x="2636838" y="869950"/>
          <p14:tracePt t="3875" x="2571750" y="893763"/>
          <p14:tracePt t="3884" x="2506663" y="911225"/>
          <p14:tracePt t="3891" x="2446338" y="935038"/>
          <p14:tracePt t="3900" x="2411413" y="965200"/>
          <p14:tracePt t="3907" x="2370138" y="993775"/>
          <p14:tracePt t="3917" x="2333625" y="1036638"/>
          <p14:tracePt t="3923" x="2309813" y="1084263"/>
          <p14:tracePt t="3934" x="2292350" y="1125538"/>
          <p14:tracePt t="3939" x="2268538" y="1179513"/>
          <p14:tracePt t="3950" x="2244725" y="1231900"/>
          <p14:tracePt t="3955" x="2227263" y="1292225"/>
          <p14:tracePt t="3967" x="2214563" y="1346200"/>
          <p14:tracePt t="3971" x="2197100" y="1398588"/>
          <p14:tracePt t="3983" x="2179638" y="1465263"/>
          <p14:tracePt t="3987" x="2160588" y="1517650"/>
          <p14:tracePt t="4000" x="2143125" y="1571625"/>
          <p14:tracePt t="4003" x="2119313" y="1619250"/>
          <p14:tracePt t="4017" x="2095500" y="1679575"/>
          <p14:tracePt t="4020" x="2071688" y="1738313"/>
          <p14:tracePt t="4033" x="2047875" y="1798638"/>
          <p14:tracePt t="4036" x="2041525" y="1857375"/>
          <p14:tracePt t="4051" x="2024063" y="1911350"/>
          <p14:tracePt t="4051" x="2017713" y="1965325"/>
          <p14:tracePt t="4059" x="2006600" y="2000250"/>
          <p14:tracePt t="4067" x="2000250" y="2036763"/>
          <p14:tracePt t="4075" x="2000250" y="2060575"/>
          <p14:tracePt t="4084" x="1993900" y="2084388"/>
          <p14:tracePt t="4091" x="1993900" y="2108200"/>
          <p14:tracePt t="4100" x="1993900" y="2125663"/>
          <p14:tracePt t="4107" x="1993900" y="2136775"/>
          <p14:tracePt t="4117" x="1993900" y="2149475"/>
          <p14:tracePt t="4131" x="1993900" y="2155825"/>
          <p14:tracePt t="4139" x="2000250" y="2160588"/>
          <p14:tracePt t="4163" x="2000250" y="2166938"/>
          <p14:tracePt t="4179" x="2006600" y="2166938"/>
          <p14:tracePt t="4227" x="2012950" y="2166938"/>
          <p14:tracePt t="4235" x="2012950" y="2160588"/>
          <p14:tracePt t="4259" x="2012950" y="2155825"/>
          <p14:tracePt t="4267" x="2012950" y="2136775"/>
          <p14:tracePt t="4274" x="2017713" y="2112963"/>
          <p14:tracePt t="4283" x="2036763" y="2089150"/>
          <p14:tracePt t="4291" x="2054225" y="2047875"/>
          <p14:tracePt t="4299" x="2065338" y="1993900"/>
          <p14:tracePt t="4307" x="2071688" y="1941513"/>
          <p14:tracePt t="4316" x="2078038" y="1870075"/>
          <p14:tracePt t="4323" x="2089150" y="1785938"/>
          <p14:tracePt t="4331" x="2095500" y="1714500"/>
          <p14:tracePt t="4339" x="2095500" y="1619250"/>
          <p14:tracePt t="4347" x="2095500" y="1536700"/>
          <p14:tracePt t="4354" x="2095500" y="1452563"/>
          <p14:tracePt t="4362" x="2095500" y="1370013"/>
          <p14:tracePt t="4371" x="2095500" y="1298575"/>
          <p14:tracePt t="4379" x="2095500" y="1227138"/>
          <p14:tracePt t="4387" x="2084388" y="1179513"/>
          <p14:tracePt t="4395" x="2065338" y="1131888"/>
          <p14:tracePt t="4403" x="2060575" y="1095375"/>
          <p14:tracePt t="4410" x="2041525" y="1071563"/>
          <p14:tracePt t="4418" x="2041525" y="1060450"/>
          <p14:tracePt t="4427" x="2036763" y="1047750"/>
          <p14:tracePt t="4434" x="2036763" y="1041400"/>
          <p14:tracePt t="4458" x="2036763" y="1036638"/>
          <p14:tracePt t="4507" x="2036763" y="1030288"/>
          <p14:tracePt t="4539" x="2036763" y="1023938"/>
          <p14:tracePt t="4883" x="2047875" y="1023938"/>
          <p14:tracePt t="4891" x="2060575" y="1023938"/>
          <p14:tracePt t="4899" x="2095500" y="1023938"/>
          <p14:tracePt t="4907" x="2143125" y="1023938"/>
          <p14:tracePt t="4915" x="2203450" y="1023938"/>
          <p14:tracePt t="4923" x="2262188" y="1023938"/>
          <p14:tracePt t="4931" x="2327275" y="1023938"/>
          <p14:tracePt t="4939" x="2381250" y="1023938"/>
          <p14:tracePt t="4947" x="2446338" y="1023938"/>
          <p14:tracePt t="4955" x="2500313" y="1023938"/>
          <p14:tracePt t="4962" x="2541588" y="1023938"/>
          <p14:tracePt t="4971" x="2571750" y="1023938"/>
          <p14:tracePt t="4979" x="2608263" y="1023938"/>
          <p14:tracePt t="4987" x="2632075" y="1023938"/>
          <p14:tracePt t="4995" x="2643188" y="1023938"/>
          <p14:tracePt t="5162" x="2649538" y="1023938"/>
          <p14:tracePt t="5171" x="2673350" y="1023938"/>
          <p14:tracePt t="5179" x="2714625" y="1030288"/>
          <p14:tracePt t="5187" x="2779713" y="1047750"/>
          <p14:tracePt t="5195" x="2851150" y="1065213"/>
          <p14:tracePt t="5203" x="2928938" y="1077913"/>
          <p14:tracePt t="5211" x="3024188" y="1089025"/>
          <p14:tracePt t="5219" x="3113088" y="1095375"/>
          <p14:tracePt t="5226" x="3214688" y="1108075"/>
          <p14:tracePt t="5235" x="3309938" y="1119188"/>
          <p14:tracePt t="5243" x="3405188" y="1125538"/>
          <p14:tracePt t="5251" x="3494088" y="1125538"/>
          <p14:tracePt t="5259" x="3578225" y="1125538"/>
          <p14:tracePt t="5267" x="3673475" y="1125538"/>
          <p14:tracePt t="5274" x="3744913" y="1125538"/>
          <p14:tracePt t="5283" x="3803650" y="1125538"/>
          <p14:tracePt t="5290" x="3851275" y="1125538"/>
          <p14:tracePt t="5300" x="3875088" y="1125538"/>
          <p14:tracePt t="5306" x="3894138" y="1131888"/>
          <p14:tracePt t="5499" x="3894138" y="1136650"/>
          <p14:tracePt t="5523" x="3894138" y="1143000"/>
          <p14:tracePt t="5539" x="3894138" y="1149350"/>
          <p14:tracePt t="5546" x="3898900" y="1155700"/>
          <p14:tracePt t="5555" x="3905250" y="1173163"/>
          <p14:tracePt t="5563" x="3922713" y="1203325"/>
          <p14:tracePt t="5571" x="3946525" y="1250950"/>
          <p14:tracePt t="5578" x="3976688" y="1303338"/>
          <p14:tracePt t="5587" x="4017963" y="1370013"/>
          <p14:tracePt t="5595" x="4054475" y="1428750"/>
          <p14:tracePt t="5603" x="4089400" y="1500188"/>
          <p14:tracePt t="5611" x="4125913" y="1577975"/>
          <p14:tracePt t="5619" x="4167188" y="1636713"/>
          <p14:tracePt t="5627" x="4203700" y="1697038"/>
          <p14:tracePt t="5634" x="4251325" y="1744663"/>
          <p14:tracePt t="5643" x="4275138" y="1785938"/>
          <p14:tracePt t="5651" x="4310063" y="1822450"/>
          <p14:tracePt t="5659" x="4333875" y="1839913"/>
          <p14:tracePt t="5667" x="4357688" y="1857375"/>
          <p14:tracePt t="5675" x="4381500" y="1863725"/>
          <p14:tracePt t="5684" x="4387850" y="1863725"/>
          <p14:tracePt t="6403" x="4394200" y="1863725"/>
          <p14:tracePt t="6538" x="4398963" y="1870075"/>
          <p14:tracePt t="6562" x="4411663" y="1874838"/>
          <p14:tracePt t="6571" x="4429125" y="1881188"/>
          <p14:tracePt t="6579" x="4446588" y="1893888"/>
          <p14:tracePt t="6587" x="4470400" y="1911350"/>
          <p14:tracePt t="6595" x="4500563" y="1935163"/>
          <p14:tracePt t="6602" x="4524375" y="1952625"/>
          <p14:tracePt t="6611" x="4560888" y="1982788"/>
          <p14:tracePt t="6619" x="4602163" y="2024063"/>
          <p14:tracePt t="6627" x="4637088" y="2047875"/>
          <p14:tracePt t="6635" x="4679950" y="2078038"/>
          <p14:tracePt t="6643" x="4721225" y="2108200"/>
          <p14:tracePt t="6651" x="4751388" y="2125663"/>
          <p14:tracePt t="6658" x="4768850" y="2143125"/>
          <p14:tracePt t="6667" x="4786313" y="2160588"/>
          <p14:tracePt t="6675" x="4799013" y="2166938"/>
          <p14:tracePt t="6684" x="4803775" y="2166938"/>
          <p14:tracePt t="7651" x="4803775" y="2173288"/>
          <p14:tracePt t="7659" x="4803775" y="2227263"/>
          <p14:tracePt t="7667" x="4803775" y="2309813"/>
          <p14:tracePt t="7675" x="4803775" y="2393950"/>
          <p14:tracePt t="7684" x="4792663" y="2489200"/>
          <p14:tracePt t="7691" x="4768850" y="2584450"/>
          <p14:tracePt t="7700" x="4721225" y="2697163"/>
          <p14:tracePt t="7707" x="4667250" y="2846388"/>
          <p14:tracePt t="7715" x="4595813" y="3013075"/>
          <p14:tracePt t="7723" x="4518025" y="3221038"/>
          <p14:tracePt t="7730" x="4429125" y="3422650"/>
          <p14:tracePt t="7739" x="4346575" y="3625850"/>
          <p14:tracePt t="7746" x="4275138" y="3792538"/>
          <p14:tracePt t="7755" x="4221163" y="3922713"/>
          <p14:tracePt t="7763" x="4173538" y="4030663"/>
          <p14:tracePt t="7771" x="4137025" y="4113213"/>
          <p14:tracePt t="7779" x="4102100" y="4191000"/>
          <p14:tracePt t="7787" x="4071938" y="4262438"/>
          <p14:tracePt t="7795" x="4024313" y="4340225"/>
          <p14:tracePt t="7803" x="3994150" y="4405313"/>
          <p14:tracePt t="7811" x="3965575" y="4476750"/>
          <p14:tracePt t="7819" x="3929063" y="4554538"/>
          <p14:tracePt t="7827" x="3898900" y="4619625"/>
          <p14:tracePt t="7835" x="3875088" y="4684713"/>
          <p14:tracePt t="7842" x="3846513" y="4745038"/>
          <p14:tracePt t="7851" x="3810000" y="4786313"/>
          <p14:tracePt t="7859" x="3786188" y="4822825"/>
          <p14:tracePt t="7868" x="3768725" y="4846638"/>
          <p14:tracePt t="7875" x="3744913" y="4881563"/>
          <p14:tracePt t="7885" x="3727450" y="4905375"/>
          <p14:tracePt t="7891" x="3708400" y="4929188"/>
          <p14:tracePt t="7901" x="3697288" y="4946650"/>
          <p14:tracePt t="7906" x="3684588" y="4959350"/>
          <p14:tracePt t="7918" x="3673475" y="4965700"/>
          <p14:tracePt t="7923" x="3667125" y="4970463"/>
          <p14:tracePt t="7934" x="3656013" y="4976813"/>
          <p14:tracePt t="7939" x="3649663" y="4976813"/>
          <p14:tracePt t="7951" x="3636963" y="4976813"/>
          <p14:tracePt t="7987" x="3632200" y="4970463"/>
          <p14:tracePt t="8003" x="3625850" y="4970463"/>
          <p14:tracePt t="8010" x="3625850" y="4965700"/>
          <p14:tracePt t="8019" x="3619500" y="4965700"/>
          <p14:tracePt t="8027" x="3619500" y="4959350"/>
          <p14:tracePt t="8035" x="3613150" y="4941888"/>
          <p14:tracePt t="8043" x="3613150" y="4935538"/>
          <p14:tracePt t="8051" x="3608388" y="4922838"/>
          <p14:tracePt t="8059" x="3602038" y="4911725"/>
          <p14:tracePt t="8067" x="3595688" y="4894263"/>
          <p14:tracePt t="8075" x="3589338" y="4894263"/>
          <p14:tracePt t="8083" x="3589338" y="4887913"/>
          <p14:tracePt t="8179" x="3589338" y="4881563"/>
          <p14:tracePt t="8187" x="3602038" y="4881563"/>
          <p14:tracePt t="8194" x="3632200" y="4881563"/>
          <p14:tracePt t="8203" x="3679825" y="4881563"/>
          <p14:tracePt t="8211" x="3738563" y="4887913"/>
          <p14:tracePt t="8219" x="3803650" y="4894263"/>
          <p14:tracePt t="8227" x="3887788" y="4894263"/>
          <p14:tracePt t="8235" x="3976688" y="4894263"/>
          <p14:tracePt t="8242" x="4078288" y="4894263"/>
          <p14:tracePt t="8251" x="4179888" y="4894263"/>
          <p14:tracePt t="8258" x="4298950" y="4894263"/>
          <p14:tracePt t="8267" x="4418013" y="4894263"/>
          <p14:tracePt t="8274" x="4541838" y="4894263"/>
          <p14:tracePt t="8284" x="4679950" y="4894263"/>
          <p14:tracePt t="8291" x="4792663" y="4894263"/>
          <p14:tracePt t="8300" x="4922838" y="4894263"/>
          <p14:tracePt t="8307" x="5041900" y="4894263"/>
          <p14:tracePt t="8314" x="5180013" y="4905375"/>
          <p14:tracePt t="8322" x="5340350" y="4929188"/>
          <p14:tracePt t="8330" x="5476875" y="4941888"/>
          <p14:tracePt t="8339" x="5632450" y="4946650"/>
          <p14:tracePt t="8347" x="5762625" y="4953000"/>
          <p14:tracePt t="8355" x="5899150" y="4953000"/>
          <p14:tracePt t="8363" x="6013450" y="4953000"/>
          <p14:tracePt t="8371" x="6126163" y="4953000"/>
          <p14:tracePt t="8379" x="6245225" y="4953000"/>
          <p14:tracePt t="8387" x="6340475" y="4953000"/>
          <p14:tracePt t="8394" x="6429375" y="4953000"/>
          <p14:tracePt t="8402" x="6507163" y="4953000"/>
          <p14:tracePt t="8411" x="6572250" y="4953000"/>
          <p14:tracePt t="8418" x="6637338" y="4959350"/>
          <p14:tracePt t="8426" x="6691313" y="4970463"/>
          <p14:tracePt t="8435" x="6762750" y="4983163"/>
          <p14:tracePt t="8443" x="6834188" y="5000625"/>
          <p14:tracePt t="8451" x="6905625" y="5018088"/>
          <p14:tracePt t="8459" x="6970713" y="5024438"/>
          <p14:tracePt t="8468" x="7037388" y="5037138"/>
          <p14:tracePt t="8475" x="7089775" y="5041900"/>
          <p14:tracePt t="8485" x="7143750" y="5041900"/>
          <p14:tracePt t="8491" x="7185025" y="5041900"/>
          <p14:tracePt t="8501" x="7227888" y="5041900"/>
          <p14:tracePt t="8507" x="7262813" y="5041900"/>
          <p14:tracePt t="8518" x="7286625" y="5041900"/>
          <p14:tracePt t="8523" x="7304088" y="5041900"/>
          <p14:tracePt t="8534" x="7323138" y="5041900"/>
          <p14:tracePt t="8539" x="7327900" y="5041900"/>
          <p14:tracePt t="8551" x="7334250" y="5041900"/>
          <p14:tracePt t="8555" x="7334250" y="5048250"/>
          <p14:tracePt t="8568" x="7340600" y="5048250"/>
          <p14:tracePt t="8571" x="7346950" y="5048250"/>
          <p14:tracePt t="8584" x="7351713" y="5048250"/>
          <p14:tracePt t="8587" x="7364413" y="5054600"/>
          <p14:tracePt t="8683" x="7358063" y="5054600"/>
          <p14:tracePt t="8691" x="7340600" y="5041900"/>
          <p14:tracePt t="8699" x="7323138" y="5041900"/>
          <p14:tracePt t="8707" x="7299325" y="5041900"/>
          <p14:tracePt t="8715" x="7275513" y="5037138"/>
          <p14:tracePt t="8723" x="7245350" y="5037138"/>
          <p14:tracePt t="8731" x="7204075" y="5037138"/>
          <p14:tracePt t="8739" x="7150100" y="5037138"/>
          <p14:tracePt t="8746" x="7085013" y="5037138"/>
          <p14:tracePt t="8755" x="7007225" y="5037138"/>
          <p14:tracePt t="8763" x="6911975" y="5037138"/>
          <p14:tracePt t="8770" x="6804025" y="5037138"/>
          <p14:tracePt t="8778" x="6667500" y="5037138"/>
          <p14:tracePt t="8787" x="6530975" y="5037138"/>
          <p14:tracePt t="8795" x="6388100" y="5037138"/>
          <p14:tracePt t="8803" x="6227763" y="5037138"/>
          <p14:tracePt t="8811" x="6084888" y="5037138"/>
          <p14:tracePt t="8818" x="5894388" y="5037138"/>
          <p14:tracePt t="8827" x="5691188" y="5037138"/>
          <p14:tracePt t="8835" x="5470525" y="5037138"/>
          <p14:tracePt t="8843" x="5184775" y="5037138"/>
          <p14:tracePt t="8852" x="4894263" y="5037138"/>
          <p14:tracePt t="8859" x="4560888" y="5037138"/>
          <p14:tracePt t="8868" x="4221163" y="5037138"/>
          <p14:tracePt t="8875" x="3917950" y="5037138"/>
          <p14:tracePt t="8885" x="3673475" y="5037138"/>
          <p14:tracePt t="8891" x="3470275" y="5037138"/>
          <p14:tracePt t="8901" x="3309938" y="5037138"/>
          <p14:tracePt t="8907" x="3173413" y="5037138"/>
          <p14:tracePt t="8918" x="3048000" y="5037138"/>
          <p14:tracePt t="8923" x="2941638" y="5037138"/>
          <p14:tracePt t="8934" x="2863850" y="5037138"/>
          <p14:tracePt t="8939" x="2792413" y="5037138"/>
          <p14:tracePt t="8951" x="2751138" y="5037138"/>
          <p14:tracePt t="8955" x="2727325" y="5037138"/>
          <p14:tracePt t="9051" x="2720975" y="5037138"/>
          <p14:tracePt t="9114" x="2720975" y="5030788"/>
          <p14:tracePt t="9123" x="2732088" y="5018088"/>
          <p14:tracePt t="9130" x="2762250" y="5013325"/>
          <p14:tracePt t="9139" x="2779713" y="5006975"/>
          <p14:tracePt t="9146" x="2816225" y="5000625"/>
          <p14:tracePt t="9155" x="2851150" y="4994275"/>
          <p14:tracePt t="9163" x="2898775" y="4994275"/>
          <p14:tracePt t="9171" x="2970213" y="4994275"/>
          <p14:tracePt t="9179" x="3048000" y="4994275"/>
          <p14:tracePt t="9187" x="3155950" y="4994275"/>
          <p14:tracePt t="9195" x="3262313" y="4994275"/>
          <p14:tracePt t="9203" x="3398838" y="4994275"/>
          <p14:tracePt t="9211" x="3536950" y="4994275"/>
          <p14:tracePt t="9219" x="3673475" y="4994275"/>
          <p14:tracePt t="9227" x="3833813" y="4994275"/>
          <p14:tracePt t="9235" x="4017963" y="4994275"/>
          <p14:tracePt t="9242" x="4179888" y="4994275"/>
          <p14:tracePt t="9252" x="4370388" y="4989513"/>
          <p14:tracePt t="9259" x="4554538" y="4983163"/>
          <p14:tracePt t="9268" x="4762500" y="4983163"/>
          <p14:tracePt t="9274" x="4946650" y="4983163"/>
          <p14:tracePt t="9285" x="5108575" y="4983163"/>
          <p14:tracePt t="9291" x="5245100" y="4983163"/>
          <p14:tracePt t="9301" x="5370513" y="4983163"/>
          <p14:tracePt t="9306" x="5483225" y="4983163"/>
          <p14:tracePt t="9318" x="5578475" y="4983163"/>
          <p14:tracePt t="9323" x="5667375" y="4983163"/>
          <p14:tracePt t="9334" x="5738813" y="4983163"/>
          <p14:tracePt t="9339" x="5792788" y="4983163"/>
          <p14:tracePt t="9351" x="5840413" y="4983163"/>
          <p14:tracePt t="9355" x="5888038" y="4983163"/>
          <p14:tracePt t="9368" x="5929313" y="4994275"/>
          <p14:tracePt t="9371" x="5970588" y="5000625"/>
          <p14:tracePt t="9384" x="6000750" y="5006975"/>
          <p14:tracePt t="9387" x="6037263" y="5018088"/>
          <p14:tracePt t="9401" x="6078538" y="5030788"/>
          <p14:tracePt t="9404" x="6119813" y="5037138"/>
          <p14:tracePt t="9418" x="6161088" y="5048250"/>
          <p14:tracePt t="9420" x="6227763" y="5065713"/>
          <p14:tracePt t="9434" x="6292850" y="5089525"/>
          <p14:tracePt t="9435" x="6370638" y="5113338"/>
          <p14:tracePt t="9443" x="6453188" y="5132388"/>
          <p14:tracePt t="9452" x="6530975" y="5143500"/>
          <p14:tracePt t="9459" x="6608763" y="5156200"/>
          <p14:tracePt t="9468" x="6661150" y="5156200"/>
          <p14:tracePt t="9475" x="6704013" y="5156200"/>
          <p14:tracePt t="9484" x="6721475" y="5156200"/>
          <p14:tracePt t="9499" x="6727825" y="5156200"/>
          <p14:tracePt t="9570" x="6721475" y="5160963"/>
          <p14:tracePt t="9707" x="6715125" y="5160963"/>
          <p14:tracePt t="9715" x="6715125" y="5143500"/>
          <p14:tracePt t="9722" x="6715125" y="5137150"/>
          <p14:tracePt t="9730" x="6715125" y="5113338"/>
          <p14:tracePt t="9739" x="6715125" y="5089525"/>
          <p14:tracePt t="9747" x="6715125" y="5072063"/>
          <p14:tracePt t="9754" x="6715125" y="5054600"/>
          <p14:tracePt t="9762" x="6715125" y="5041900"/>
          <p14:tracePt t="9771" x="6715125" y="5030788"/>
          <p14:tracePt t="9779" x="6715125" y="502443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807C6B8-CFEB-9349-A6C4-2D4366B47FFF}"/>
              </a:ext>
            </a:extLst>
          </p:cNvPr>
          <p:cNvSpPr txBox="1"/>
          <p:nvPr/>
        </p:nvSpPr>
        <p:spPr>
          <a:xfrm>
            <a:off x="244480" y="6318088"/>
            <a:ext cx="3850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Calibri Light" panose="020F0302020204030204" pitchFamily="34" charset="0"/>
                <a:cs typeface="Calibri Light" panose="020F0302020204030204" pitchFamily="34" charset="0"/>
              </a:rPr>
              <a:t>Sketches courtesy of Suresh S. Babu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A53DFF-6621-004E-9E75-AF98C3F01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73" y="560705"/>
            <a:ext cx="10379580" cy="43281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BE289A-8108-9C4B-BBD3-85A264CD63FE}"/>
              </a:ext>
            </a:extLst>
          </p:cNvPr>
          <p:cNvSpPr txBox="1"/>
          <p:nvPr/>
        </p:nvSpPr>
        <p:spPr>
          <a:xfrm>
            <a:off x="1134445" y="5293773"/>
            <a:ext cx="8944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+mj-lt"/>
              </a:rPr>
              <a:t>Competition between grain surface and inclusion nucleation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97CEAE-BDD3-6DCB-B739-02EBF3B97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3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90"/>
    </mc:Choice>
    <mc:Fallback>
      <p:transition spd="slow" advTm="36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774" x="6899275" y="4976813"/>
          <p14:tracePt t="10781" x="7150100" y="4899025"/>
          <p14:tracePt t="10791" x="7340600" y="4816475"/>
          <p14:tracePt t="10797" x="7446963" y="4751388"/>
          <p14:tracePt t="10807" x="7524750" y="4703763"/>
          <p14:tracePt t="10813" x="7548563" y="4667250"/>
          <p14:tracePt t="10824" x="7561263" y="4625975"/>
          <p14:tracePt t="10829" x="7548563" y="4595813"/>
          <p14:tracePt t="10840" x="7489825" y="4548188"/>
          <p14:tracePt t="10845" x="7429500" y="4500563"/>
          <p14:tracePt t="10857" x="7375525" y="4452938"/>
          <p14:tracePt t="10861" x="7327900" y="4405313"/>
          <p14:tracePt t="10874" x="7292975" y="4364038"/>
          <p14:tracePt t="10877" x="7280275" y="4340225"/>
          <p14:tracePt t="10890" x="7275513" y="4316413"/>
          <p14:tracePt t="10894" x="7269163" y="4298950"/>
          <p14:tracePt t="10907" x="7275513" y="4275138"/>
          <p14:tracePt t="10911" x="7280275" y="4244975"/>
          <p14:tracePt t="10924" x="7292975" y="4191000"/>
          <p14:tracePt t="10927" x="7304088" y="4125913"/>
          <p14:tracePt t="10941" x="7304088" y="4065588"/>
          <p14:tracePt t="10942" x="7304088" y="3989388"/>
          <p14:tracePt t="10949" x="7269163" y="3898900"/>
          <p14:tracePt t="10957" x="7221538" y="3803650"/>
          <p14:tracePt t="10965" x="7156450" y="3708400"/>
          <p14:tracePt t="10974" x="7085013" y="3636963"/>
          <p14:tracePt t="10981" x="7000875" y="3571875"/>
          <p14:tracePt t="10991" x="6923088" y="3530600"/>
          <p14:tracePt t="10997" x="6840538" y="3494088"/>
          <p14:tracePt t="11007" x="6745288" y="3470275"/>
          <p14:tracePt t="11013" x="6661150" y="3435350"/>
          <p14:tracePt t="11024" x="6572250" y="3411538"/>
          <p14:tracePt t="11029" x="6494463" y="3398838"/>
          <p14:tracePt t="11041" x="6405563" y="3387725"/>
          <p14:tracePt t="11045" x="6286500" y="3381375"/>
          <p14:tracePt t="11057" x="6156325" y="3381375"/>
          <p14:tracePt t="11061" x="5935663" y="3381375"/>
          <p14:tracePt t="11075" x="5745163" y="3381375"/>
          <p14:tracePt t="11078" x="5530850" y="3381375"/>
          <p14:tracePt t="11091" x="5340350" y="3381375"/>
          <p14:tracePt t="11093" x="5197475" y="3381375"/>
          <p14:tracePt t="11107" x="5060950" y="3398838"/>
          <p14:tracePt t="11111" x="4946650" y="3417888"/>
          <p14:tracePt t="11124" x="4833938" y="3435350"/>
          <p14:tracePt t="11127" x="4714875" y="3446463"/>
          <p14:tracePt t="11141" x="4608513" y="3470275"/>
          <p14:tracePt t="11142" x="4530725" y="3494088"/>
          <p14:tracePt t="11149" x="4452938" y="3517900"/>
          <p14:tracePt t="11158" x="4387850" y="3536950"/>
          <p14:tracePt t="11165" x="4333875" y="3554413"/>
          <p14:tracePt t="11174" x="4275138" y="3571875"/>
          <p14:tracePt t="11181" x="4214813" y="3584575"/>
          <p14:tracePt t="11191" x="4160838" y="3602038"/>
          <p14:tracePt t="11197" x="4108450" y="3619500"/>
          <p14:tracePt t="11207" x="4065588" y="3632200"/>
          <p14:tracePt t="11213" x="4017963" y="3643313"/>
          <p14:tracePt t="11224" x="3965575" y="3656013"/>
          <p14:tracePt t="11229" x="3922713" y="3673475"/>
          <p14:tracePt t="11241" x="3881438" y="3690938"/>
          <p14:tracePt t="11245" x="3846513" y="3714750"/>
          <p14:tracePt t="11257" x="3803650" y="3727450"/>
          <p14:tracePt t="11261" x="3768725" y="3751263"/>
          <p14:tracePt t="11274" x="3732213" y="3768725"/>
          <p14:tracePt t="11277" x="3684588" y="3779838"/>
          <p14:tracePt t="11291" x="3636963" y="3792538"/>
          <p14:tracePt t="11294" x="3571875" y="3816350"/>
          <p14:tracePt t="11307" x="3500438" y="3846513"/>
          <p14:tracePt t="11311" x="3422650" y="3887788"/>
          <p14:tracePt t="11324" x="3357563" y="3941763"/>
          <p14:tracePt t="11328" x="3303588" y="3994150"/>
          <p14:tracePt t="11341" x="3244850" y="4054475"/>
          <p14:tracePt t="11341" x="3184525" y="4119563"/>
          <p14:tracePt t="11349" x="3143250" y="4179888"/>
          <p14:tracePt t="11357" x="3089275" y="4244975"/>
          <p14:tracePt t="11365" x="3030538" y="4298950"/>
          <p14:tracePt t="11374" x="2965450" y="4346575"/>
          <p14:tracePt t="11381" x="2905125" y="4387850"/>
          <p14:tracePt t="11391" x="2840038" y="4435475"/>
          <p14:tracePt t="11397" x="2774950" y="4470400"/>
          <p14:tracePt t="11407" x="2708275" y="4513263"/>
          <p14:tracePt t="11413" x="2649538" y="4565650"/>
          <p14:tracePt t="11424" x="2613025" y="4608513"/>
          <p14:tracePt t="11429" x="2595563" y="4649788"/>
          <p14:tracePt t="11441" x="2589213" y="4673600"/>
          <p14:tracePt t="11445" x="2589213" y="4684713"/>
          <p14:tracePt t="11461" x="2613025" y="4684713"/>
          <p14:tracePt t="11474" x="2667000" y="4667250"/>
          <p14:tracePt t="11477" x="2720975" y="4625975"/>
          <p14:tracePt t="11491" x="2779713" y="4572000"/>
          <p14:tracePt t="11494" x="2827338" y="4494213"/>
          <p14:tracePt t="11507" x="2887663" y="4411663"/>
          <p14:tracePt t="11511" x="2965450" y="4310063"/>
          <p14:tracePt t="11524" x="3036888" y="4208463"/>
          <p14:tracePt t="11527" x="3108325" y="4084638"/>
          <p14:tracePt t="11541" x="3179763" y="3970338"/>
          <p14:tracePt t="11541" x="3255963" y="3846513"/>
          <p14:tracePt t="11549" x="3309938" y="3727450"/>
          <p14:tracePt t="11558" x="3346450" y="3602038"/>
          <p14:tracePt t="11565" x="3351213" y="3489325"/>
          <p14:tracePt t="11574" x="3351213" y="3398838"/>
          <p14:tracePt t="11581" x="3351213" y="3298825"/>
          <p14:tracePt t="11591" x="3346450" y="3190875"/>
          <p14:tracePt t="11597" x="3322638" y="3108325"/>
          <p14:tracePt t="11607" x="3286125" y="3024188"/>
          <p14:tracePt t="11613" x="3251200" y="2959100"/>
          <p14:tracePt t="11624" x="3208338" y="2894013"/>
          <p14:tracePt t="11629" x="3160713" y="2827338"/>
          <p14:tracePt t="11641" x="3119438" y="2768600"/>
          <p14:tracePt t="11645" x="3089275" y="2714625"/>
          <p14:tracePt t="11658" x="3071813" y="2667000"/>
          <p14:tracePt t="11661" x="3060700" y="2625725"/>
          <p14:tracePt t="11674" x="3054350" y="2595563"/>
          <p14:tracePt t="11677" x="3048000" y="2571750"/>
          <p14:tracePt t="11691" x="3036888" y="2536825"/>
          <p14:tracePt t="11694" x="3024188" y="2513013"/>
          <p14:tracePt t="11708" x="3013075" y="2482850"/>
          <p14:tracePt t="11711" x="3006725" y="2465388"/>
          <p14:tracePt t="11724" x="3000375" y="2452688"/>
          <p14:tracePt t="11733" x="2994025" y="2452688"/>
          <p14:tracePt t="11781" x="2994025" y="2446338"/>
          <p14:tracePt t="11789" x="2994025" y="2428875"/>
          <p14:tracePt t="11797" x="2994025" y="2398713"/>
          <p14:tracePt t="11805" x="2994025" y="2370138"/>
          <p14:tracePt t="11813" x="3006725" y="2333625"/>
          <p14:tracePt t="11821" x="3017838" y="2292350"/>
          <p14:tracePt t="11830" x="3024188" y="2262188"/>
          <p14:tracePt t="11837" x="3036888" y="2214563"/>
          <p14:tracePt t="11845" x="3041650" y="2190750"/>
          <p14:tracePt t="11854" x="3048000" y="2149475"/>
          <p14:tracePt t="11861" x="3054350" y="2089150"/>
          <p14:tracePt t="11869" x="3060700" y="2036763"/>
          <p14:tracePt t="11877" x="3071813" y="1982788"/>
          <p14:tracePt t="11885" x="3071813" y="1935163"/>
          <p14:tracePt t="11893" x="3071813" y="1874838"/>
          <p14:tracePt t="11901" x="3071813" y="1809750"/>
          <p14:tracePt t="11909" x="3071813" y="1744663"/>
          <p14:tracePt t="11917" x="3071813" y="1690688"/>
          <p14:tracePt t="11925" x="3054350" y="1636713"/>
          <p14:tracePt t="11933" x="3048000" y="1612900"/>
          <p14:tracePt t="11941" x="3036888" y="1595438"/>
          <p14:tracePt t="11949" x="3024188" y="1584325"/>
          <p14:tracePt t="11997" x="3024188" y="1577975"/>
          <p14:tracePt t="12013" x="3024188" y="1571625"/>
          <p14:tracePt t="12037" x="3024188" y="1565275"/>
          <p14:tracePt t="12045" x="3024188" y="1560513"/>
          <p14:tracePt t="12054" x="3030538" y="1554163"/>
          <p14:tracePt t="12069" x="3030538" y="1547813"/>
          <p14:tracePt t="12109" x="3030538" y="1541463"/>
          <p14:tracePt t="12117" x="3024188" y="1536700"/>
          <p14:tracePt t="12141" x="3017838" y="1536700"/>
          <p14:tracePt t="12165" x="3013075" y="1536700"/>
          <p14:tracePt t="12181" x="2994025" y="1536700"/>
          <p14:tracePt t="12189" x="2982913" y="1536700"/>
          <p14:tracePt t="12197" x="2976563" y="1536700"/>
          <p14:tracePt t="12205" x="2959100" y="1536700"/>
          <p14:tracePt t="12213" x="2941638" y="1541463"/>
          <p14:tracePt t="12221" x="2935288" y="1541463"/>
          <p14:tracePt t="12229" x="2922588" y="1541463"/>
          <p14:tracePt t="12309" x="2917825" y="1541463"/>
          <p14:tracePt t="12325" x="2911475" y="1541463"/>
          <p14:tracePt t="12349" x="2905125" y="1541463"/>
          <p14:tracePt t="12405" x="2898775" y="1541463"/>
          <p14:tracePt t="12413" x="2894013" y="1541463"/>
          <p14:tracePt t="12421" x="2881313" y="1541463"/>
          <p14:tracePt t="12429" x="2874963" y="1547813"/>
          <p14:tracePt t="12437" x="2863850" y="1547813"/>
          <p14:tracePt t="12445" x="2857500" y="1547813"/>
          <p14:tracePt t="12454" x="2846388" y="1547813"/>
          <p14:tracePt t="12461" x="2840038" y="1547813"/>
          <p14:tracePt t="12469" x="2840038" y="1541463"/>
          <p14:tracePt t="12477" x="2827338" y="1530350"/>
          <p14:tracePt t="12485" x="2822575" y="1506538"/>
          <p14:tracePt t="12493" x="2809875" y="1470025"/>
          <p14:tracePt t="12501" x="2809875" y="1435100"/>
          <p14:tracePt t="12509" x="2809875" y="1370013"/>
          <p14:tracePt t="12517" x="2809875" y="1316038"/>
          <p14:tracePt t="12525" x="2809875" y="1250950"/>
          <p14:tracePt t="12533" x="2827338" y="1203325"/>
          <p14:tracePt t="12541" x="2846388" y="1149350"/>
          <p14:tracePt t="12549" x="2857500" y="1108075"/>
          <p14:tracePt t="12558" x="2870200" y="1065213"/>
          <p14:tracePt t="12565" x="2870200" y="1030288"/>
          <p14:tracePt t="12575" x="2870200" y="1012825"/>
          <p14:tracePt t="12581" x="2870200" y="993775"/>
          <p14:tracePt t="12717" x="2870200" y="1000125"/>
          <p14:tracePt t="12725" x="2870200" y="1006475"/>
          <p14:tracePt t="12733" x="2857500" y="1017588"/>
          <p14:tracePt t="12741" x="2840038" y="1036638"/>
          <p14:tracePt t="12749" x="2822575" y="1060450"/>
          <p14:tracePt t="12757" x="2809875" y="1095375"/>
          <p14:tracePt t="12765" x="2798763" y="1125538"/>
          <p14:tracePt t="12773" x="2786063" y="1166813"/>
          <p14:tracePt t="12781" x="2774950" y="1208088"/>
          <p14:tracePt t="12789" x="2768600" y="1262063"/>
          <p14:tracePt t="12797" x="2762250" y="1316038"/>
          <p14:tracePt t="12805" x="2755900" y="1374775"/>
          <p14:tracePt t="12813" x="2751138" y="1422400"/>
          <p14:tracePt t="12821" x="2744788" y="1458913"/>
          <p14:tracePt t="12829" x="2738438" y="1489075"/>
          <p14:tracePt t="12837" x="2732088" y="1512888"/>
          <p14:tracePt t="12845" x="2732088" y="1530350"/>
          <p14:tracePt t="12854" x="2732088" y="1547813"/>
          <p14:tracePt t="12861" x="2732088" y="1554163"/>
          <p14:tracePt t="12877" x="2732088" y="1560513"/>
          <p14:tracePt t="12885" x="2727325" y="1571625"/>
          <p14:tracePt t="13117" x="2727325" y="1577975"/>
          <p14:tracePt t="13125" x="2727325" y="1584325"/>
          <p14:tracePt t="13133" x="2732088" y="1601788"/>
          <p14:tracePt t="13141" x="2732088" y="1612900"/>
          <p14:tracePt t="13149" x="2732088" y="1625600"/>
          <p14:tracePt t="13157" x="2732088" y="1631950"/>
          <p14:tracePt t="13181" x="2732088" y="1636713"/>
          <p14:tracePt t="13197" x="2732088" y="1649413"/>
          <p14:tracePt t="13205" x="2732088" y="1655763"/>
          <p14:tracePt t="13221" x="2732088" y="1666875"/>
          <p14:tracePt t="13237" x="2732088" y="1673225"/>
          <p14:tracePt t="13245" x="2732088" y="1679575"/>
          <p14:tracePt t="13254" x="2732088" y="1684338"/>
          <p14:tracePt t="13261" x="2738438" y="1684338"/>
          <p14:tracePt t="13277" x="2738438" y="1690688"/>
          <p14:tracePt t="13301" x="2738438" y="1697038"/>
          <p14:tracePt t="13413" x="2738438" y="1703388"/>
          <p14:tracePt t="13429" x="2732088" y="1708150"/>
          <p14:tracePt t="13445" x="2732088" y="1714500"/>
          <p14:tracePt t="13454" x="2732088" y="1727200"/>
          <p14:tracePt t="13461" x="2727325" y="1727200"/>
          <p14:tracePt t="13469" x="2727325" y="1731963"/>
          <p14:tracePt t="13477" x="2727325" y="1738313"/>
          <p14:tracePt t="13549" x="2727325" y="1731963"/>
          <p14:tracePt t="13741" x="2727325" y="1727200"/>
          <p14:tracePt t="13957" x="2727325" y="1731963"/>
          <p14:tracePt t="13965" x="2727325" y="1755775"/>
          <p14:tracePt t="13973" x="2738438" y="1816100"/>
          <p14:tracePt t="13981" x="2762250" y="1893888"/>
          <p14:tracePt t="13989" x="2786063" y="1970088"/>
          <p14:tracePt t="13997" x="2798763" y="2047875"/>
          <p14:tracePt t="14005" x="2822575" y="2119313"/>
          <p14:tracePt t="14013" x="2840038" y="2184400"/>
          <p14:tracePt t="14021" x="2857500" y="2238375"/>
          <p14:tracePt t="14029" x="2870200" y="2279650"/>
          <p14:tracePt t="14037" x="2874963" y="2303463"/>
          <p14:tracePt t="14045" x="2881313" y="2316163"/>
          <p14:tracePt t="14054" x="2887663" y="2322513"/>
          <p14:tracePt t="14109" x="2887663" y="2316163"/>
          <p14:tracePt t="14117" x="2887663" y="2309813"/>
          <p14:tracePt t="14125" x="2887663" y="2303463"/>
          <p14:tracePt t="14133" x="2881313" y="2292350"/>
          <p14:tracePt t="14141" x="2874963" y="2292350"/>
          <p14:tracePt t="14173" x="2874963" y="2286000"/>
          <p14:tracePt t="15045" x="2863850" y="2274888"/>
          <p14:tracePt t="15054" x="2833688" y="2244725"/>
          <p14:tracePt t="15061" x="2816225" y="2227263"/>
          <p14:tracePt t="15069" x="2779713" y="2190750"/>
          <p14:tracePt t="15077" x="2755900" y="2143125"/>
          <p14:tracePt t="15085" x="2727325" y="2084388"/>
          <p14:tracePt t="15094" x="2697163" y="2036763"/>
          <p14:tracePt t="15101" x="2673350" y="1989138"/>
          <p14:tracePt t="15109" x="2655888" y="1952625"/>
          <p14:tracePt t="15117" x="2655888" y="1928813"/>
          <p14:tracePt t="15125" x="2649538" y="1905000"/>
          <p14:tracePt t="15133" x="2649538" y="1893888"/>
          <p14:tracePt t="15141" x="2649538" y="1887538"/>
          <p14:tracePt t="15149" x="2649538" y="1874838"/>
          <p14:tracePt t="15157" x="2649538" y="1863725"/>
          <p14:tracePt t="15165" x="2649538" y="1846263"/>
          <p14:tracePt t="15173" x="2649538" y="1833563"/>
          <p14:tracePt t="15181" x="2649538" y="1822450"/>
          <p14:tracePt t="15189" x="2655888" y="1798638"/>
          <p14:tracePt t="15205" x="2655888" y="1779588"/>
          <p14:tracePt t="15213" x="2655888" y="1762125"/>
          <p14:tracePt t="15221" x="2655888" y="1751013"/>
          <p14:tracePt t="15229" x="2655888" y="1738313"/>
          <p14:tracePt t="15237" x="2655888" y="1731963"/>
          <p14:tracePt t="15254" x="2655888" y="1727200"/>
          <p14:tracePt t="15333" x="2649538" y="1727200"/>
          <p14:tracePt t="15349" x="2649538" y="1720850"/>
          <p14:tracePt t="15365" x="2649538" y="1714500"/>
          <p14:tracePt t="15373" x="2636838" y="1703388"/>
          <p14:tracePt t="15381" x="2636838" y="1697038"/>
          <p14:tracePt t="15389" x="2636838" y="1679575"/>
          <p14:tracePt t="15397" x="2632075" y="1655763"/>
          <p14:tracePt t="15405" x="2632075" y="1636713"/>
          <p14:tracePt t="15413" x="2625725" y="1612900"/>
          <p14:tracePt t="15421" x="2619375" y="1595438"/>
          <p14:tracePt t="15429" x="2619375" y="1571625"/>
          <p14:tracePt t="15437" x="2619375" y="1554163"/>
          <p14:tracePt t="15445" x="2619375" y="1536700"/>
          <p14:tracePt t="15454" x="2619375" y="1512888"/>
          <p14:tracePt t="15461" x="2619375" y="1489075"/>
          <p14:tracePt t="15469" x="2619375" y="1470025"/>
          <p14:tracePt t="15477" x="2619375" y="1452563"/>
          <p14:tracePt t="15485" x="2619375" y="1435100"/>
          <p14:tracePt t="15493" x="2625725" y="1411288"/>
          <p14:tracePt t="15501" x="2643188" y="1381125"/>
          <p14:tracePt t="15509" x="2679700" y="1346200"/>
          <p14:tracePt t="15517" x="2703513" y="1303338"/>
          <p14:tracePt t="15525" x="2744788" y="1262063"/>
          <p14:tracePt t="15533" x="2779713" y="1214438"/>
          <p14:tracePt t="15541" x="2803525" y="1166813"/>
          <p14:tracePt t="15549" x="2822575" y="1119188"/>
          <p14:tracePt t="15557" x="2827338" y="1089025"/>
          <p14:tracePt t="15565" x="2827338" y="1060450"/>
          <p14:tracePt t="15573" x="2833688" y="1030288"/>
          <p14:tracePt t="15581" x="2840038" y="1006475"/>
          <p14:tracePt t="15589" x="2846388" y="989013"/>
          <p14:tracePt t="15597" x="2851150" y="965200"/>
          <p14:tracePt t="15605" x="2857500" y="952500"/>
          <p14:tracePt t="15613" x="2863850" y="935038"/>
          <p14:tracePt t="15622" x="2874963" y="928688"/>
          <p14:tracePt t="15629" x="2874963" y="922338"/>
          <p14:tracePt t="15638" x="2881313" y="917575"/>
          <p14:tracePt t="15654" x="2887663" y="911225"/>
          <p14:tracePt t="15661" x="2898775" y="898525"/>
          <p14:tracePt t="15669" x="2928938" y="898525"/>
          <p14:tracePt t="15677" x="2952750" y="893763"/>
          <p14:tracePt t="15685" x="2994025" y="881063"/>
          <p14:tracePt t="15694" x="3048000" y="881063"/>
          <p14:tracePt t="15701" x="3095625" y="874713"/>
          <p14:tracePt t="15709" x="3160713" y="857250"/>
          <p14:tracePt t="15717" x="3214688" y="850900"/>
          <p14:tracePt t="15725" x="3279775" y="850900"/>
          <p14:tracePt t="15733" x="3346450" y="833438"/>
          <p14:tracePt t="15741" x="3422650" y="822325"/>
          <p14:tracePt t="15749" x="3494088" y="822325"/>
          <p14:tracePt t="15757" x="3565525" y="822325"/>
          <p14:tracePt t="15765" x="3625850" y="822325"/>
          <p14:tracePt t="15773" x="3673475" y="822325"/>
          <p14:tracePt t="15781" x="3714750" y="822325"/>
          <p14:tracePt t="15789" x="3751263" y="822325"/>
          <p14:tracePt t="15797" x="3768725" y="822325"/>
          <p14:tracePt t="15806" x="3775075" y="822325"/>
          <p14:tracePt t="15813" x="3786188" y="833438"/>
          <p14:tracePt t="15821" x="3798888" y="850900"/>
          <p14:tracePt t="15829" x="3810000" y="863600"/>
          <p14:tracePt t="15838" x="3822700" y="887413"/>
          <p14:tracePt t="15845" x="3833813" y="898525"/>
          <p14:tracePt t="15855" x="3846513" y="911225"/>
          <p14:tracePt t="15861" x="3851275" y="917575"/>
          <p14:tracePt t="15871" x="3863975" y="922338"/>
          <p14:tracePt t="15878" x="3881438" y="928688"/>
          <p14:tracePt t="15888" x="3898900" y="941388"/>
          <p14:tracePt t="15894" x="3917950" y="941388"/>
          <p14:tracePt t="15905" x="3935413" y="941388"/>
          <p14:tracePt t="15911" x="3952875" y="946150"/>
          <p14:tracePt t="15921" x="3959225" y="946150"/>
          <p14:tracePt t="15927" x="3965575" y="952500"/>
          <p14:tracePt t="15938" x="3970338" y="952500"/>
          <p14:tracePt t="15944" x="3976688" y="952500"/>
          <p14:tracePt t="15954" x="3983038" y="965200"/>
          <p14:tracePt t="15961" x="3989388" y="969963"/>
          <p14:tracePt t="15971" x="3994150" y="989013"/>
          <p14:tracePt t="15977" x="4000500" y="1006475"/>
          <p14:tracePt t="15988" x="4017963" y="1030288"/>
          <p14:tracePt t="15993" x="4024313" y="1054100"/>
          <p14:tracePt t="16005" x="4041775" y="1089025"/>
          <p14:tracePt t="16006" x="4048125" y="1125538"/>
          <p14:tracePt t="16013" x="4060825" y="1173163"/>
          <p14:tracePt t="16022" x="4071938" y="1227138"/>
          <p14:tracePt t="16029" x="4095750" y="1292225"/>
          <p14:tracePt t="16038" x="4137025" y="1381125"/>
          <p14:tracePt t="16045" x="4167188" y="1476375"/>
          <p14:tracePt t="16054" x="4221163" y="1571625"/>
          <p14:tracePt t="16061" x="4256088" y="1673225"/>
          <p14:tracePt t="16071" x="4298950" y="1774825"/>
          <p14:tracePt t="16078" x="4333875" y="1851025"/>
          <p14:tracePt t="16088" x="4357688" y="1928813"/>
          <p14:tracePt t="16094" x="4381500" y="1976438"/>
          <p14:tracePt t="16105" x="4398963" y="2012950"/>
          <p14:tracePt t="16111" x="4405313" y="2041525"/>
          <p14:tracePt t="16121" x="4405313" y="2054225"/>
          <p14:tracePt t="16138" x="4405313" y="2060575"/>
          <p14:tracePt t="16155" x="4405313" y="2065338"/>
          <p14:tracePt t="16161" x="4398963" y="2071688"/>
          <p14:tracePt t="16178" x="4381500" y="2084388"/>
          <p14:tracePt t="16188" x="4370388" y="2089150"/>
          <p14:tracePt t="16194" x="4364038" y="2095500"/>
          <p14:tracePt t="16205" x="4351338" y="2112963"/>
          <p14:tracePt t="16205" x="4327525" y="2136775"/>
          <p14:tracePt t="16213" x="4310063" y="2160588"/>
          <p14:tracePt t="16221" x="4286250" y="2184400"/>
          <p14:tracePt t="16229" x="4256088" y="2220913"/>
          <p14:tracePt t="16238" x="4203700" y="2255838"/>
          <p14:tracePt t="16245" x="4167188" y="2279650"/>
          <p14:tracePt t="16255" x="4119563" y="2327275"/>
          <p14:tracePt t="16261" x="4078288" y="2357438"/>
          <p14:tracePt t="16271" x="4030663" y="2393950"/>
          <p14:tracePt t="16278" x="3989388" y="2422525"/>
          <p14:tracePt t="16288" x="3952875" y="2452688"/>
          <p14:tracePt t="16294" x="3898900" y="2489200"/>
          <p14:tracePt t="16304" x="3857625" y="2513013"/>
          <p14:tracePt t="16311" x="3816350" y="2524125"/>
          <p14:tracePt t="16322" x="3768725" y="2541588"/>
          <p14:tracePt t="16328" x="3727450" y="2560638"/>
          <p14:tracePt t="16338" x="3667125" y="2571750"/>
          <p14:tracePt t="16345" x="3613150" y="2584450"/>
          <p14:tracePt t="16355" x="3565525" y="2589213"/>
          <p14:tracePt t="16361" x="3517900" y="2595563"/>
          <p14:tracePt t="16371" x="3476625" y="2601913"/>
          <p14:tracePt t="16378" x="3435350" y="2608263"/>
          <p14:tracePt t="16389" x="3398838" y="2613025"/>
          <p14:tracePt t="16394" x="3370263" y="2619375"/>
          <p14:tracePt t="16405" x="3346450" y="2619375"/>
          <p14:tracePt t="16405" x="3322638" y="2625725"/>
          <p14:tracePt t="16413" x="3292475" y="2632075"/>
          <p14:tracePt t="16421" x="3251200" y="2632075"/>
          <p14:tracePt t="16429" x="3208338" y="2632075"/>
          <p14:tracePt t="16438" x="3179763" y="2632075"/>
          <p14:tracePt t="16445" x="3143250" y="2632075"/>
          <p14:tracePt t="16454" x="3119438" y="2632075"/>
          <p14:tracePt t="16461" x="3108325" y="2632075"/>
          <p14:tracePt t="16471" x="3089275" y="2632075"/>
          <p14:tracePt t="16488" x="3078163" y="2632075"/>
          <p14:tracePt t="16494" x="3060700" y="2619375"/>
          <p14:tracePt t="16505" x="3054350" y="2601913"/>
          <p14:tracePt t="16511" x="3030538" y="2578100"/>
          <p14:tracePt t="16521" x="2994025" y="2536825"/>
          <p14:tracePt t="16527" x="2970213" y="2493963"/>
          <p14:tracePt t="16538" x="2935288" y="2441575"/>
          <p14:tracePt t="16544" x="2917825" y="2398713"/>
          <p14:tracePt t="16554" x="2898775" y="2351088"/>
          <p14:tracePt t="16561" x="2874963" y="2303463"/>
          <p14:tracePt t="16571" x="2870200" y="2274888"/>
          <p14:tracePt t="16578" x="2857500" y="2232025"/>
          <p14:tracePt t="16588" x="2851150" y="2203450"/>
          <p14:tracePt t="16594" x="2846388" y="2166938"/>
          <p14:tracePt t="16605" x="2846388" y="2143125"/>
          <p14:tracePt t="16605" x="2846388" y="2108200"/>
          <p14:tracePt t="16613" x="2846388" y="2089150"/>
          <p14:tracePt t="16622" x="2846388" y="2065338"/>
          <p14:tracePt t="16629" x="2857500" y="2036763"/>
          <p14:tracePt t="16638" x="2863850" y="2012950"/>
          <p14:tracePt t="16645" x="2874963" y="1982788"/>
          <p14:tracePt t="16655" x="2881313" y="1970088"/>
          <p14:tracePt t="16661" x="2898775" y="1946275"/>
          <p14:tracePt t="16671" x="2922588" y="1911350"/>
          <p14:tracePt t="16678" x="2946400" y="1881188"/>
          <p14:tracePt t="16688" x="2976563" y="1833563"/>
          <p14:tracePt t="16694" x="3006725" y="1798638"/>
          <p14:tracePt t="16705" x="3036888" y="1762125"/>
          <p14:tracePt t="16711" x="3065463" y="1727200"/>
          <p14:tracePt t="16721" x="3089275" y="1697038"/>
          <p14:tracePt t="16728" x="3125788" y="1666875"/>
          <p14:tracePt t="16738" x="3155950" y="1636713"/>
          <p14:tracePt t="16744" x="3184525" y="1608138"/>
          <p14:tracePt t="16754" x="3214688" y="1560513"/>
          <p14:tracePt t="16761" x="3244850" y="1530350"/>
          <p14:tracePt t="16771" x="3262313" y="1500188"/>
          <p14:tracePt t="16778" x="3268663" y="1482725"/>
          <p14:tracePt t="16788" x="3275013" y="1476375"/>
          <p14:tracePt t="16794" x="3275013" y="1470025"/>
          <p14:tracePt t="16917" x="3275013" y="1465263"/>
          <p14:tracePt t="16933" x="3279775" y="1458913"/>
          <p14:tracePt t="16949" x="3286125" y="1452563"/>
          <p14:tracePt t="16957" x="3286125" y="1446213"/>
          <p14:tracePt t="17005" x="3292475" y="1441450"/>
          <p14:tracePt t="17269" x="3286125" y="1446213"/>
          <p14:tracePt t="17278" x="3279775" y="1452563"/>
          <p14:tracePt t="17285" x="3268663" y="1465263"/>
          <p14:tracePt t="17294" x="3244850" y="1489075"/>
          <p14:tracePt t="17301" x="3232150" y="1517650"/>
          <p14:tracePt t="17309" x="3203575" y="1554163"/>
          <p14:tracePt t="17317" x="3173413" y="1608138"/>
          <p14:tracePt t="17325" x="3125788" y="1666875"/>
          <p14:tracePt t="17333" x="3078163" y="1731963"/>
          <p14:tracePt t="17341" x="3024188" y="1792288"/>
          <p14:tracePt t="17349" x="2970213" y="1851025"/>
          <p14:tracePt t="17357" x="2922588" y="1917700"/>
          <p14:tracePt t="17365" x="2851150" y="1970088"/>
          <p14:tracePt t="17373" x="2798763" y="2017713"/>
          <p14:tracePt t="17381" x="2732088" y="2071688"/>
          <p14:tracePt t="17389" x="2690813" y="2108200"/>
          <p14:tracePt t="17397" x="2643188" y="2149475"/>
          <p14:tracePt t="17405" x="2601913" y="2184400"/>
          <p14:tracePt t="17413" x="2565400" y="2214563"/>
          <p14:tracePt t="17422" x="2541588" y="2238375"/>
          <p14:tracePt t="17429" x="2513013" y="2262188"/>
          <p14:tracePt t="17438" x="2482850" y="2286000"/>
          <p14:tracePt t="17446" x="2459038" y="2298700"/>
          <p14:tracePt t="17455" x="2428875" y="2327275"/>
          <p14:tracePt t="17461" x="2393950" y="2357438"/>
          <p14:tracePt t="17471" x="2363788" y="2381250"/>
          <p14:tracePt t="17478" x="2339975" y="2411413"/>
          <p14:tracePt t="17488" x="2316163" y="2435225"/>
          <p14:tracePt t="17495" x="2303463" y="2446338"/>
          <p14:tracePt t="17504" x="2292350" y="2465388"/>
          <p14:tracePt t="17511" x="2274888" y="2482850"/>
          <p14:tracePt t="17521" x="2255838" y="2493963"/>
          <p14:tracePt t="17528" x="2244725" y="2500313"/>
          <p14:tracePt t="17538" x="2232025" y="2513013"/>
          <p14:tracePt t="17545" x="2220913" y="2524125"/>
          <p14:tracePt t="17571" x="2214563" y="2524125"/>
          <p14:tracePt t="17589" x="2214563" y="2530475"/>
          <p14:tracePt t="17597" x="2208213" y="2530475"/>
          <p14:tracePt t="17605" x="2197100" y="2530475"/>
          <p14:tracePt t="17613" x="2184400" y="2536825"/>
          <p14:tracePt t="17621" x="2166938" y="2541588"/>
          <p14:tracePt t="17629" x="2155825" y="2541588"/>
          <p14:tracePt t="17637" x="2136775" y="2541588"/>
          <p14:tracePt t="17645" x="2119313" y="2547938"/>
          <p14:tracePt t="17654" x="2112963" y="2547938"/>
          <p14:tracePt t="17661" x="2101850" y="2547938"/>
          <p14:tracePt t="17678" x="2084388" y="2560638"/>
          <p14:tracePt t="17685" x="2078038" y="2565400"/>
          <p14:tracePt t="17693" x="2071688" y="2571750"/>
          <p14:tracePt t="17701" x="2054225" y="2584450"/>
          <p14:tracePt t="17709" x="2054225" y="2589213"/>
          <p14:tracePt t="17717" x="2041525" y="2601913"/>
          <p14:tracePt t="17725" x="2041525" y="2608263"/>
          <p14:tracePt t="17757" x="2041525" y="2613025"/>
          <p14:tracePt t="17909" x="2041525" y="2608263"/>
          <p14:tracePt t="17917" x="2054225" y="2595563"/>
          <p14:tracePt t="17925" x="2071688" y="2560638"/>
          <p14:tracePt t="17933" x="2101850" y="2517775"/>
          <p14:tracePt t="17941" x="2136775" y="2459038"/>
          <p14:tracePt t="17949" x="2166938" y="2393950"/>
          <p14:tracePt t="17957" x="2190750" y="2316163"/>
          <p14:tracePt t="17965" x="2214563" y="2220913"/>
          <p14:tracePt t="17973" x="2227263" y="2136775"/>
          <p14:tracePt t="17981" x="2238375" y="2030413"/>
          <p14:tracePt t="17989" x="2251075" y="1928813"/>
          <p14:tracePt t="17998" x="2262188" y="1833563"/>
          <p14:tracePt t="18005" x="2268538" y="1744663"/>
          <p14:tracePt t="18014" x="2268538" y="1660525"/>
          <p14:tracePt t="18021" x="2268538" y="1577975"/>
          <p14:tracePt t="18030" x="2262188" y="1517650"/>
          <p14:tracePt t="18038" x="2244725" y="1458913"/>
          <p14:tracePt t="18047" x="2220913" y="1404938"/>
          <p14:tracePt t="18054" x="2197100" y="1357313"/>
          <p14:tracePt t="18063" x="2179638" y="1309688"/>
          <p14:tracePt t="18069" x="2166938" y="1279525"/>
          <p14:tracePt t="18081" x="2155825" y="1244600"/>
          <p14:tracePt t="18085" x="2143125" y="1231900"/>
          <p14:tracePt t="18097" x="2136775" y="1208088"/>
          <p14:tracePt t="18101" x="2132013" y="1196975"/>
          <p14:tracePt t="18113" x="2132013" y="1190625"/>
          <p14:tracePt t="18117" x="2125663" y="1179513"/>
          <p14:tracePt t="18133" x="2125663" y="1173163"/>
          <p14:tracePt t="18147" x="2119313" y="1173163"/>
          <p14:tracePt t="18165" x="2125663" y="1166813"/>
          <p14:tracePt t="18197" x="2125663" y="1160463"/>
          <p14:tracePt t="18205" x="2125663" y="1155700"/>
          <p14:tracePt t="18237" x="2125663" y="1149350"/>
          <p14:tracePt t="18254" x="2125663" y="1143000"/>
          <p14:tracePt t="18277" x="2119313" y="1131888"/>
          <p14:tracePt t="18278" x="2112963" y="1119188"/>
          <p14:tracePt t="18285" x="2095500" y="1108075"/>
          <p14:tracePt t="18293" x="2089150" y="1095375"/>
          <p14:tracePt t="18317" x="2084388" y="1095375"/>
          <p14:tracePt t="18477" x="2078038" y="1095375"/>
          <p14:tracePt t="18541" x="2071688" y="1095375"/>
          <p14:tracePt t="18821" x="2071688" y="1101725"/>
          <p14:tracePt t="18925" x="2071688" y="1108075"/>
          <p14:tracePt t="18933" x="2071688" y="1112838"/>
          <p14:tracePt t="18941" x="2084388" y="1119188"/>
          <p14:tracePt t="18949" x="2108200" y="1125538"/>
          <p14:tracePt t="18957" x="2143125" y="1136650"/>
          <p14:tracePt t="18965" x="2184400" y="1143000"/>
          <p14:tracePt t="18973" x="2220913" y="1143000"/>
          <p14:tracePt t="18981" x="2268538" y="1155700"/>
          <p14:tracePt t="18989" x="2316163" y="1160463"/>
          <p14:tracePt t="18997" x="2363788" y="1166813"/>
          <p14:tracePt t="19005" x="2417763" y="1173163"/>
          <p14:tracePt t="19013" x="2470150" y="1179513"/>
          <p14:tracePt t="19021" x="2530475" y="1179513"/>
          <p14:tracePt t="19029" x="2595563" y="1179513"/>
          <p14:tracePt t="19037" x="2660650" y="1179513"/>
          <p14:tracePt t="19045" x="2732088" y="1173163"/>
          <p14:tracePt t="19054" x="2798763" y="1155700"/>
          <p14:tracePt t="19061" x="2857500" y="1131888"/>
          <p14:tracePt t="19069" x="2917825" y="1119188"/>
          <p14:tracePt t="19077" x="2959100" y="1101725"/>
          <p14:tracePt t="19085" x="2989263" y="1084263"/>
          <p14:tracePt t="19093" x="3013075" y="1065213"/>
          <p14:tracePt t="19101" x="3036888" y="1054100"/>
          <p14:tracePt t="19117" x="3048000" y="1041400"/>
          <p14:tracePt t="19149" x="3048000" y="1036638"/>
          <p14:tracePt t="19213" x="3048000" y="1030288"/>
          <p14:tracePt t="19245" x="3048000" y="1023938"/>
          <p14:tracePt t="19285" x="3048000" y="1017588"/>
          <p14:tracePt t="19293" x="3048000" y="1012825"/>
          <p14:tracePt t="19301" x="3041650" y="1000125"/>
          <p14:tracePt t="19309" x="3036888" y="993775"/>
          <p14:tracePt t="19317" x="3024188" y="982663"/>
          <p14:tracePt t="19325" x="3006725" y="969963"/>
          <p14:tracePt t="19333" x="2994025" y="965200"/>
          <p14:tracePt t="19341" x="2976563" y="952500"/>
          <p14:tracePt t="19357" x="2970213" y="952500"/>
          <p14:tracePt t="19373" x="2965450" y="952500"/>
          <p14:tracePt t="19397" x="2965450" y="946150"/>
          <p14:tracePt t="19509" x="2959100" y="946150"/>
          <p14:tracePt t="19525" x="2952750" y="946150"/>
          <p14:tracePt t="19549" x="2946400" y="952500"/>
          <p14:tracePt t="19661" x="2941638" y="952500"/>
          <p14:tracePt t="19669" x="2935288" y="958850"/>
          <p14:tracePt t="19685" x="2922588" y="958850"/>
          <p14:tracePt t="19693" x="2917825" y="958850"/>
          <p14:tracePt t="19701" x="2905125" y="958850"/>
          <p14:tracePt t="19717" x="2898775" y="965200"/>
          <p14:tracePt t="19845" x="2894013" y="965200"/>
          <p14:tracePt t="19854" x="2887663" y="969963"/>
          <p14:tracePt t="19861" x="2874963" y="976313"/>
          <p14:tracePt t="19869" x="2874963" y="982663"/>
          <p14:tracePt t="19877" x="2857500" y="993775"/>
          <p14:tracePt t="19885" x="2851150" y="1000125"/>
          <p14:tracePt t="19893" x="2840038" y="1012825"/>
          <p14:tracePt t="19901" x="2833688" y="1012825"/>
          <p14:tracePt t="19917" x="2833688" y="1017588"/>
          <p14:tracePt t="20189" x="2827338" y="1017588"/>
          <p14:tracePt t="20213" x="2822575" y="1023938"/>
          <p14:tracePt t="20221" x="2822575" y="1041400"/>
          <p14:tracePt t="20229" x="2816225" y="1077913"/>
          <p14:tracePt t="20237" x="2816225" y="1095375"/>
          <p14:tracePt t="20245" x="2816225" y="1143000"/>
          <p14:tracePt t="20254" x="2809875" y="1190625"/>
          <p14:tracePt t="20261" x="2803525" y="1231900"/>
          <p14:tracePt t="20269" x="2798763" y="1268413"/>
          <p14:tracePt t="20277" x="2786063" y="1316038"/>
          <p14:tracePt t="20285" x="2779713" y="1357313"/>
          <p14:tracePt t="20293" x="2768600" y="1393825"/>
          <p14:tracePt t="20301" x="2762250" y="1417638"/>
          <p14:tracePt t="20309" x="2751138" y="1441450"/>
          <p14:tracePt t="20317" x="2744788" y="1465263"/>
          <p14:tracePt t="20325" x="2732088" y="1500188"/>
          <p14:tracePt t="20333" x="2727325" y="1524000"/>
          <p14:tracePt t="20341" x="2714625" y="1565275"/>
          <p14:tracePt t="20349" x="2703513" y="1612900"/>
          <p14:tracePt t="20357" x="2684463" y="1660525"/>
          <p14:tracePt t="20365" x="2679700" y="1703388"/>
          <p14:tracePt t="20373" x="2660650" y="1731963"/>
          <p14:tracePt t="20382" x="2655888" y="1755775"/>
          <p14:tracePt t="20389" x="2649538" y="1762125"/>
          <p14:tracePt t="20405" x="2649538" y="1768475"/>
          <p14:tracePt t="20533" x="2649538" y="1779588"/>
          <p14:tracePt t="20549" x="2649538" y="1785938"/>
          <p14:tracePt t="20565" x="2643188" y="1792288"/>
          <p14:tracePt t="20741" x="2643188" y="1798638"/>
          <p14:tracePt t="20757" x="2643188" y="1803400"/>
          <p14:tracePt t="20765" x="2649538" y="1809750"/>
          <p14:tracePt t="20773" x="2649538" y="1816100"/>
          <p14:tracePt t="20781" x="2660650" y="1839913"/>
          <p14:tracePt t="20789" x="2667000" y="1863725"/>
          <p14:tracePt t="20797" x="2684463" y="1893888"/>
          <p14:tracePt t="20805" x="2708275" y="1935163"/>
          <p14:tracePt t="20813" x="2732088" y="1982788"/>
          <p14:tracePt t="20821" x="2762250" y="2030413"/>
          <p14:tracePt t="20829" x="2792413" y="2084388"/>
          <p14:tracePt t="20837" x="2827338" y="2132013"/>
          <p14:tracePt t="20845" x="2851150" y="2184400"/>
          <p14:tracePt t="20854" x="2881313" y="2238375"/>
          <p14:tracePt t="20861" x="2905125" y="2274888"/>
          <p14:tracePt t="20869" x="2941638" y="2309813"/>
          <p14:tracePt t="20877" x="2970213" y="2346325"/>
          <p14:tracePt t="20885" x="3013075" y="2370138"/>
          <p14:tracePt t="20893" x="3048000" y="2387600"/>
          <p14:tracePt t="20901" x="3071813" y="2398713"/>
          <p14:tracePt t="20909" x="3095625" y="2411413"/>
          <p14:tracePt t="20917" x="3101975" y="2411413"/>
          <p14:tracePt t="20933" x="3108325" y="2411413"/>
          <p14:tracePt t="21117" x="3113088" y="2411413"/>
          <p14:tracePt t="21133" x="3125788" y="2411413"/>
          <p14:tracePt t="21141" x="3143250" y="2411413"/>
          <p14:tracePt t="21149" x="3155950" y="2405063"/>
          <p14:tracePt t="21157" x="3184525" y="2405063"/>
          <p14:tracePt t="21165" x="3227388" y="2405063"/>
          <p14:tracePt t="21173" x="3268663" y="2405063"/>
          <p14:tracePt t="21181" x="3316288" y="2405063"/>
          <p14:tracePt t="21189" x="3370263" y="2405063"/>
          <p14:tracePt t="21198" x="3422650" y="2405063"/>
          <p14:tracePt t="21205" x="3489325" y="2405063"/>
          <p14:tracePt t="21213" x="3554413" y="2405063"/>
          <p14:tracePt t="21221" x="3625850" y="2405063"/>
          <p14:tracePt t="21229" x="3684588" y="2405063"/>
          <p14:tracePt t="21237" x="3762375" y="2393950"/>
          <p14:tracePt t="21245" x="3822700" y="2381250"/>
          <p14:tracePt t="21253" x="3870325" y="2374900"/>
          <p14:tracePt t="21261" x="3911600" y="2374900"/>
          <p14:tracePt t="21269" x="3935413" y="2370138"/>
          <p14:tracePt t="21277" x="3941763" y="2370138"/>
          <p14:tracePt t="21317" x="3946525" y="2370138"/>
          <p14:tracePt t="21437" x="3946525" y="2363788"/>
          <p14:tracePt t="21445" x="3946525" y="2357438"/>
          <p14:tracePt t="21453" x="3941763" y="2333625"/>
          <p14:tracePt t="21461" x="3941763" y="2309813"/>
          <p14:tracePt t="21469" x="3941763" y="2268538"/>
          <p14:tracePt t="21477" x="3941763" y="2220913"/>
          <p14:tracePt t="21485" x="3952875" y="2173288"/>
          <p14:tracePt t="21493" x="3970338" y="2108200"/>
          <p14:tracePt t="21501" x="4000500" y="2030413"/>
          <p14:tracePt t="21509" x="4041775" y="1946275"/>
          <p14:tracePt t="21517" x="4065588" y="1881188"/>
          <p14:tracePt t="21525" x="4102100" y="1809750"/>
          <p14:tracePt t="21533" x="4113213" y="1751013"/>
          <p14:tracePt t="21541" x="4132263" y="1708150"/>
          <p14:tracePt t="21549" x="4149725" y="1673225"/>
          <p14:tracePt t="21557" x="4160838" y="1643063"/>
          <p14:tracePt t="21565" x="4167188" y="1631950"/>
          <p14:tracePt t="21573" x="4173538" y="1625600"/>
          <p14:tracePt t="21581" x="4173538" y="1619250"/>
          <p14:tracePt t="21733" x="4173538" y="1625600"/>
          <p14:tracePt t="21837" x="4173538" y="1619250"/>
          <p14:tracePt t="21845" x="4173538" y="1601788"/>
          <p14:tracePt t="21854" x="4160838" y="1565275"/>
          <p14:tracePt t="21861" x="4149725" y="1493838"/>
          <p14:tracePt t="21869" x="4125913" y="1435100"/>
          <p14:tracePt t="21877" x="4089400" y="1357313"/>
          <p14:tracePt t="21885" x="4030663" y="1262063"/>
          <p14:tracePt t="21893" x="3976688" y="1166813"/>
          <p14:tracePt t="21901" x="3917950" y="1071563"/>
          <p14:tracePt t="21909" x="3870325" y="982663"/>
          <p14:tracePt t="21917" x="3822700" y="893763"/>
          <p14:tracePt t="21925" x="3786188" y="822325"/>
          <p14:tracePt t="21933" x="3756025" y="762000"/>
          <p14:tracePt t="21941" x="3732213" y="720725"/>
          <p14:tracePt t="21949" x="3708400" y="679450"/>
          <p14:tracePt t="21957" x="3697288" y="649288"/>
          <p14:tracePt t="21965" x="3697288" y="631825"/>
          <p14:tracePt t="21973" x="3690938" y="619125"/>
          <p14:tracePt t="22173" x="3690938" y="631825"/>
          <p14:tracePt t="22181" x="3690938" y="642938"/>
          <p14:tracePt t="22189" x="3679825" y="666750"/>
          <p14:tracePt t="22197" x="3679825" y="690563"/>
          <p14:tracePt t="22205" x="3679825" y="727075"/>
          <p14:tracePt t="22213" x="3679825" y="768350"/>
          <p14:tracePt t="22221" x="3679825" y="803275"/>
          <p14:tracePt t="22229" x="3679825" y="839788"/>
          <p14:tracePt t="22237" x="3679825" y="881063"/>
          <p14:tracePt t="22245" x="3673475" y="898525"/>
          <p14:tracePt t="22254" x="3673475" y="922338"/>
          <p14:tracePt t="22261" x="3673475" y="928688"/>
          <p14:tracePt t="22269" x="3667125" y="935038"/>
          <p14:tracePt t="22301" x="3667125" y="941388"/>
          <p14:tracePt t="22317" x="3660775" y="941388"/>
          <p14:tracePt t="22333" x="3636963" y="946150"/>
          <p14:tracePt t="22341" x="3602038" y="946150"/>
          <p14:tracePt t="22349" x="3554413" y="946150"/>
          <p14:tracePt t="22357" x="3494088" y="946150"/>
          <p14:tracePt t="22365" x="3422650" y="946150"/>
          <p14:tracePt t="22373" x="3340100" y="946150"/>
          <p14:tracePt t="22381" x="3262313" y="946150"/>
          <p14:tracePt t="22389" x="3184525" y="946150"/>
          <p14:tracePt t="22397" x="3113088" y="946150"/>
          <p14:tracePt t="22405" x="3030538" y="946150"/>
          <p14:tracePt t="22413" x="2959100" y="946150"/>
          <p14:tracePt t="22421" x="2894013" y="946150"/>
          <p14:tracePt t="22429" x="2833688" y="946150"/>
          <p14:tracePt t="22437" x="2792413" y="946150"/>
          <p14:tracePt t="22445" x="2774950" y="946150"/>
          <p14:tracePt t="22454" x="2755900" y="946150"/>
          <p14:tracePt t="22541" x="2751138" y="946150"/>
          <p14:tracePt t="22557" x="2744788" y="946150"/>
          <p14:tracePt t="22565" x="2744788" y="952500"/>
          <p14:tracePt t="22573" x="2738438" y="965200"/>
          <p14:tracePt t="22582" x="2738438" y="969963"/>
          <p14:tracePt t="22589" x="2727325" y="982663"/>
          <p14:tracePt t="22598" x="2720975" y="989013"/>
          <p14:tracePt t="22837" x="2732088" y="989013"/>
          <p14:tracePt t="22845" x="2738438" y="989013"/>
          <p14:tracePt t="22861" x="2744788" y="989013"/>
          <p14:tracePt t="22869" x="2751138" y="989013"/>
          <p14:tracePt t="22885" x="2755900" y="989013"/>
          <p14:tracePt t="23165" x="2762250" y="989013"/>
          <p14:tracePt t="23517" x="2762250" y="993775"/>
          <p14:tracePt t="23541" x="2762250" y="1000125"/>
          <p14:tracePt t="23549" x="2768600" y="1023938"/>
          <p14:tracePt t="23557" x="2768600" y="1047750"/>
          <p14:tracePt t="23565" x="2768600" y="1084263"/>
          <p14:tracePt t="23573" x="2779713" y="1125538"/>
          <p14:tracePt t="23581" x="2779713" y="1160463"/>
          <p14:tracePt t="23589" x="2779713" y="1214438"/>
          <p14:tracePt t="23597" x="2774950" y="1262063"/>
          <p14:tracePt t="23605" x="2768600" y="1309688"/>
          <p14:tracePt t="23613" x="2768600" y="1333500"/>
          <p14:tracePt t="23621" x="2768600" y="1350963"/>
          <p14:tracePt t="23629" x="2774950" y="1370013"/>
          <p14:tracePt t="23637" x="2779713" y="1370013"/>
          <p14:tracePt t="23645" x="2792413" y="1381125"/>
          <p14:tracePt t="23654" x="2798763" y="1387475"/>
          <p14:tracePt t="23661" x="2809875" y="1398588"/>
          <p14:tracePt t="23669" x="2816225" y="1398588"/>
          <p14:tracePt t="23677" x="2822575" y="1398588"/>
          <p14:tracePt t="23685" x="2840038" y="1411288"/>
          <p14:tracePt t="23693" x="2857500" y="1411288"/>
          <p14:tracePt t="23701" x="2874963" y="1411288"/>
          <p14:tracePt t="23709" x="2894013" y="1417638"/>
          <p14:tracePt t="23718" x="2911475" y="1417638"/>
          <p14:tracePt t="23725" x="2935288" y="1417638"/>
          <p14:tracePt t="23734" x="2946400" y="1417638"/>
          <p14:tracePt t="23741" x="2965450" y="1417638"/>
          <p14:tracePt t="23751" x="2982913" y="1417638"/>
          <p14:tracePt t="23757" x="3000375" y="1417638"/>
          <p14:tracePt t="23767" x="3024188" y="1428750"/>
          <p14:tracePt t="23773" x="3036888" y="1428750"/>
          <p14:tracePt t="23784" x="3048000" y="1428750"/>
          <p14:tracePt t="23805" x="3054350" y="1428750"/>
          <p14:tracePt t="23821" x="3060700" y="1428750"/>
          <p14:tracePt t="23829" x="3065463" y="1428750"/>
          <p14:tracePt t="23837" x="3078163" y="1428750"/>
          <p14:tracePt t="23854" x="3084513" y="1428750"/>
          <p14:tracePt t="23861" x="3089275" y="1428750"/>
          <p14:tracePt t="23869" x="3089275" y="1422400"/>
          <p14:tracePt t="23877" x="3108325" y="1422400"/>
          <p14:tracePt t="23885" x="3132138" y="1422400"/>
          <p14:tracePt t="23893" x="3155950" y="1417638"/>
          <p14:tracePt t="23901" x="3184525" y="1417638"/>
          <p14:tracePt t="23909" x="3208338" y="1411288"/>
          <p14:tracePt t="23917" x="3221038" y="1411288"/>
          <p14:tracePt t="23925" x="3227388" y="1411288"/>
          <p14:tracePt t="23949" x="3232150" y="1411288"/>
          <p14:tracePt t="24037" x="3232150" y="1417638"/>
          <p14:tracePt t="24054" x="3238500" y="1417638"/>
          <p14:tracePt t="24061" x="3238500" y="1422400"/>
          <p14:tracePt t="24085" x="3238500" y="1428750"/>
          <p14:tracePt t="24117" x="3244850" y="1441450"/>
          <p14:tracePt t="24133" x="3244850" y="1446213"/>
          <p14:tracePt t="24141" x="3244850" y="1452563"/>
          <p14:tracePt t="24157" x="3244850" y="1458913"/>
          <p14:tracePt t="24173" x="3244850" y="1465263"/>
          <p14:tracePt t="25645" x="3244850" y="1470025"/>
          <p14:tracePt t="25677" x="3238500" y="1476375"/>
          <p14:tracePt t="27109" x="3244850" y="1476375"/>
          <p14:tracePt t="27117" x="3262313" y="1482725"/>
          <p14:tracePt t="27125" x="3279775" y="1482725"/>
          <p14:tracePt t="27133" x="3303588" y="1482725"/>
          <p14:tracePt t="27141" x="3346450" y="1482725"/>
          <p14:tracePt t="27149" x="3394075" y="1482725"/>
          <p14:tracePt t="27157" x="3441700" y="1482725"/>
          <p14:tracePt t="27165" x="3500438" y="1482725"/>
          <p14:tracePt t="27173" x="3565525" y="1482725"/>
          <p14:tracePt t="27181" x="3613150" y="1482725"/>
          <p14:tracePt t="27189" x="3673475" y="1482725"/>
          <p14:tracePt t="27197" x="3721100" y="1482725"/>
          <p14:tracePt t="27205" x="3762375" y="1482725"/>
          <p14:tracePt t="27213" x="3775075" y="1482725"/>
          <p14:tracePt t="27221" x="3779838" y="1482725"/>
          <p14:tracePt t="27229" x="3786188" y="1482725"/>
          <p14:tracePt t="27293" x="3786188" y="1489075"/>
          <p14:tracePt t="27317" x="3786188" y="1493838"/>
          <p14:tracePt t="27357" x="3786188" y="1500188"/>
          <p14:tracePt t="27381" x="3792538" y="1500188"/>
          <p14:tracePt t="27501" x="3798888" y="1500188"/>
          <p14:tracePt t="27533" x="3803650" y="1500188"/>
          <p14:tracePt t="27541" x="3816350" y="1500188"/>
          <p14:tracePt t="27549" x="3846513" y="1506538"/>
          <p14:tracePt t="27557" x="3911600" y="1524000"/>
          <p14:tracePt t="27565" x="4000500" y="1554163"/>
          <p14:tracePt t="27573" x="4095750" y="1565275"/>
          <p14:tracePt t="27581" x="4197350" y="1577975"/>
          <p14:tracePt t="27589" x="4316413" y="1595438"/>
          <p14:tracePt t="27597" x="4435475" y="1608138"/>
          <p14:tracePt t="27605" x="4554538" y="1625600"/>
          <p14:tracePt t="27613" x="4660900" y="1631950"/>
          <p14:tracePt t="27621" x="4756150" y="1636713"/>
          <p14:tracePt t="27629" x="4864100" y="1655763"/>
          <p14:tracePt t="27637" x="4953000" y="1655763"/>
          <p14:tracePt t="27645" x="5030788" y="1666875"/>
          <p14:tracePt t="27654" x="5102225" y="1673225"/>
          <p14:tracePt t="27661" x="5184775" y="1703388"/>
          <p14:tracePt t="27670" x="5292725" y="1731963"/>
          <p14:tracePt t="27677" x="5422900" y="1762125"/>
          <p14:tracePt t="27686" x="5548313" y="1798638"/>
          <p14:tracePt t="27693" x="5673725" y="1833563"/>
          <p14:tracePt t="27702" x="5786438" y="1870075"/>
          <p14:tracePt t="27709" x="5888038" y="1874838"/>
          <p14:tracePt t="27719" x="5983288" y="1893888"/>
          <p14:tracePt t="27725" x="6072188" y="1905000"/>
          <p14:tracePt t="27736" x="6161088" y="1922463"/>
          <p14:tracePt t="27741" x="6232525" y="1922463"/>
          <p14:tracePt t="27752" x="6299200" y="1922463"/>
          <p14:tracePt t="27757" x="6357938" y="1922463"/>
          <p14:tracePt t="27769" x="6399213" y="1922463"/>
          <p14:tracePt t="27773" x="6446838" y="1928813"/>
          <p14:tracePt t="27786" x="6465888" y="1928813"/>
          <p14:tracePt t="27790" x="6494463" y="1935163"/>
          <p14:tracePt t="27802" x="6500813" y="1941513"/>
          <p14:tracePt t="27806" x="6507163" y="1941513"/>
          <p14:tracePt t="27819" x="6518275" y="1941513"/>
          <p14:tracePt t="27836" x="6530975" y="1935163"/>
          <p14:tracePt t="27839" x="6542088" y="1928813"/>
          <p14:tracePt t="27854" x="6561138" y="1922463"/>
          <p14:tracePt t="27854" x="6589713" y="1911350"/>
          <p14:tracePt t="27861" x="6632575" y="1887538"/>
          <p14:tracePt t="27871" x="6680200" y="1857375"/>
          <p14:tracePt t="27877" x="6732588" y="1822450"/>
          <p14:tracePt t="27886" x="6792913" y="1774825"/>
          <p14:tracePt t="27893" x="6851650" y="1727200"/>
          <p14:tracePt t="27902" x="6899275" y="1684338"/>
          <p14:tracePt t="27909" x="6942138" y="1636713"/>
          <p14:tracePt t="27919" x="6959600" y="1595438"/>
          <p14:tracePt t="27925" x="6977063" y="1541463"/>
          <p14:tracePt t="27938" x="6983413" y="1512888"/>
          <p14:tracePt t="27941" x="6994525" y="1476375"/>
          <p14:tracePt t="27954" x="7013575" y="1452563"/>
          <p14:tracePt t="27958" x="7037388" y="1422400"/>
          <p14:tracePt t="27971" x="7072313" y="1398588"/>
          <p14:tracePt t="27975" x="7108825" y="1374775"/>
          <p14:tracePt t="27988" x="7137400" y="1350963"/>
          <p14:tracePt t="27991" x="7143750" y="1350963"/>
          <p14:tracePt t="28005" x="7143750" y="1346200"/>
          <p14:tracePt t="28005" x="7150100" y="1327150"/>
          <p14:tracePt t="28013" x="7150100" y="1322388"/>
          <p14:tracePt t="28022" x="7150100" y="1316038"/>
          <p14:tracePt t="28029" x="7150100" y="1309688"/>
          <p14:tracePt t="28038" x="7150100" y="1292225"/>
          <p14:tracePt t="28054" x="7150100" y="1285875"/>
          <p14:tracePt t="28069" x="7150100" y="1279525"/>
          <p14:tracePt t="28085" x="7143750" y="1279525"/>
          <p14:tracePt t="28157" x="7150100" y="1268413"/>
          <p14:tracePt t="28165" x="7161213" y="1255713"/>
          <p14:tracePt t="28173" x="7180263" y="1227138"/>
          <p14:tracePt t="28181" x="7204075" y="1190625"/>
          <p14:tracePt t="28189" x="7227888" y="1160463"/>
          <p14:tracePt t="28197" x="7256463" y="1112838"/>
          <p14:tracePt t="28205" x="7286625" y="1071563"/>
          <p14:tracePt t="28213" x="7304088" y="1041400"/>
          <p14:tracePt t="28221" x="7323138" y="1023938"/>
          <p14:tracePt t="28229" x="7346950" y="993775"/>
          <p14:tracePt t="28238" x="7358063" y="976313"/>
          <p14:tracePt t="28245" x="7375525" y="952500"/>
          <p14:tracePt t="28254" x="7399338" y="935038"/>
          <p14:tracePt t="28261" x="7399338" y="928688"/>
          <p14:tracePt t="28269" x="7405688" y="922338"/>
          <p14:tracePt t="28277" x="7412038" y="911225"/>
          <p14:tracePt t="28285" x="7418388" y="911225"/>
          <p14:tracePt t="28293" x="7435850" y="911225"/>
          <p14:tracePt t="28301" x="7470775" y="911225"/>
          <p14:tracePt t="28309" x="7518400" y="911225"/>
          <p14:tracePt t="28317" x="7572375" y="911225"/>
          <p14:tracePt t="28325" x="7632700" y="911225"/>
          <p14:tracePt t="28333" x="7704138" y="911225"/>
          <p14:tracePt t="28341" x="7769225" y="911225"/>
          <p14:tracePt t="28349" x="7840663" y="911225"/>
          <p14:tracePt t="28362" x="7918450" y="911225"/>
          <p14:tracePt t="28367" x="8001000" y="911225"/>
          <p14:tracePt t="28373" x="8089900" y="911225"/>
          <p14:tracePt t="28381" x="8174038" y="911225"/>
          <p14:tracePt t="28390" x="8275638" y="911225"/>
          <p14:tracePt t="28397" x="8370888" y="911225"/>
          <p14:tracePt t="28405" x="8459788" y="911225"/>
          <p14:tracePt t="28414" x="8566150" y="911225"/>
          <p14:tracePt t="28422" x="8667750" y="928688"/>
          <p14:tracePt t="28429" x="8769350" y="941388"/>
          <p14:tracePt t="28439" x="8864600" y="952500"/>
          <p14:tracePt t="28445" x="8959850" y="965200"/>
          <p14:tracePt t="28455" x="9042400" y="982663"/>
          <p14:tracePt t="28461" x="9132888" y="1000125"/>
          <p14:tracePt t="28472" x="9215438" y="1012825"/>
          <p14:tracePt t="28477" x="9299575" y="1036638"/>
          <p14:tracePt t="28488" x="9364663" y="1060450"/>
          <p14:tracePt t="28493" x="9423400" y="1071563"/>
          <p14:tracePt t="28505" x="9459913" y="1084263"/>
          <p14:tracePt t="28509" x="9483725" y="1095375"/>
          <p14:tracePt t="28522" x="9490075" y="1101725"/>
          <p14:tracePt t="28525" x="9507538" y="1112838"/>
          <p14:tracePt t="28539" x="9513888" y="1125538"/>
          <p14:tracePt t="28542" x="9531350" y="1149350"/>
          <p14:tracePt t="28555" x="9537700" y="1160463"/>
          <p14:tracePt t="28558" x="9548813" y="1179513"/>
          <p14:tracePt t="28572" x="9548813" y="1184275"/>
          <p14:tracePt t="28574" x="9561513" y="1196975"/>
          <p14:tracePt t="28589" x="9561513" y="1203325"/>
          <p14:tracePt t="28597" x="9566275" y="1214438"/>
          <p14:tracePt t="28605" x="9572625" y="1227138"/>
          <p14:tracePt t="28613" x="9572625" y="1238250"/>
          <p14:tracePt t="28622" x="9585325" y="1268413"/>
          <p14:tracePt t="28629" x="9590088" y="1303338"/>
          <p14:tracePt t="28639" x="9602788" y="1350963"/>
          <p14:tracePt t="28645" x="9613900" y="1417638"/>
          <p14:tracePt t="28655" x="9644063" y="1506538"/>
          <p14:tracePt t="28661" x="9667875" y="1595438"/>
          <p14:tracePt t="28672" x="9709150" y="1703388"/>
          <p14:tracePt t="28677" x="9752013" y="1792288"/>
          <p14:tracePt t="28688" x="9786938" y="1887538"/>
          <p14:tracePt t="28693" x="9828213" y="1970088"/>
          <p14:tracePt t="28705" x="9864725" y="2060575"/>
          <p14:tracePt t="28709" x="9906000" y="2149475"/>
          <p14:tracePt t="28722" x="9942513" y="2208213"/>
          <p14:tracePt t="28725" x="9983788" y="2279650"/>
          <p14:tracePt t="28738" x="10013950" y="2351088"/>
          <p14:tracePt t="28741" x="10031413" y="2435225"/>
          <p14:tracePt t="28755" x="10037763" y="2524125"/>
          <p14:tracePt t="28758" x="10037763" y="2619375"/>
          <p14:tracePt t="28772" x="10037763" y="2727325"/>
          <p14:tracePt t="28774" x="10037763" y="2827338"/>
          <p14:tracePt t="28789" x="10037763" y="2935288"/>
          <p14:tracePt t="28789" x="10018713" y="3030538"/>
          <p14:tracePt t="28797" x="9983788" y="3113088"/>
          <p14:tracePt t="28806" x="9947275" y="3179763"/>
          <p14:tracePt t="28813" x="9906000" y="3238500"/>
          <p14:tracePt t="28823" x="9871075" y="3279775"/>
          <p14:tracePt t="28829" x="9840913" y="3322638"/>
          <p14:tracePt t="28839" x="9804400" y="3363913"/>
          <p14:tracePt t="28845" x="9769475" y="3394075"/>
          <p14:tracePt t="28856" x="9732963" y="3411538"/>
          <p14:tracePt t="28861" x="9709150" y="3441700"/>
          <p14:tracePt t="28872" x="9685338" y="3489325"/>
          <p14:tracePt t="28877" x="9674225" y="3530600"/>
          <p14:tracePt t="28889" x="9650413" y="3584575"/>
          <p14:tracePt t="28893" x="9626600" y="3632200"/>
          <p14:tracePt t="28905" x="9609138" y="3673475"/>
          <p14:tracePt t="28909" x="9585325" y="3714750"/>
          <p14:tracePt t="28922" x="9548813" y="3756025"/>
          <p14:tracePt t="28925" x="9507538" y="3798888"/>
          <p14:tracePt t="28939" x="9471025" y="3827463"/>
          <p14:tracePt t="28942" x="9405938" y="3863975"/>
          <p14:tracePt t="28955" x="9340850" y="3898900"/>
          <p14:tracePt t="28959" x="9245600" y="3929063"/>
          <p14:tracePt t="28972" x="9137650" y="3952875"/>
          <p14:tracePt t="28975" x="9031288" y="3976688"/>
          <p14:tracePt t="28989" x="8894763" y="3989388"/>
          <p14:tracePt t="28989" x="8763000" y="4000500"/>
          <p14:tracePt t="28997" x="8637588" y="4000500"/>
          <p14:tracePt t="29005" x="8501063" y="4000500"/>
          <p14:tracePt t="29013" x="8370888" y="4000500"/>
          <p14:tracePt t="29022" x="8245475" y="4000500"/>
          <p14:tracePt t="29029" x="8143875" y="4000500"/>
          <p14:tracePt t="29039" x="8061325" y="4006850"/>
          <p14:tracePt t="29045" x="7983538" y="4030663"/>
          <p14:tracePt t="29055" x="7923213" y="4048125"/>
          <p14:tracePt t="29061" x="7888288" y="4060825"/>
          <p14:tracePt t="29073" x="7851775" y="4078288"/>
          <p14:tracePt t="29077" x="7823200" y="4084638"/>
          <p14:tracePt t="29089" x="7816850" y="4089400"/>
          <p14:tracePt t="29117" x="7810500" y="4084638"/>
          <p14:tracePt t="29125" x="7799388" y="4065588"/>
          <p14:tracePt t="29133" x="7780338" y="4037013"/>
          <p14:tracePt t="29141" x="7756525" y="4013200"/>
          <p14:tracePt t="29149" x="7727950" y="3983038"/>
          <p14:tracePt t="29157" x="7697788" y="3965575"/>
          <p14:tracePt t="29165" x="7661275" y="3941763"/>
          <p14:tracePt t="29173" x="7620000" y="3922713"/>
          <p14:tracePt t="29181" x="7566025" y="3898900"/>
          <p14:tracePt t="29189" x="7524750" y="3887788"/>
          <p14:tracePt t="29197" x="7494588" y="3881438"/>
          <p14:tracePt t="29205" x="7466013" y="3870325"/>
          <p14:tracePt t="29213" x="7446963" y="3870325"/>
          <p14:tracePt t="29221" x="7442200" y="3870325"/>
          <p14:tracePt t="29277" x="7435850" y="3870325"/>
          <p14:tracePt t="29293" x="7435850" y="3863975"/>
          <p14:tracePt t="29317" x="7442200" y="3863975"/>
          <p14:tracePt t="29405" x="7442200" y="3851275"/>
          <p14:tracePt t="29413" x="7442200" y="3846513"/>
          <p14:tracePt t="29421" x="7435850" y="3822700"/>
          <p14:tracePt t="29429" x="7435850" y="3792538"/>
          <p14:tracePt t="29438" x="7435850" y="3744913"/>
          <p14:tracePt t="29445" x="7429500" y="3679825"/>
          <p14:tracePt t="29454" x="7429500" y="3608388"/>
          <p14:tracePt t="29461" x="7429500" y="3530600"/>
          <p14:tracePt t="29469" x="7423150" y="3452813"/>
          <p14:tracePt t="29477" x="7418388" y="3370263"/>
          <p14:tracePt t="29485" x="7405688" y="3279775"/>
          <p14:tracePt t="29493" x="7399338" y="3190875"/>
          <p14:tracePt t="29501" x="7399338" y="3108325"/>
          <p14:tracePt t="29509" x="7399338" y="3017838"/>
          <p14:tracePt t="29517" x="7405688" y="2941638"/>
          <p14:tracePt t="29525" x="7423150" y="2874963"/>
          <p14:tracePt t="29533" x="7446963" y="2822575"/>
          <p14:tracePt t="29541" x="7470775" y="2779713"/>
          <p14:tracePt t="29549" x="7483475" y="2744788"/>
          <p14:tracePt t="29557" x="7494588" y="2720975"/>
          <p14:tracePt t="29565" x="7513638" y="2703513"/>
          <p14:tracePt t="29573" x="7518400" y="2697163"/>
          <p14:tracePt t="29581" x="7524750" y="2690813"/>
          <p14:tracePt t="29597" x="7537450" y="2679700"/>
          <p14:tracePt t="29613" x="7542213" y="2673350"/>
          <p14:tracePt t="29693" x="7548563" y="2684463"/>
          <p14:tracePt t="29701" x="7548563" y="2697163"/>
          <p14:tracePt t="29709" x="7548563" y="2703513"/>
          <p14:tracePt t="29717" x="7548563" y="2727325"/>
          <p14:tracePt t="29725" x="7548563" y="2738438"/>
          <p14:tracePt t="29733" x="7548563" y="2751138"/>
          <p14:tracePt t="29741" x="7542213" y="2762250"/>
          <p14:tracePt t="29749" x="7524750" y="2774950"/>
          <p14:tracePt t="29757" x="7524750" y="2779713"/>
          <p14:tracePt t="29765" x="7518400" y="2779713"/>
          <p14:tracePt t="29773" x="7507288" y="2786063"/>
          <p14:tracePt t="29789" x="7494588" y="2786063"/>
          <p14:tracePt t="29797" x="7483475" y="2786063"/>
          <p14:tracePt t="29813" x="7470775" y="2786063"/>
          <p14:tracePt t="29821" x="7459663" y="2779713"/>
          <p14:tracePt t="29829" x="7453313" y="2774950"/>
          <p14:tracePt t="29838" x="7442200" y="2755900"/>
          <p14:tracePt t="29845" x="7423150" y="2727325"/>
          <p14:tracePt t="29854" x="7418388" y="2684463"/>
          <p14:tracePt t="29861" x="7418388" y="2649538"/>
          <p14:tracePt t="29869" x="7412038" y="2595563"/>
          <p14:tracePt t="29877" x="7412038" y="2547938"/>
          <p14:tracePt t="29885" x="7412038" y="2500313"/>
          <p14:tracePt t="29893" x="7412038" y="2452688"/>
          <p14:tracePt t="29901" x="7412038" y="2411413"/>
          <p14:tracePt t="29909" x="7412038" y="2351088"/>
          <p14:tracePt t="29917" x="7412038" y="2292350"/>
          <p14:tracePt t="29925" x="7412038" y="2238375"/>
          <p14:tracePt t="29933" x="7429500" y="2179638"/>
          <p14:tracePt t="29941" x="7459663" y="2112963"/>
          <p14:tracePt t="29949" x="7483475" y="2054225"/>
          <p14:tracePt t="29957" x="7513638" y="1989138"/>
          <p14:tracePt t="29965" x="7537450" y="1928813"/>
          <p14:tracePt t="29973" x="7561263" y="1881188"/>
          <p14:tracePt t="29981" x="7589838" y="1833563"/>
          <p14:tracePt t="29989" x="7608888" y="1785938"/>
          <p14:tracePt t="29997" x="7637463" y="1744663"/>
          <p14:tracePt t="30006" x="7656513" y="1708150"/>
          <p14:tracePt t="30013" x="7673975" y="1684338"/>
          <p14:tracePt t="30023" x="7691438" y="1655763"/>
          <p14:tracePt t="30029" x="7708900" y="1636713"/>
          <p14:tracePt t="30039" x="7739063" y="1608138"/>
          <p14:tracePt t="30045" x="7756525" y="1589088"/>
          <p14:tracePt t="30055" x="7780338" y="1560513"/>
          <p14:tracePt t="30061" x="7804150" y="1536700"/>
          <p14:tracePt t="30072" x="7847013" y="1506538"/>
          <p14:tracePt t="30077" x="7888288" y="1482725"/>
          <p14:tracePt t="30089" x="7929563" y="1458913"/>
          <p14:tracePt t="30093" x="7977188" y="1435100"/>
          <p14:tracePt t="30105" x="8024813" y="1411288"/>
          <p14:tracePt t="30109" x="8072438" y="1398588"/>
          <p14:tracePt t="30122" x="8126413" y="1387475"/>
          <p14:tracePt t="30125" x="8174038" y="1374775"/>
          <p14:tracePt t="30139" x="8221663" y="1370013"/>
          <p14:tracePt t="30142" x="8275638" y="1363663"/>
          <p14:tracePt t="30155" x="8323263" y="1363663"/>
          <p14:tracePt t="30158" x="8370888" y="1363663"/>
          <p14:tracePt t="30172" x="8418513" y="1363663"/>
          <p14:tracePt t="30174" x="8459788" y="1363663"/>
          <p14:tracePt t="30189" x="8501063" y="1363663"/>
          <p14:tracePt t="30190" x="8548688" y="1363663"/>
          <p14:tracePt t="30197" x="8589963" y="1363663"/>
          <p14:tracePt t="30206" x="8637588" y="1374775"/>
          <p14:tracePt t="30213" x="8680450" y="1381125"/>
          <p14:tracePt t="30222" x="8721725" y="1398588"/>
          <p14:tracePt t="30229" x="8769350" y="1411288"/>
          <p14:tracePt t="30239" x="8804275" y="1422400"/>
          <p14:tracePt t="30245" x="8847138" y="1441450"/>
          <p14:tracePt t="30256" x="8882063" y="1458913"/>
          <p14:tracePt t="30261" x="8918575" y="1482725"/>
          <p14:tracePt t="30272" x="8936038" y="1493838"/>
          <p14:tracePt t="30277" x="8966200" y="1524000"/>
          <p14:tracePt t="30289" x="8990013" y="1541463"/>
          <p14:tracePt t="30293" x="9024938" y="1584325"/>
          <p14:tracePt t="30305" x="9048750" y="1619250"/>
          <p14:tracePt t="30309" x="9061450" y="1643063"/>
          <p14:tracePt t="30322" x="9078913" y="1673225"/>
          <p14:tracePt t="30326" x="9102725" y="1714500"/>
          <p14:tracePt t="30339" x="9113838" y="1755775"/>
          <p14:tracePt t="30342" x="9132888" y="1792288"/>
          <p14:tracePt t="30355" x="9150350" y="1833563"/>
          <p14:tracePt t="30359" x="9191625" y="1887538"/>
          <p14:tracePt t="30372" x="9228138" y="1941513"/>
          <p14:tracePt t="30375" x="9269413" y="1993900"/>
          <p14:tracePt t="30389" x="9299575" y="2054225"/>
          <p14:tracePt t="30390" x="9334500" y="2108200"/>
          <p14:tracePt t="30397" x="9364663" y="2155825"/>
          <p14:tracePt t="30405" x="9382125" y="2203450"/>
          <p14:tracePt t="30413" x="9394825" y="2244725"/>
          <p14:tracePt t="30423" x="9399588" y="2298700"/>
          <p14:tracePt t="30429" x="9399588" y="2363788"/>
          <p14:tracePt t="30439" x="9399588" y="2428875"/>
          <p14:tracePt t="30445" x="9399588" y="2493963"/>
          <p14:tracePt t="30455" x="9394825" y="2565400"/>
          <p14:tracePt t="30461" x="9371013" y="2632075"/>
          <p14:tracePt t="30472" x="9347200" y="2684463"/>
          <p14:tracePt t="30477" x="9304338" y="2751138"/>
          <p14:tracePt t="30489" x="9269413" y="2792413"/>
          <p14:tracePt t="30493" x="9221788" y="2846388"/>
          <p14:tracePt t="30505" x="9180513" y="2898775"/>
          <p14:tracePt t="30509" x="9126538" y="2946400"/>
          <p14:tracePt t="30522" x="9078913" y="3000375"/>
          <p14:tracePt t="30525" x="9024938" y="3048000"/>
          <p14:tracePt t="30539" x="8977313" y="3101975"/>
          <p14:tracePt t="30542" x="8936038" y="3155950"/>
          <p14:tracePt t="30555" x="8888413" y="3208338"/>
          <p14:tracePt t="30559" x="8840788" y="3268663"/>
          <p14:tracePt t="30572" x="8799513" y="3303588"/>
          <p14:tracePt t="30575" x="8756650" y="3346450"/>
          <p14:tracePt t="30590" x="8709025" y="3375025"/>
          <p14:tracePt t="30590" x="8667750" y="3417888"/>
          <p14:tracePt t="30597" x="8632825" y="3435350"/>
          <p14:tracePt t="30605" x="8609013" y="3446463"/>
          <p14:tracePt t="30613" x="8585200" y="3459163"/>
          <p14:tracePt t="30623" x="8561388" y="3465513"/>
          <p14:tracePt t="30629" x="8542338" y="3465513"/>
          <p14:tracePt t="30639" x="8507413" y="3476625"/>
          <p14:tracePt t="30645" x="8466138" y="3476625"/>
          <p14:tracePt t="30655" x="8418513" y="3476625"/>
          <p14:tracePt t="30661" x="8358188" y="3470275"/>
          <p14:tracePt t="30672" x="8299450" y="3452813"/>
          <p14:tracePt t="30677" x="8245475" y="3435350"/>
          <p14:tracePt t="30688" x="8174038" y="3411538"/>
          <p14:tracePt t="30693" x="8108950" y="3394075"/>
          <p14:tracePt t="30705" x="8042275" y="3370263"/>
          <p14:tracePt t="30709" x="7970838" y="3351213"/>
          <p14:tracePt t="30722" x="7894638" y="3333750"/>
          <p14:tracePt t="30726" x="7827963" y="3316288"/>
          <p14:tracePt t="30739" x="7762875" y="3292475"/>
          <p14:tracePt t="30742" x="7704138" y="3275013"/>
          <p14:tracePt t="30755" x="7656513" y="3268663"/>
          <p14:tracePt t="30758" x="7602538" y="3244850"/>
          <p14:tracePt t="30773" x="7554913" y="3232150"/>
          <p14:tracePt t="30773" x="7513638" y="3214688"/>
          <p14:tracePt t="30781" x="7483475" y="3197225"/>
          <p14:tracePt t="30789" x="7446963" y="3179763"/>
          <p14:tracePt t="30797" x="7418388" y="3160713"/>
          <p14:tracePt t="30806" x="7394575" y="3149600"/>
          <p14:tracePt t="30813" x="7364413" y="3132138"/>
          <p14:tracePt t="30822" x="7346950" y="3113088"/>
          <p14:tracePt t="30829" x="7327900" y="3095625"/>
          <p14:tracePt t="30839" x="7304088" y="3071813"/>
          <p14:tracePt t="30845" x="7299325" y="3060700"/>
          <p14:tracePt t="30855" x="7280275" y="3036888"/>
          <p14:tracePt t="30861" x="7256463" y="2994025"/>
          <p14:tracePt t="30872" x="7232650" y="2952750"/>
          <p14:tracePt t="30877" x="7204075" y="2898775"/>
          <p14:tracePt t="30889" x="7180263" y="2846388"/>
          <p14:tracePt t="30893" x="7156450" y="2774950"/>
          <p14:tracePt t="30905" x="7137400" y="2720975"/>
          <p14:tracePt t="30909" x="7113588" y="2649538"/>
          <p14:tracePt t="30922" x="7108825" y="2601913"/>
          <p14:tracePt t="30926" x="7085013" y="2536825"/>
          <p14:tracePt t="30939" x="7085013" y="2476500"/>
          <p14:tracePt t="30942" x="7078663" y="2411413"/>
          <p14:tracePt t="30955" x="7078663" y="2346325"/>
          <p14:tracePt t="30958" x="7078663" y="2286000"/>
          <p14:tracePt t="30972" x="7078663" y="2227263"/>
          <p14:tracePt t="30974" x="7085013" y="2173288"/>
          <p14:tracePt t="30989" x="7102475" y="2119313"/>
          <p14:tracePt t="30990" x="7119938" y="2065338"/>
          <p14:tracePt t="30997" x="7132638" y="2017713"/>
          <p14:tracePt t="31005" x="7156450" y="1970088"/>
          <p14:tracePt t="31013" x="7173913" y="1922463"/>
          <p14:tracePt t="31022" x="7197725" y="1874838"/>
          <p14:tracePt t="31029" x="7221538" y="1827213"/>
          <p14:tracePt t="31039" x="7245350" y="1785938"/>
          <p14:tracePt t="31045" x="7275513" y="1744663"/>
          <p14:tracePt t="31055" x="7299325" y="1708150"/>
          <p14:tracePt t="31061" x="7310438" y="1697038"/>
          <p14:tracePt t="31074" x="7334250" y="1666875"/>
          <p14:tracePt t="31077" x="7358063" y="1649413"/>
          <p14:tracePt t="31089" x="7381875" y="1625600"/>
          <p14:tracePt t="31093" x="7412038" y="1608138"/>
          <p14:tracePt t="31105" x="7423150" y="1595438"/>
          <p14:tracePt t="31109" x="7453313" y="1577975"/>
          <p14:tracePt t="31122" x="7477125" y="1560513"/>
          <p14:tracePt t="31125" x="7513638" y="1541463"/>
          <p14:tracePt t="31139" x="7531100" y="1530350"/>
          <p14:tracePt t="31142" x="7561263" y="1517650"/>
          <p14:tracePt t="31156" x="7596188" y="1512888"/>
          <p14:tracePt t="31159" x="7637463" y="1500188"/>
          <p14:tracePt t="31173" x="7680325" y="1489075"/>
          <p14:tracePt t="31173" x="7715250" y="1470025"/>
          <p14:tracePt t="31181" x="7756525" y="1458913"/>
          <p14:tracePt t="31189" x="7786688" y="1446213"/>
          <p14:tracePt t="31197" x="7816850" y="1435100"/>
          <p14:tracePt t="31205" x="7858125" y="1411288"/>
          <p14:tracePt t="31213" x="7894638" y="1404938"/>
          <p14:tracePt t="31223" x="7923213" y="1398588"/>
          <p14:tracePt t="31229" x="7953375" y="1393825"/>
          <p14:tracePt t="31239" x="7989888" y="1393825"/>
          <p14:tracePt t="31245" x="8037513" y="1393825"/>
          <p14:tracePt t="31255" x="8085138" y="1393825"/>
          <p14:tracePt t="31261" x="8132763" y="1398588"/>
          <p14:tracePt t="31272" x="8174038" y="1398588"/>
          <p14:tracePt t="31277" x="8228013" y="1411288"/>
          <p14:tracePt t="31289" x="8280400" y="1428750"/>
          <p14:tracePt t="31293" x="8340725" y="1452563"/>
          <p14:tracePt t="31305" x="8399463" y="1476375"/>
          <p14:tracePt t="31309" x="8459788" y="1512888"/>
          <p14:tracePt t="31322" x="8507413" y="1541463"/>
          <p14:tracePt t="31326" x="8572500" y="1584325"/>
          <p14:tracePt t="31339" x="8620125" y="1625600"/>
          <p14:tracePt t="31342" x="8656638" y="1660525"/>
          <p14:tracePt t="31355" x="8704263" y="1697038"/>
          <p14:tracePt t="31358" x="8751888" y="1731963"/>
          <p14:tracePt t="31372" x="8799513" y="1768475"/>
          <p14:tracePt t="31375" x="8840788" y="1792288"/>
          <p14:tracePt t="31389" x="8894763" y="1827213"/>
          <p14:tracePt t="31390" x="8947150" y="1870075"/>
          <p14:tracePt t="31397" x="8994775" y="1911350"/>
          <p14:tracePt t="31406" x="9042400" y="1946275"/>
          <p14:tracePt t="31413" x="9096375" y="1993900"/>
          <p14:tracePt t="31423" x="9126538" y="2036763"/>
          <p14:tracePt t="31429" x="9161463" y="2071688"/>
          <p14:tracePt t="31439" x="9191625" y="2112963"/>
          <p14:tracePt t="31445" x="9228138" y="2166938"/>
          <p14:tracePt t="31455" x="9263063" y="2208213"/>
          <p14:tracePt t="31461" x="9286875" y="2255838"/>
          <p14:tracePt t="31472" x="9317038" y="2309813"/>
          <p14:tracePt t="31477" x="9340850" y="2363788"/>
          <p14:tracePt t="31489" x="9358313" y="2411413"/>
          <p14:tracePt t="31493" x="9371013" y="2452688"/>
          <p14:tracePt t="31505" x="9382125" y="2493963"/>
          <p14:tracePt t="31509" x="9394825" y="2541588"/>
          <p14:tracePt t="31522" x="9399588" y="2589213"/>
          <p14:tracePt t="31525" x="9399588" y="2632075"/>
          <p14:tracePt t="31539" x="9399588" y="2673350"/>
          <p14:tracePt t="31542" x="9399588" y="2703513"/>
          <p14:tracePt t="31556" x="9394825" y="2738438"/>
          <p14:tracePt t="31559" x="9394825" y="2755900"/>
          <p14:tracePt t="31572" x="9382125" y="2786063"/>
          <p14:tracePt t="31575" x="9375775" y="2809875"/>
          <p14:tracePt t="31589" x="9371013" y="2846388"/>
          <p14:tracePt t="31590" x="9351963" y="2874963"/>
          <p14:tracePt t="31597" x="9340850" y="2911475"/>
          <p14:tracePt t="31606" x="9323388" y="2952750"/>
          <p14:tracePt t="31613" x="9304338" y="2994025"/>
          <p14:tracePt t="31622" x="9269413" y="3041650"/>
          <p14:tracePt t="31629" x="9232900" y="3089275"/>
          <p14:tracePt t="31639" x="9185275" y="3149600"/>
          <p14:tracePt t="31645" x="9150350" y="3197225"/>
          <p14:tracePt t="31655" x="9113838" y="3232150"/>
          <p14:tracePt t="31661" x="9085263" y="3268663"/>
          <p14:tracePt t="31672" x="9055100" y="3303588"/>
          <p14:tracePt t="31677" x="9018588" y="3340100"/>
          <p14:tracePt t="31689" x="8990013" y="3363913"/>
          <p14:tracePt t="31693" x="8966200" y="3387725"/>
          <p14:tracePt t="31705" x="8947150" y="3394075"/>
          <p14:tracePt t="31709" x="8942388" y="3398838"/>
          <p14:tracePt t="31722" x="8923338" y="3411538"/>
          <p14:tracePt t="32269" x="8923338" y="3405188"/>
          <p14:tracePt t="32285" x="8929688" y="3405188"/>
          <p14:tracePt t="32309" x="8936038" y="3405188"/>
          <p14:tracePt t="32837" x="8936038" y="3398838"/>
          <p14:tracePt t="32973" x="8929688" y="3398838"/>
          <p14:tracePt t="33021" x="8923338" y="3405188"/>
          <p14:tracePt t="33061" x="8918575" y="3405188"/>
          <p14:tracePt t="33093" x="8912225" y="3405188"/>
          <p14:tracePt t="33125" x="8905875" y="3405188"/>
          <p14:tracePt t="33157" x="8899525" y="3411538"/>
          <p14:tracePt t="33189" x="8894763" y="3411538"/>
          <p14:tracePt t="33317" x="8888413" y="3411538"/>
          <p14:tracePt t="33389" x="8888413" y="3405188"/>
          <p14:tracePt t="33405" x="8882063" y="3405188"/>
          <p14:tracePt t="33429" x="8882063" y="3398838"/>
          <p14:tracePt t="33525" x="8875713" y="3405188"/>
          <p14:tracePt t="33637" x="8870950" y="3405188"/>
          <p14:tracePt t="33661" x="8864600" y="3398838"/>
          <p14:tracePt t="33685" x="8864600" y="3394075"/>
          <p14:tracePt t="33709" x="8864600" y="3387725"/>
          <p14:tracePt t="33877" x="8864600" y="3394075"/>
          <p14:tracePt t="33885" x="8864600" y="3398838"/>
          <p14:tracePt t="33893" x="8870950" y="3398838"/>
          <p14:tracePt t="33901" x="8870950" y="3405188"/>
          <p14:tracePt t="33941" x="8875713" y="3411538"/>
          <p14:tracePt t="33949" x="8882063" y="3429000"/>
          <p14:tracePt t="33958" x="8894763" y="3435350"/>
          <p14:tracePt t="33965" x="8905875" y="3452813"/>
          <p14:tracePt t="33973" x="8918575" y="3459163"/>
          <p14:tracePt t="33981" x="8929688" y="3470275"/>
          <p14:tracePt t="33989" x="8936038" y="3470275"/>
          <p14:tracePt t="33997" x="8947150" y="3476625"/>
          <p14:tracePt t="34005" x="8959850" y="3489325"/>
          <p14:tracePt t="34013" x="8977313" y="3489325"/>
          <p14:tracePt t="34021" x="9001125" y="3500438"/>
          <p14:tracePt t="34029" x="9037638" y="3513138"/>
          <p14:tracePt t="34037" x="9066213" y="3513138"/>
          <p14:tracePt t="34045" x="9085263" y="3524250"/>
          <p14:tracePt t="34054" x="9102725" y="3530600"/>
          <p14:tracePt t="34061" x="9109075" y="3530600"/>
          <p14:tracePt t="34069" x="9113838" y="3530600"/>
          <p14:tracePt t="34229" x="9109075" y="3530600"/>
          <p14:tracePt t="34245" x="9096375" y="3530600"/>
          <p14:tracePt t="34254" x="9085263" y="3530600"/>
          <p14:tracePt t="34261" x="9066213" y="3530600"/>
          <p14:tracePt t="34269" x="9061450" y="3530600"/>
          <p14:tracePt t="34277" x="9055100" y="3530600"/>
          <p14:tracePt t="34285" x="9042400" y="3530600"/>
          <p14:tracePt t="34293" x="9024938" y="3530600"/>
          <p14:tracePt t="34301" x="9007475" y="3530600"/>
          <p14:tracePt t="34309" x="8990013" y="3524250"/>
          <p14:tracePt t="34317" x="8966200" y="3524250"/>
          <p14:tracePt t="34325" x="8942388" y="3517900"/>
          <p14:tracePt t="34333" x="8923338" y="3513138"/>
          <p14:tracePt t="34341" x="8894763" y="3500438"/>
          <p14:tracePt t="34349" x="8870950" y="3500438"/>
          <p14:tracePt t="34357" x="8858250" y="3494088"/>
          <p14:tracePt t="34365" x="8847138" y="3494088"/>
          <p14:tracePt t="34373" x="8840788" y="3489325"/>
          <p14:tracePt t="34629" x="8834438" y="3489325"/>
          <p14:tracePt t="34645" x="8828088" y="3489325"/>
          <p14:tracePt t="34781" x="8828088" y="3494088"/>
          <p14:tracePt t="34797" x="8834438" y="349408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678A822-3010-0444-B300-5A21FC9432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276" r="18336" b="63065"/>
          <a:stretch/>
        </p:blipFill>
        <p:spPr>
          <a:xfrm>
            <a:off x="480701" y="169404"/>
            <a:ext cx="5566615" cy="391123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416C6A8-B428-E645-B987-35ED0D7BD0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226" r="17035" b="63065"/>
          <a:stretch/>
        </p:blipFill>
        <p:spPr>
          <a:xfrm>
            <a:off x="6285186" y="2849542"/>
            <a:ext cx="5517931" cy="3911237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5AD31CF0-2338-A646-821A-028536824BF8}"/>
              </a:ext>
            </a:extLst>
          </p:cNvPr>
          <p:cNvSpPr/>
          <p:nvPr/>
        </p:nvSpPr>
        <p:spPr>
          <a:xfrm>
            <a:off x="1208690" y="4267200"/>
            <a:ext cx="2364827" cy="2028497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0AA6253A-67C4-9B41-9E79-7E88F65D5714}"/>
              </a:ext>
            </a:extLst>
          </p:cNvPr>
          <p:cNvSpPr/>
          <p:nvPr/>
        </p:nvSpPr>
        <p:spPr>
          <a:xfrm>
            <a:off x="10668000" y="1954924"/>
            <a:ext cx="614855" cy="5412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F0F4A70-4252-6841-B290-7994A0F42147}"/>
              </a:ext>
            </a:extLst>
          </p:cNvPr>
          <p:cNvSpPr txBox="1">
            <a:spLocks/>
          </p:cNvSpPr>
          <p:nvPr/>
        </p:nvSpPr>
        <p:spPr>
          <a:xfrm>
            <a:off x="8241645" y="97221"/>
            <a:ext cx="304121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>
                <a:solidFill>
                  <a:srgbClr val="002060"/>
                </a:solidFill>
              </a:rPr>
              <a:t>Jones, Bhadeshia</a:t>
            </a:r>
            <a:br>
              <a:rPr lang="en-US" sz="2000">
                <a:solidFill>
                  <a:srgbClr val="002060"/>
                </a:solidFill>
              </a:rPr>
            </a:br>
            <a:r>
              <a:rPr lang="en-US" sz="2000">
                <a:solidFill>
                  <a:srgbClr val="002060"/>
                </a:solidFill>
              </a:rPr>
              <a:t>Metall. Mater. Trans. A</a:t>
            </a:r>
          </a:p>
          <a:p>
            <a:pPr algn="l"/>
            <a:r>
              <a:rPr lang="en-US" sz="2000">
                <a:solidFill>
                  <a:srgbClr val="002060"/>
                </a:solidFill>
              </a:rPr>
              <a:t>28 (1997) 2005-2103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BF5442C6-351D-5942-923F-66BD569A4535}"/>
              </a:ext>
            </a:extLst>
          </p:cNvPr>
          <p:cNvSpPr/>
          <p:nvPr/>
        </p:nvSpPr>
        <p:spPr>
          <a:xfrm>
            <a:off x="1366345" y="4393324"/>
            <a:ext cx="2060027" cy="1765738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B8D9C6CB-653E-D04F-B7DD-5221257BD453}"/>
              </a:ext>
            </a:extLst>
          </p:cNvPr>
          <p:cNvSpPr/>
          <p:nvPr/>
        </p:nvSpPr>
        <p:spPr>
          <a:xfrm>
            <a:off x="10794125" y="2102070"/>
            <a:ext cx="336330" cy="265387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9AC799-AA03-8358-71AF-829D09034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07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98"/>
    </mc:Choice>
    <mc:Fallback>
      <p:transition spd="slow" advTm="41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90" x="8799513" y="3465513"/>
          <p14:tracePt t="3596" x="8769350" y="3429000"/>
          <p14:tracePt t="3607" x="8745538" y="3398838"/>
          <p14:tracePt t="3612" x="8715375" y="3370263"/>
          <p14:tracePt t="3623" x="8680450" y="3340100"/>
          <p14:tracePt t="3628" x="8637588" y="3316288"/>
          <p14:tracePt t="3640" x="8578850" y="3292475"/>
          <p14:tracePt t="3644" x="8513763" y="3262313"/>
          <p14:tracePt t="3657" x="8429625" y="3244850"/>
          <p14:tracePt t="3660" x="8328025" y="3221038"/>
          <p14:tracePt t="3674" x="8245475" y="3190875"/>
          <p14:tracePt t="3677" x="8197850" y="3155950"/>
          <p14:tracePt t="3690" x="8185150" y="3136900"/>
          <p14:tracePt t="3693" x="8185150" y="3119438"/>
          <p14:tracePt t="3707" x="8185150" y="3101975"/>
          <p14:tracePt t="3710" x="8185150" y="3084513"/>
          <p14:tracePt t="3724" x="8180388" y="3071813"/>
          <p14:tracePt t="3724" x="8167688" y="3060700"/>
          <p14:tracePt t="3732" x="8167688" y="3054350"/>
          <p14:tracePt t="3741" x="8167688" y="3048000"/>
          <p14:tracePt t="3812" x="8161338" y="3048000"/>
          <p14:tracePt t="3820" x="8156575" y="3036888"/>
          <p14:tracePt t="3828" x="8120063" y="2989263"/>
          <p14:tracePt t="3836" x="8085138" y="2935288"/>
          <p14:tracePt t="3844" x="8024813" y="2857500"/>
          <p14:tracePt t="3852" x="7959725" y="2755900"/>
          <p14:tracePt t="3860" x="7888288" y="2660650"/>
          <p14:tracePt t="3867" x="7827963" y="2578100"/>
          <p14:tracePt t="3875" x="7775575" y="2506663"/>
          <p14:tracePt t="3884" x="7727950" y="2459038"/>
          <p14:tracePt t="3892" x="7673975" y="2422525"/>
          <p14:tracePt t="3900" x="7613650" y="2393950"/>
          <p14:tracePt t="3908" x="7524750" y="2357438"/>
          <p14:tracePt t="3916" x="7388225" y="2327275"/>
          <p14:tracePt t="3924" x="7251700" y="2298700"/>
          <p14:tracePt t="3932" x="7089775" y="2274888"/>
          <p14:tracePt t="3940" x="6905625" y="2262188"/>
          <p14:tracePt t="3948" x="6745288" y="2262188"/>
          <p14:tracePt t="3956" x="6554788" y="2262188"/>
          <p14:tracePt t="3964" x="6418263" y="2262188"/>
          <p14:tracePt t="3972" x="6292850" y="2286000"/>
          <p14:tracePt t="3981" x="6184900" y="2322513"/>
          <p14:tracePt t="3988" x="6102350" y="2370138"/>
          <p14:tracePt t="3998" x="6037263" y="2417763"/>
          <p14:tracePt t="4004" x="5983288" y="2470150"/>
          <p14:tracePt t="4014" x="5946775" y="2536825"/>
          <p14:tracePt t="4020" x="5918200" y="2595563"/>
          <p14:tracePt t="4031" x="5894388" y="2667000"/>
          <p14:tracePt t="4036" x="5870575" y="2720975"/>
          <p14:tracePt t="4048" x="5851525" y="2762250"/>
          <p14:tracePt t="4052" x="5822950" y="2803525"/>
          <p14:tracePt t="4064" x="5799138" y="2833688"/>
          <p14:tracePt t="4068" x="5756275" y="2857500"/>
          <p14:tracePt t="4081" x="5715000" y="2881313"/>
          <p14:tracePt t="4084" x="5649913" y="2898775"/>
          <p14:tracePt t="4099" x="5572125" y="2917825"/>
          <p14:tracePt t="4102" x="5489575" y="2941638"/>
          <p14:tracePt t="4114" x="5411788" y="2959100"/>
          <p14:tracePt t="4117" x="5327650" y="2989263"/>
          <p14:tracePt t="4131" x="5251450" y="3006725"/>
          <p14:tracePt t="4134" x="5173663" y="3013075"/>
          <p14:tracePt t="4148" x="5030788" y="3017838"/>
          <p14:tracePt t="4156" x="4965700" y="3017838"/>
          <p14:tracePt t="4165" x="4887913" y="3017838"/>
          <p14:tracePt t="4173" x="4827588" y="3017838"/>
          <p14:tracePt t="4181" x="4756150" y="3030538"/>
          <p14:tracePt t="4188" x="4697413" y="3030538"/>
          <p14:tracePt t="4198" x="4637088" y="3036888"/>
          <p14:tracePt t="4204" x="4595813" y="3041650"/>
          <p14:tracePt t="4214" x="4548188" y="3054350"/>
          <p14:tracePt t="4220" x="4524375" y="3054350"/>
          <p14:tracePt t="4231" x="4506913" y="3060700"/>
          <p14:tracePt t="4236" x="4500563" y="3060700"/>
          <p14:tracePt t="4307" x="4500563" y="3054350"/>
          <p14:tracePt t="4316" x="4500563" y="3041650"/>
          <p14:tracePt t="4324" x="4513263" y="3017838"/>
          <p14:tracePt t="4332" x="4513263" y="3013075"/>
          <p14:tracePt t="4339" x="4513263" y="3000375"/>
          <p14:tracePt t="4356" x="4513263" y="2994025"/>
          <p14:tracePt t="4364" x="4513263" y="2989263"/>
          <p14:tracePt t="4396" x="4513263" y="2982913"/>
          <p14:tracePt t="4484" x="4513263" y="2976563"/>
          <p14:tracePt t="4492" x="4513263" y="2970213"/>
          <p14:tracePt t="4556" x="4513263" y="2965450"/>
          <p14:tracePt t="4844" x="4513263" y="2959100"/>
          <p14:tracePt t="4852" x="4506913" y="2959100"/>
          <p14:tracePt t="4868" x="4500563" y="2952750"/>
          <p14:tracePt t="4892" x="4494213" y="2946400"/>
          <p14:tracePt t="4900" x="4489450" y="2941638"/>
          <p14:tracePt t="4908" x="4483100" y="2941638"/>
          <p14:tracePt t="4916" x="4459288" y="2928938"/>
          <p14:tracePt t="4924" x="4441825" y="2922588"/>
          <p14:tracePt t="4932" x="4418013" y="2917825"/>
          <p14:tracePt t="4940" x="4398963" y="2917825"/>
          <p14:tracePt t="4948" x="4387850" y="2917825"/>
          <p14:tracePt t="4956" x="4381500" y="2911475"/>
          <p14:tracePt t="4964" x="4375150" y="2911475"/>
          <p14:tracePt t="4972" x="4357688" y="2911475"/>
          <p14:tracePt t="4980" x="4351338" y="2911475"/>
          <p14:tracePt t="4988" x="4327525" y="2905125"/>
          <p14:tracePt t="4996" x="4303713" y="2905125"/>
          <p14:tracePt t="5004" x="4275138" y="2898775"/>
          <p14:tracePt t="5012" x="4221163" y="2887663"/>
          <p14:tracePt t="5020" x="4149725" y="2881313"/>
          <p14:tracePt t="5028" x="4065588" y="2863850"/>
          <p14:tracePt t="5036" x="3976688" y="2833688"/>
          <p14:tracePt t="5044" x="3840163" y="2798763"/>
          <p14:tracePt t="5052" x="3660775" y="2738438"/>
          <p14:tracePt t="5059" x="3489325" y="2673350"/>
          <p14:tracePt t="5068" x="3333750" y="2589213"/>
          <p14:tracePt t="5076" x="3227388" y="2500313"/>
          <p14:tracePt t="5084" x="3132138" y="2411413"/>
          <p14:tracePt t="5091" x="3030538" y="2279650"/>
          <p14:tracePt t="5100" x="2959100" y="2166938"/>
          <p14:tracePt t="5108" x="2846388" y="2006600"/>
          <p14:tracePt t="5116" x="2751138" y="1857375"/>
          <p14:tracePt t="5124" x="2625725" y="1679575"/>
          <p14:tracePt t="5132" x="2536825" y="1530350"/>
          <p14:tracePt t="5140" x="2482850" y="1435100"/>
          <p14:tracePt t="5148" x="2446338" y="1346200"/>
          <p14:tracePt t="5157" x="2428875" y="1292225"/>
          <p14:tracePt t="5165" x="2428875" y="1238250"/>
          <p14:tracePt t="5174" x="2428875" y="1203325"/>
          <p14:tracePt t="5181" x="2428875" y="1173163"/>
          <p14:tracePt t="5190" x="2428875" y="1143000"/>
          <p14:tracePt t="5198" x="2428875" y="1125538"/>
          <p14:tracePt t="5207" x="2428875" y="1095375"/>
          <p14:tracePt t="5215" x="2428875" y="1071563"/>
          <p14:tracePt t="5223" x="2417763" y="1030288"/>
          <p14:tracePt t="5231" x="2411413" y="989013"/>
          <p14:tracePt t="5240" x="2398713" y="958850"/>
          <p14:tracePt t="5248" x="2387600" y="917575"/>
          <p14:tracePt t="5257" x="2374900" y="887413"/>
          <p14:tracePt t="5265" x="2351088" y="869950"/>
          <p14:tracePt t="5273" x="2322513" y="846138"/>
          <p14:tracePt t="5282" x="2292350" y="833438"/>
          <p14:tracePt t="5290" x="2251075" y="815975"/>
          <p14:tracePt t="5298" x="2227263" y="809625"/>
          <p14:tracePt t="5307" x="2203450" y="798513"/>
          <p14:tracePt t="5314" x="2190750" y="792163"/>
          <p14:tracePt t="5324" x="2184400" y="792163"/>
          <p14:tracePt t="5324" x="2179638" y="792163"/>
          <p14:tracePt t="5364" x="2166938" y="792163"/>
          <p14:tracePt t="5372" x="2149475" y="792163"/>
          <p14:tracePt t="5380" x="2125663" y="792163"/>
          <p14:tracePt t="5388" x="2095500" y="792163"/>
          <p14:tracePt t="5396" x="2065338" y="792163"/>
          <p14:tracePt t="5404" x="2047875" y="792163"/>
          <p14:tracePt t="5412" x="2017713" y="792163"/>
          <p14:tracePt t="5420" x="1993900" y="792163"/>
          <p14:tracePt t="5428" x="1982788" y="792163"/>
          <p14:tracePt t="5436" x="1976438" y="792163"/>
          <p14:tracePt t="5460" x="1970088" y="792163"/>
          <p14:tracePt t="5588" x="1946275" y="792163"/>
          <p14:tracePt t="5596" x="1928813" y="768350"/>
          <p14:tracePt t="5604" x="1911350" y="744538"/>
          <p14:tracePt t="5612" x="1898650" y="714375"/>
          <p14:tracePt t="5620" x="1893888" y="690563"/>
          <p14:tracePt t="5628" x="1881188" y="666750"/>
          <p14:tracePt t="5635" x="1870075" y="642938"/>
          <p14:tracePt t="5644" x="1863725" y="625475"/>
          <p14:tracePt t="5651" x="1857375" y="619125"/>
          <p14:tracePt t="5660" x="1857375" y="608013"/>
          <p14:tracePt t="5668" x="1857375" y="588963"/>
          <p14:tracePt t="5676" x="1857375" y="577850"/>
          <p14:tracePt t="5684" x="1857375" y="565150"/>
          <p14:tracePt t="5692" x="1857375" y="560388"/>
          <p14:tracePt t="5700" x="1857375" y="547688"/>
          <p14:tracePt t="5708" x="1857375" y="541338"/>
          <p14:tracePt t="5717" x="1863725" y="523875"/>
          <p14:tracePt t="5724" x="1863725" y="512763"/>
          <p14:tracePt t="5732" x="1863725" y="500063"/>
          <p14:tracePt t="5740" x="1863725" y="488950"/>
          <p14:tracePt t="5749" x="1863725" y="469900"/>
          <p14:tracePt t="5757" x="1863725" y="458788"/>
          <p14:tracePt t="5782" x="1863725" y="452438"/>
          <p14:tracePt t="5844" x="1863725" y="446088"/>
          <p14:tracePt t="6124" x="1863725" y="434975"/>
          <p14:tracePt t="6132" x="1863725" y="422275"/>
          <p14:tracePt t="6140" x="1863725" y="411163"/>
          <p14:tracePt t="6148" x="1863725" y="398463"/>
          <p14:tracePt t="6156" x="1863725" y="393700"/>
          <p14:tracePt t="6164" x="1863725" y="381000"/>
          <p14:tracePt t="6172" x="1870075" y="374650"/>
          <p14:tracePt t="6179" x="1881188" y="357188"/>
          <p14:tracePt t="6188" x="1893888" y="346075"/>
          <p14:tracePt t="6196" x="1905000" y="333375"/>
          <p14:tracePt t="6204" x="1911350" y="333375"/>
          <p14:tracePt t="6212" x="1922463" y="322263"/>
          <p14:tracePt t="6220" x="1928813" y="322263"/>
          <p14:tracePt t="6228" x="1935163" y="315913"/>
          <p14:tracePt t="6236" x="1941513" y="315913"/>
          <p14:tracePt t="6244" x="1946275" y="309563"/>
          <p14:tracePt t="6252" x="1952625" y="309563"/>
          <p14:tracePt t="6260" x="1958975" y="309563"/>
          <p14:tracePt t="6268" x="1965325" y="309563"/>
          <p14:tracePt t="6276" x="1982788" y="309563"/>
          <p14:tracePt t="6283" x="2000250" y="303213"/>
          <p14:tracePt t="6292" x="2024063" y="303213"/>
          <p14:tracePt t="6300" x="2041525" y="303213"/>
          <p14:tracePt t="6308" x="2065338" y="292100"/>
          <p14:tracePt t="6316" x="2078038" y="292100"/>
          <p14:tracePt t="6324" x="2095500" y="292100"/>
          <p14:tracePt t="6332" x="2112963" y="285750"/>
          <p14:tracePt t="6340" x="2125663" y="285750"/>
          <p14:tracePt t="6349" x="2136775" y="285750"/>
          <p14:tracePt t="6357" x="2155825" y="285750"/>
          <p14:tracePt t="6365" x="2173288" y="279400"/>
          <p14:tracePt t="6373" x="2203450" y="279400"/>
          <p14:tracePt t="6382" x="2227263" y="274638"/>
          <p14:tracePt t="6390" x="2262188" y="268288"/>
          <p14:tracePt t="6398" x="2303463" y="261938"/>
          <p14:tracePt t="6407" x="2351088" y="255588"/>
          <p14:tracePt t="6415" x="2411413" y="250825"/>
          <p14:tracePt t="6423" x="2465388" y="244475"/>
          <p14:tracePt t="6432" x="2506663" y="244475"/>
          <p14:tracePt t="6440" x="2560638" y="238125"/>
          <p14:tracePt t="6448" x="2595563" y="231775"/>
          <p14:tracePt t="6457" x="2636838" y="227013"/>
          <p14:tracePt t="6467" x="2684463" y="220663"/>
          <p14:tracePt t="6473" x="2732088" y="220663"/>
          <p14:tracePt t="6484" x="2840038" y="220663"/>
          <p14:tracePt t="6491" x="2887663" y="220663"/>
          <p14:tracePt t="6501" x="2935288" y="220663"/>
          <p14:tracePt t="6508" x="2976563" y="220663"/>
          <p14:tracePt t="6517" x="3013075" y="220663"/>
          <p14:tracePt t="6524" x="3054350" y="220663"/>
          <p14:tracePt t="6534" x="3089275" y="220663"/>
          <p14:tracePt t="6540" x="3132138" y="220663"/>
          <p14:tracePt t="6550" x="3184525" y="220663"/>
          <p14:tracePt t="6557" x="3244850" y="220663"/>
          <p14:tracePt t="6567" x="3298825" y="220663"/>
          <p14:tracePt t="6573" x="3351213" y="220663"/>
          <p14:tracePt t="6584" x="3398838" y="220663"/>
          <p14:tracePt t="6590" x="3452813" y="220663"/>
          <p14:tracePt t="6600" x="3494088" y="220663"/>
          <p14:tracePt t="6607" x="3530600" y="220663"/>
          <p14:tracePt t="6617" x="3554413" y="220663"/>
          <p14:tracePt t="6623" x="3571875" y="220663"/>
          <p14:tracePt t="6634" x="3578225" y="220663"/>
          <p14:tracePt t="6640" x="3584575" y="220663"/>
          <p14:tracePt t="6650" x="3584575" y="227013"/>
          <p14:tracePt t="6667" x="3595688" y="238125"/>
          <p14:tracePt t="6668" x="3595688" y="250825"/>
          <p14:tracePt t="6675" x="3602038" y="261938"/>
          <p14:tracePt t="6684" x="3608388" y="279400"/>
          <p14:tracePt t="6692" x="3608388" y="292100"/>
          <p14:tracePt t="6701" x="3608388" y="322263"/>
          <p14:tracePt t="6708" x="3608388" y="346075"/>
          <p14:tracePt t="6717" x="3613150" y="369888"/>
          <p14:tracePt t="6724" x="3619500" y="393700"/>
          <p14:tracePt t="6734" x="3632200" y="434975"/>
          <p14:tracePt t="6740" x="3649663" y="482600"/>
          <p14:tracePt t="6750" x="3673475" y="536575"/>
          <p14:tracePt t="6756" x="3690938" y="571500"/>
          <p14:tracePt t="6767" x="3708400" y="612775"/>
          <p14:tracePt t="6773" x="3721100" y="660400"/>
          <p14:tracePt t="6784" x="3727450" y="684213"/>
          <p14:tracePt t="6790" x="3732213" y="708025"/>
          <p14:tracePt t="6800" x="3732213" y="727075"/>
          <p14:tracePt t="6807" x="3732213" y="744538"/>
          <p14:tracePt t="6817" x="3732213" y="755650"/>
          <p14:tracePt t="6823" x="3732213" y="762000"/>
          <p14:tracePt t="6834" x="3732213" y="779463"/>
          <p14:tracePt t="6840" x="3732213" y="792163"/>
          <p14:tracePt t="6850" x="3721100" y="809625"/>
          <p14:tracePt t="6856" x="3721100" y="822325"/>
          <p14:tracePt t="6868" x="3714750" y="839788"/>
          <p14:tracePt t="6868" x="3708400" y="850900"/>
          <p14:tracePt t="6875" x="3697288" y="863600"/>
          <p14:tracePt t="6884" x="3684588" y="881063"/>
          <p14:tracePt t="6892" x="3673475" y="893763"/>
          <p14:tracePt t="6901" x="3660775" y="898525"/>
          <p14:tracePt t="6908" x="3649663" y="917575"/>
          <p14:tracePt t="6917" x="3636963" y="928688"/>
          <p14:tracePt t="6924" x="3619500" y="941388"/>
          <p14:tracePt t="6934" x="3613150" y="952500"/>
          <p14:tracePt t="6940" x="3602038" y="969963"/>
          <p14:tracePt t="6950" x="3595688" y="976313"/>
          <p14:tracePt t="6956" x="3584575" y="989013"/>
          <p14:tracePt t="6967" x="3571875" y="1000125"/>
          <p14:tracePt t="6973" x="3554413" y="1006475"/>
          <p14:tracePt t="6984" x="3541713" y="1017588"/>
          <p14:tracePt t="6990" x="3517900" y="1030288"/>
          <p14:tracePt t="7000" x="3494088" y="1041400"/>
          <p14:tracePt t="7007" x="3459163" y="1054100"/>
          <p14:tracePt t="7017" x="3422650" y="1065213"/>
          <p14:tracePt t="7023" x="3387725" y="1077913"/>
          <p14:tracePt t="7034" x="3351213" y="1095375"/>
          <p14:tracePt t="7040" x="3322638" y="1108075"/>
          <p14:tracePt t="7051" x="3286125" y="1119188"/>
          <p14:tracePt t="7056" x="3244850" y="1131888"/>
          <p14:tracePt t="7068" x="3221038" y="1131888"/>
          <p14:tracePt t="7068" x="3179763" y="1143000"/>
          <p14:tracePt t="7076" x="3132138" y="1143000"/>
          <p14:tracePt t="7084" x="3078163" y="1143000"/>
          <p14:tracePt t="7092" x="3017838" y="1149350"/>
          <p14:tracePt t="7101" x="2941638" y="1160463"/>
          <p14:tracePt t="7108" x="2874963" y="1166813"/>
          <p14:tracePt t="7117" x="2816225" y="1173163"/>
          <p14:tracePt t="7124" x="2762250" y="1173163"/>
          <p14:tracePt t="7134" x="2708275" y="1173163"/>
          <p14:tracePt t="7140" x="2679700" y="1173163"/>
          <p14:tracePt t="7151" x="2643188" y="1173163"/>
          <p14:tracePt t="7157" x="2619375" y="1173163"/>
          <p14:tracePt t="7167" x="2584450" y="1173163"/>
          <p14:tracePt t="7173" x="2565400" y="1173163"/>
          <p14:tracePt t="7184" x="2530475" y="1173163"/>
          <p14:tracePt t="7190" x="2489200" y="1173163"/>
          <p14:tracePt t="7201" x="2441575" y="1160463"/>
          <p14:tracePt t="7207" x="2411413" y="1155700"/>
          <p14:tracePt t="7218" x="2381250" y="1149350"/>
          <p14:tracePt t="7224" x="2363788" y="1149350"/>
          <p14:tracePt t="7234" x="2346325" y="1143000"/>
          <p14:tracePt t="7240" x="2322513" y="1136650"/>
          <p14:tracePt t="7251" x="2286000" y="1131888"/>
          <p14:tracePt t="7256" x="2262188" y="1119188"/>
          <p14:tracePt t="7268" x="2238375" y="1108075"/>
          <p14:tracePt t="7268" x="2197100" y="1089025"/>
          <p14:tracePt t="7275" x="2160588" y="1077913"/>
          <p14:tracePt t="7284" x="2132013" y="1065213"/>
          <p14:tracePt t="7292" x="2108200" y="1054100"/>
          <p14:tracePt t="7301" x="2078038" y="1036638"/>
          <p14:tracePt t="7307" x="2054225" y="1030288"/>
          <p14:tracePt t="7318" x="2036763" y="1012825"/>
          <p14:tracePt t="7324" x="2024063" y="1006475"/>
          <p14:tracePt t="7334" x="2012950" y="1000125"/>
          <p14:tracePt t="7340" x="2006600" y="993775"/>
          <p14:tracePt t="7351" x="1993900" y="989013"/>
          <p14:tracePt t="7357" x="1989138" y="976313"/>
          <p14:tracePt t="7368" x="1982788" y="976313"/>
          <p14:tracePt t="7373" x="1976438" y="965200"/>
          <p14:tracePt t="7384" x="1965325" y="952500"/>
          <p14:tracePt t="7390" x="1946275" y="935038"/>
          <p14:tracePt t="7401" x="1922463" y="911225"/>
          <p14:tracePt t="7406" x="1917700" y="898525"/>
          <p14:tracePt t="7418" x="1905000" y="874713"/>
          <p14:tracePt t="7423" x="1898650" y="863600"/>
          <p14:tracePt t="7434" x="1881188" y="839788"/>
          <p14:tracePt t="7440" x="1881188" y="827088"/>
          <p14:tracePt t="7451" x="1874838" y="809625"/>
          <p14:tracePt t="7456" x="1863725" y="792163"/>
          <p14:tracePt t="7468" x="1846263" y="774700"/>
          <p14:tracePt t="7469" x="1827213" y="744538"/>
          <p14:tracePt t="7476" x="1822450" y="720725"/>
          <p14:tracePt t="7484" x="1803400" y="690563"/>
          <p14:tracePt t="7492" x="1803400" y="673100"/>
          <p14:tracePt t="7501" x="1798638" y="649288"/>
          <p14:tracePt t="7508" x="1798638" y="642938"/>
          <p14:tracePt t="7517" x="1798638" y="625475"/>
          <p14:tracePt t="7524" x="1798638" y="608013"/>
          <p14:tracePt t="7534" x="1798638" y="588963"/>
          <p14:tracePt t="7540" x="1798638" y="565150"/>
          <p14:tracePt t="7551" x="1798638" y="547688"/>
          <p14:tracePt t="7557" x="1798638" y="530225"/>
          <p14:tracePt t="7567" x="1798638" y="517525"/>
          <p14:tracePt t="7573" x="1803400" y="500063"/>
          <p14:tracePt t="7584" x="1809750" y="482600"/>
          <p14:tracePt t="7601" x="1822450" y="465138"/>
          <p14:tracePt t="7607" x="1833563" y="452438"/>
          <p14:tracePt t="7618" x="1833563" y="446088"/>
          <p14:tracePt t="7623" x="1846263" y="441325"/>
          <p14:tracePt t="7634" x="1846263" y="434975"/>
          <p14:tracePt t="7640" x="1851025" y="422275"/>
          <p14:tracePt t="7651" x="1857375" y="411163"/>
          <p14:tracePt t="7656" x="1857375" y="404813"/>
          <p14:tracePt t="7668" x="1874838" y="374650"/>
          <p14:tracePt t="7676" x="1887538" y="357188"/>
          <p14:tracePt t="7684" x="1887538" y="350838"/>
          <p14:tracePt t="7692" x="1911350" y="327025"/>
          <p14:tracePt t="7701" x="1922463" y="315913"/>
          <p14:tracePt t="7708" x="1941513" y="309563"/>
          <p14:tracePt t="7718" x="1970088" y="285750"/>
          <p14:tracePt t="7724" x="2000250" y="279400"/>
          <p14:tracePt t="7734" x="2041525" y="261938"/>
          <p14:tracePt t="7740" x="2095500" y="255588"/>
          <p14:tracePt t="7751" x="2149475" y="244475"/>
          <p14:tracePt t="7756" x="2220913" y="238125"/>
          <p14:tracePt t="7768" x="2286000" y="231775"/>
          <p14:tracePt t="7773" x="2339975" y="220663"/>
          <p14:tracePt t="7784" x="2393950" y="214313"/>
          <p14:tracePt t="7790" x="2452688" y="207963"/>
          <p14:tracePt t="7801" x="2500313" y="196850"/>
          <p14:tracePt t="7807" x="2560638" y="190500"/>
          <p14:tracePt t="7818" x="2613025" y="190500"/>
          <p14:tracePt t="7823" x="2673350" y="190500"/>
          <p14:tracePt t="7834" x="2727325" y="184150"/>
          <p14:tracePt t="7840" x="2779713" y="179388"/>
          <p14:tracePt t="7851" x="2833688" y="173038"/>
          <p14:tracePt t="7852" x="2881313" y="160338"/>
          <p14:tracePt t="7860" x="2935288" y="155575"/>
          <p14:tracePt t="7868" x="2994025" y="155575"/>
          <p14:tracePt t="7875" x="3041650" y="149225"/>
          <p14:tracePt t="7884" x="3089275" y="149225"/>
          <p14:tracePt t="7891" x="3125788" y="149225"/>
          <p14:tracePt t="7901" x="3143250" y="149225"/>
          <p14:tracePt t="7908" x="3160713" y="149225"/>
          <p14:tracePt t="7918" x="3179763" y="149225"/>
          <p14:tracePt t="7924" x="3184525" y="155575"/>
          <p14:tracePt t="7934" x="3208338" y="166688"/>
          <p14:tracePt t="7940" x="3214688" y="173038"/>
          <p14:tracePt t="7951" x="3227388" y="184150"/>
          <p14:tracePt t="7957" x="3244850" y="203200"/>
          <p14:tracePt t="7968" x="3255963" y="214313"/>
          <p14:tracePt t="7973" x="3268663" y="231775"/>
          <p14:tracePt t="7984" x="3279775" y="244475"/>
          <p14:tracePt t="7990" x="3292475" y="255588"/>
          <p14:tracePt t="8001" x="3303588" y="279400"/>
          <p14:tracePt t="8007" x="3322638" y="298450"/>
          <p14:tracePt t="8018" x="3340100" y="322263"/>
          <p14:tracePt t="8023" x="3363913" y="350838"/>
          <p14:tracePt t="8034" x="3370263" y="369888"/>
          <p14:tracePt t="8040" x="3387725" y="398463"/>
          <p14:tracePt t="8051" x="3398838" y="428625"/>
          <p14:tracePt t="8056" x="3411538" y="458788"/>
          <p14:tracePt t="8068" x="3435350" y="512763"/>
          <p14:tracePt t="8076" x="3441700" y="536575"/>
          <p14:tracePt t="8085" x="3441700" y="560388"/>
          <p14:tracePt t="8092" x="3446463" y="577850"/>
          <p14:tracePt t="8101" x="3446463" y="584200"/>
          <p14:tracePt t="8108" x="3446463" y="588963"/>
          <p14:tracePt t="8118" x="3446463" y="595313"/>
          <p14:tracePt t="8124" x="3446463" y="601663"/>
          <p14:tracePt t="8300" x="3446463" y="595313"/>
          <p14:tracePt t="8332" x="3452813" y="595313"/>
          <p14:tracePt t="8340" x="3482975" y="595313"/>
          <p14:tracePt t="8348" x="3524250" y="601663"/>
          <p14:tracePt t="8356" x="3584575" y="619125"/>
          <p14:tracePt t="8364" x="3667125" y="636588"/>
          <p14:tracePt t="8372" x="3779838" y="673100"/>
          <p14:tracePt t="8380" x="3881438" y="703263"/>
          <p14:tracePt t="8388" x="4024313" y="738188"/>
          <p14:tracePt t="8396" x="4208463" y="798513"/>
          <p14:tracePt t="8404" x="4446588" y="863600"/>
          <p14:tracePt t="8412" x="4714875" y="941388"/>
          <p14:tracePt t="8420" x="4953000" y="1017588"/>
          <p14:tracePt t="8428" x="5221288" y="1108075"/>
          <p14:tracePt t="8436" x="5518150" y="1231900"/>
          <p14:tracePt t="8444" x="5888038" y="1404938"/>
          <p14:tracePt t="8452" x="6227763" y="1547813"/>
          <p14:tracePt t="8460" x="6602413" y="1708150"/>
          <p14:tracePt t="8468" x="6965950" y="1911350"/>
          <p14:tracePt t="8476" x="7239000" y="2060575"/>
          <p14:tracePt t="8485" x="7466013" y="2214563"/>
          <p14:tracePt t="8492" x="7608888" y="2322513"/>
          <p14:tracePt t="8501" x="7708900" y="2411413"/>
          <p14:tracePt t="8508" x="7786688" y="2489200"/>
          <p14:tracePt t="8518" x="7858125" y="2547938"/>
          <p14:tracePt t="8524" x="7923213" y="2601913"/>
          <p14:tracePt t="8534" x="7970838" y="2649538"/>
          <p14:tracePt t="8540" x="8001000" y="2673350"/>
          <p14:tracePt t="8551" x="8007350" y="2684463"/>
          <p14:tracePt t="8580" x="8001000" y="2690813"/>
          <p14:tracePt t="8588" x="7994650" y="2690813"/>
          <p14:tracePt t="8596" x="7989888" y="2697163"/>
          <p14:tracePt t="8603" x="7989888" y="2703513"/>
          <p14:tracePt t="8612" x="7977188" y="2732088"/>
          <p14:tracePt t="8620" x="7977188" y="2755900"/>
          <p14:tracePt t="8628" x="7977188" y="2774950"/>
          <p14:tracePt t="8635" x="7977188" y="2798763"/>
          <p14:tracePt t="8644" x="7977188" y="2827338"/>
          <p14:tracePt t="8652" x="7970838" y="2851150"/>
          <p14:tracePt t="8659" x="7970838" y="2863850"/>
          <p14:tracePt t="8668" x="7970838" y="2887663"/>
          <p14:tracePt t="8676" x="7959725" y="2905125"/>
          <p14:tracePt t="8684" x="7959725" y="2917825"/>
          <p14:tracePt t="8692" x="7959725" y="2946400"/>
          <p14:tracePt t="8700" x="7959725" y="3006725"/>
          <p14:tracePt t="8708" x="7977188" y="3089275"/>
          <p14:tracePt t="8716" x="8007350" y="3208338"/>
          <p14:tracePt t="8724" x="8048625" y="3387725"/>
          <p14:tracePt t="8732" x="8066088" y="3530600"/>
          <p14:tracePt t="8740" x="8078788" y="3721100"/>
          <p14:tracePt t="8748" x="8078788" y="3894138"/>
          <p14:tracePt t="8757" x="8085138" y="4030663"/>
          <p14:tracePt t="8764" x="8085138" y="4149725"/>
          <p14:tracePt t="8779" x="8089900" y="4179888"/>
          <p14:tracePt t="8790" x="8085138" y="4179888"/>
          <p14:tracePt t="8844" x="8078788" y="4167188"/>
          <p14:tracePt t="8852" x="8072438" y="4156075"/>
          <p14:tracePt t="8859" x="8066088" y="4143375"/>
          <p14:tracePt t="8868" x="8054975" y="4113213"/>
          <p14:tracePt t="8876" x="8042275" y="4078288"/>
          <p14:tracePt t="8884" x="8031163" y="4041775"/>
          <p14:tracePt t="8892" x="8018463" y="4006850"/>
          <p14:tracePt t="8899" x="8007350" y="3970338"/>
          <p14:tracePt t="8908" x="7983538" y="3941763"/>
          <p14:tracePt t="8916" x="7959725" y="3905250"/>
          <p14:tracePt t="8930" x="7929563" y="3870325"/>
          <p14:tracePt t="8935" x="7894638" y="3810000"/>
          <p14:tracePt t="8940" x="7864475" y="3779838"/>
          <p14:tracePt t="8948" x="7847013" y="3744913"/>
          <p14:tracePt t="8956" x="7823200" y="3703638"/>
          <p14:tracePt t="8964" x="7804150" y="3660775"/>
          <p14:tracePt t="8973" x="7786688" y="3625850"/>
          <p14:tracePt t="8980" x="7780338" y="3595688"/>
          <p14:tracePt t="8988" x="7775575" y="3560763"/>
          <p14:tracePt t="8996" x="7769225" y="3517900"/>
          <p14:tracePt t="9004" x="7769225" y="3470275"/>
          <p14:tracePt t="9011" x="7756525" y="3429000"/>
          <p14:tracePt t="9020" x="7751763" y="3381375"/>
          <p14:tracePt t="9028" x="7745413" y="3340100"/>
          <p14:tracePt t="9036" x="7732713" y="3286125"/>
          <p14:tracePt t="9044" x="7727950" y="3238500"/>
          <p14:tracePt t="9052" x="7708900" y="3190875"/>
          <p14:tracePt t="9059" x="7704138" y="3143250"/>
          <p14:tracePt t="9068" x="7685088" y="3084513"/>
          <p14:tracePt t="9075" x="7680325" y="3048000"/>
          <p14:tracePt t="9085" x="7661275" y="3006725"/>
          <p14:tracePt t="9092" x="7656513" y="2965450"/>
          <p14:tracePt t="9101" x="7656513" y="2928938"/>
          <p14:tracePt t="9108" x="7656513" y="2887663"/>
          <p14:tracePt t="9118" x="7656513" y="2857500"/>
          <p14:tracePt t="9124" x="7667625" y="2827338"/>
          <p14:tracePt t="9135" x="7697788" y="2792413"/>
          <p14:tracePt t="9140" x="7745413" y="2755900"/>
          <p14:tracePt t="9152" x="7793038" y="2732088"/>
          <p14:tracePt t="9157" x="7864475" y="2697163"/>
          <p14:tracePt t="9168" x="7929563" y="2667000"/>
          <p14:tracePt t="9173" x="8007350" y="2632075"/>
          <p14:tracePt t="9185" x="8066088" y="2613025"/>
          <p14:tracePt t="9190" x="8137525" y="2595563"/>
          <p14:tracePt t="9201" x="8208963" y="2578100"/>
          <p14:tracePt t="9207" x="8286750" y="2565400"/>
          <p14:tracePt t="9218" x="8358188" y="2560638"/>
          <p14:tracePt t="9223" x="8429625" y="2560638"/>
          <p14:tracePt t="9235" x="8494713" y="2560638"/>
          <p14:tracePt t="9240" x="8566150" y="2560638"/>
          <p14:tracePt t="9252" x="8626475" y="2560638"/>
          <p14:tracePt t="9252" x="8697913" y="2584450"/>
          <p14:tracePt t="9260" x="8751888" y="2608263"/>
          <p14:tracePt t="9268" x="8816975" y="2643188"/>
          <p14:tracePt t="9276" x="8864600" y="2667000"/>
          <p14:tracePt t="9285" x="8929688" y="2708275"/>
          <p14:tracePt t="9292" x="8970963" y="2738438"/>
          <p14:tracePt t="9301" x="9007475" y="2762250"/>
          <p14:tracePt t="9308" x="9031288" y="2786063"/>
          <p14:tracePt t="9318" x="9048750" y="2803525"/>
          <p14:tracePt t="9324" x="9066213" y="2827338"/>
          <p14:tracePt t="9335" x="9078913" y="2846388"/>
          <p14:tracePt t="9340" x="9090025" y="2863850"/>
          <p14:tracePt t="9351" x="9102725" y="2894013"/>
          <p14:tracePt t="9357" x="9120188" y="2928938"/>
          <p14:tracePt t="9369" x="9144000" y="2989263"/>
          <p14:tracePt t="9373" x="9180513" y="3071813"/>
          <p14:tracePt t="9385" x="9204325" y="3143250"/>
          <p14:tracePt t="9390" x="9221788" y="3221038"/>
          <p14:tracePt t="9401" x="9239250" y="3268663"/>
          <p14:tracePt t="9406" x="9251950" y="3327400"/>
          <p14:tracePt t="9418" x="9263063" y="3375025"/>
          <p14:tracePt t="9423" x="9263063" y="3411538"/>
          <p14:tracePt t="9435" x="9263063" y="3435350"/>
          <p14:tracePt t="9439" x="9263063" y="3452813"/>
          <p14:tracePt t="9452" x="9263063" y="3465513"/>
          <p14:tracePt t="9452" x="9256713" y="3470275"/>
          <p14:tracePt t="9459" x="9245600" y="3489325"/>
          <p14:tracePt t="9469" x="9228138" y="3524250"/>
          <p14:tracePt t="9476" x="9209088" y="3548063"/>
          <p14:tracePt t="9485" x="9185275" y="3589338"/>
          <p14:tracePt t="9492" x="9161463" y="3625850"/>
          <p14:tracePt t="9502" x="9137650" y="3667125"/>
          <p14:tracePt t="9508" x="9113838" y="3708400"/>
          <p14:tracePt t="9518" x="9078913" y="3756025"/>
          <p14:tracePt t="9524" x="9037638" y="3786188"/>
          <p14:tracePt t="9535" x="9013825" y="3803650"/>
          <p14:tracePt t="9540" x="8966200" y="3827463"/>
          <p14:tracePt t="9552" x="8936038" y="3846513"/>
          <p14:tracePt t="9556" x="8905875" y="3851275"/>
          <p14:tracePt t="9568" x="8864600" y="3863975"/>
          <p14:tracePt t="9573" x="8834438" y="3870325"/>
          <p14:tracePt t="9585" x="8793163" y="3870325"/>
          <p14:tracePt t="9590" x="8751888" y="3870325"/>
          <p14:tracePt t="9602" x="8715375" y="3870325"/>
          <p14:tracePt t="9607" x="8667750" y="3875088"/>
          <p14:tracePt t="9618" x="8626475" y="3881438"/>
          <p14:tracePt t="9623" x="8589963" y="3887788"/>
          <p14:tracePt t="9635" x="8566150" y="3887788"/>
          <p14:tracePt t="9640" x="8542338" y="3887788"/>
          <p14:tracePt t="9652" x="8524875" y="3887788"/>
          <p14:tracePt t="9652" x="8513763" y="3887788"/>
          <p14:tracePt t="9659" x="8507413" y="3887788"/>
          <p14:tracePt t="9676" x="8507413" y="3881438"/>
          <p14:tracePt t="9685" x="8507413" y="3870325"/>
          <p14:tracePt t="9692" x="8513763" y="3857625"/>
          <p14:tracePt t="9701" x="8524875" y="3833813"/>
          <p14:tracePt t="9708" x="8542338" y="3816350"/>
          <p14:tracePt t="9718" x="8555038" y="3803650"/>
          <p14:tracePt t="9724" x="8561388" y="3798888"/>
          <p14:tracePt t="9735" x="8572500" y="3775075"/>
          <p14:tracePt t="9740" x="8578850" y="3775075"/>
          <p14:tracePt t="9752" x="8585200" y="3762375"/>
          <p14:tracePt t="9756" x="8589963" y="3762375"/>
          <p14:tracePt t="9768" x="8589963" y="3756025"/>
          <p14:tracePt t="9785" x="8589963" y="3751263"/>
          <p14:tracePt t="9804" x="8589963" y="3744913"/>
          <p14:tracePt t="9844" x="8585200" y="3744913"/>
          <p14:tracePt t="10107" x="8578850" y="3738563"/>
          <p14:tracePt t="10116" x="8572500" y="3727450"/>
          <p14:tracePt t="10124" x="8555038" y="3697288"/>
          <p14:tracePt t="10132" x="8537575" y="3667125"/>
          <p14:tracePt t="10139" x="8518525" y="3643313"/>
          <p14:tracePt t="10148" x="8494713" y="3619500"/>
          <p14:tracePt t="10156" x="8477250" y="3602038"/>
          <p14:tracePt t="10164" x="8447088" y="3571875"/>
          <p14:tracePt t="10173" x="8423275" y="3560763"/>
          <p14:tracePt t="10180" x="8394700" y="3541713"/>
          <p14:tracePt t="10188" x="8370888" y="3530600"/>
          <p14:tracePt t="10196" x="8347075" y="3513138"/>
          <p14:tracePt t="10203" x="8316913" y="3494088"/>
          <p14:tracePt t="10212" x="8293100" y="3489325"/>
          <p14:tracePt t="10220" x="8280400" y="3489325"/>
          <p14:tracePt t="10236" x="8275638" y="3489325"/>
          <p14:tracePt t="10316" x="8269288" y="3482975"/>
          <p14:tracePt t="10347" x="8269288" y="3470275"/>
          <p14:tracePt t="10356" x="8269288" y="3465513"/>
          <p14:tracePt t="10373" x="8269288" y="3452813"/>
          <p14:tracePt t="10380" x="8269288" y="3446463"/>
          <p14:tracePt t="10388" x="8269288" y="3441700"/>
          <p14:tracePt t="10404" x="8269288" y="3405188"/>
          <p14:tracePt t="10412" x="8269288" y="3375025"/>
          <p14:tracePt t="10420" x="8280400" y="3340100"/>
          <p14:tracePt t="10428" x="8286750" y="3316288"/>
          <p14:tracePt t="10436" x="8299450" y="3279775"/>
          <p14:tracePt t="10444" x="8310563" y="3244850"/>
          <p14:tracePt t="10452" x="8328025" y="3208338"/>
          <p14:tracePt t="10459" x="8334375" y="3179763"/>
          <p14:tracePt t="10468" x="8358188" y="3149600"/>
          <p14:tracePt t="10476" x="8375650" y="3125788"/>
          <p14:tracePt t="10484" x="8388350" y="3101975"/>
          <p14:tracePt t="10492" x="8418513" y="3078163"/>
          <p14:tracePt t="10500" x="8429625" y="3071813"/>
          <p14:tracePt t="10508" x="8442325" y="3065463"/>
          <p14:tracePt t="10516" x="8470900" y="3065463"/>
          <p14:tracePt t="10524" x="8518525" y="3065463"/>
          <p14:tracePt t="10532" x="8578850" y="3084513"/>
          <p14:tracePt t="10540" x="8637588" y="3108325"/>
          <p14:tracePt t="10548" x="8709025" y="3143250"/>
          <p14:tracePt t="10557" x="8780463" y="3173413"/>
          <p14:tracePt t="10564" x="8851900" y="3190875"/>
          <p14:tracePt t="10573" x="8918575" y="3208338"/>
          <p14:tracePt t="10580" x="8983663" y="3221038"/>
          <p14:tracePt t="10590" x="9037638" y="3232150"/>
          <p14:tracePt t="10596" x="9078913" y="3251200"/>
          <p14:tracePt t="10607" x="9109075" y="3275013"/>
          <p14:tracePt t="10612" x="9132888" y="3292475"/>
          <p14:tracePt t="10624" x="9150350" y="3322638"/>
          <p14:tracePt t="10628" x="9156700" y="3351213"/>
          <p14:tracePt t="10640" x="9156700" y="3387725"/>
          <p14:tracePt t="10644" x="9156700" y="3411538"/>
          <p14:tracePt t="10656" x="9137650" y="3435350"/>
          <p14:tracePt t="10660" x="9120188" y="3465513"/>
          <p14:tracePt t="10674" x="9090025" y="3482975"/>
          <p14:tracePt t="10677" x="9066213" y="3506788"/>
          <p14:tracePt t="10690" x="9037638" y="3530600"/>
          <p14:tracePt t="10693" x="9007475" y="3548063"/>
          <p14:tracePt t="10707" x="8970963" y="3565525"/>
          <p14:tracePt t="10709" x="8947150" y="3584575"/>
          <p14:tracePt t="10724" x="8905875" y="3589338"/>
          <p14:tracePt t="10724" x="8870950" y="3608388"/>
          <p14:tracePt t="10732" x="8834438" y="3608388"/>
          <p14:tracePt t="10740" x="8804275" y="3608388"/>
          <p14:tracePt t="10748" x="8775700" y="3608388"/>
          <p14:tracePt t="10757" x="8745538" y="3608388"/>
          <p14:tracePt t="10764" x="8728075" y="3608388"/>
          <p14:tracePt t="10773" x="8691563" y="3595688"/>
          <p14:tracePt t="10780" x="8667750" y="3584575"/>
          <p14:tracePt t="10790" x="8637588" y="3565525"/>
          <p14:tracePt t="10796" x="8602663" y="3548063"/>
          <p14:tracePt t="10807" x="8578850" y="3530600"/>
          <p14:tracePt t="10811" x="8566150" y="3517900"/>
          <p14:tracePt t="10823" x="8548688" y="3506788"/>
          <p14:tracePt t="10828" x="8542338" y="3494088"/>
          <p14:tracePt t="10840" x="8537575" y="3494088"/>
          <p14:tracePt t="11476" x="8531225" y="3494088"/>
          <p14:tracePt t="11484" x="8524875" y="3494088"/>
          <p14:tracePt t="11492" x="8518525" y="3494088"/>
          <p14:tracePt t="11499" x="8513763" y="3494088"/>
          <p14:tracePt t="11516" x="8507413" y="3494088"/>
          <p14:tracePt t="11524" x="8501063" y="3494088"/>
          <p14:tracePt t="11532" x="8494713" y="3494088"/>
          <p14:tracePt t="11540" x="8470900" y="3489325"/>
          <p14:tracePt t="11548" x="8435975" y="3470275"/>
          <p14:tracePt t="11556" x="8382000" y="3452813"/>
          <p14:tracePt t="11564" x="8323263" y="3422650"/>
          <p14:tracePt t="11572" x="8245475" y="3387725"/>
          <p14:tracePt t="11580" x="8137525" y="3340100"/>
          <p14:tracePt t="11588" x="8001000" y="3279775"/>
          <p14:tracePt t="11596" x="7810500" y="3203575"/>
          <p14:tracePt t="11604" x="7561263" y="3084513"/>
          <p14:tracePt t="11612" x="7262813" y="2941638"/>
          <p14:tracePt t="11620" x="6899275" y="2779713"/>
          <p14:tracePt t="11627" x="6542088" y="2595563"/>
          <p14:tracePt t="11636" x="6084888" y="2363788"/>
          <p14:tracePt t="11644" x="5632450" y="2155825"/>
          <p14:tracePt t="11652" x="5160963" y="1946275"/>
          <p14:tracePt t="11660" x="4703763" y="1751013"/>
          <p14:tracePt t="11668" x="4333875" y="1565275"/>
          <p14:tracePt t="11676" x="3970338" y="1411288"/>
          <p14:tracePt t="11684" x="3649663" y="1279525"/>
          <p14:tracePt t="11692" x="3381375" y="1203325"/>
          <p14:tracePt t="11700" x="3136900" y="1143000"/>
          <p14:tracePt t="11708" x="2952750" y="1089025"/>
          <p14:tracePt t="11716" x="2816225" y="1054100"/>
          <p14:tracePt t="11724" x="2708275" y="1012825"/>
          <p14:tracePt t="11732" x="2649538" y="1006475"/>
          <p14:tracePt t="11740" x="2608263" y="993775"/>
          <p14:tracePt t="11747" x="2601913" y="993775"/>
          <p14:tracePt t="11788" x="2608263" y="989013"/>
          <p14:tracePt t="11795" x="2608263" y="982663"/>
          <p14:tracePt t="11804" x="2613025" y="982663"/>
          <p14:tracePt t="11828" x="2619375" y="982663"/>
          <p14:tracePt t="11836" x="2625725" y="976313"/>
          <p14:tracePt t="11852" x="2632075" y="976313"/>
          <p14:tracePt t="11860" x="2643188" y="976313"/>
          <p14:tracePt t="12180" x="2643188" y="969963"/>
          <p14:tracePt t="12276" x="2643188" y="965200"/>
          <p14:tracePt t="12292" x="2636838" y="952500"/>
          <p14:tracePt t="12307" x="2625725" y="935038"/>
          <p14:tracePt t="12316" x="2619375" y="928688"/>
          <p14:tracePt t="12324" x="2619375" y="922338"/>
          <p14:tracePt t="12332" x="2613025" y="917575"/>
          <p14:tracePt t="12339" x="2613025" y="911225"/>
          <p14:tracePt t="12348" x="2608263" y="904875"/>
          <p14:tracePt t="12363" x="2595563" y="898525"/>
          <p14:tracePt t="12372" x="2578100" y="887413"/>
          <p14:tracePt t="12380" x="2554288" y="874713"/>
          <p14:tracePt t="12388" x="2513013" y="857250"/>
          <p14:tracePt t="12396" x="2482850" y="846138"/>
          <p14:tracePt t="12404" x="2452688" y="833438"/>
          <p14:tracePt t="12412" x="2435225" y="827088"/>
          <p14:tracePt t="12420" x="2417763" y="815975"/>
          <p14:tracePt t="12428" x="2405063" y="809625"/>
          <p14:tracePt t="12436" x="2393950" y="803275"/>
          <p14:tracePt t="12444" x="2374900" y="792163"/>
          <p14:tracePt t="12451" x="2357438" y="774700"/>
          <p14:tracePt t="12460" x="2339975" y="762000"/>
          <p14:tracePt t="12468" x="2327275" y="750888"/>
          <p14:tracePt t="12476" x="2322513" y="738188"/>
          <p14:tracePt t="12484" x="2316163" y="731838"/>
          <p14:tracePt t="12492" x="2316163" y="727075"/>
          <p14:tracePt t="12508" x="2316163" y="714375"/>
          <p14:tracePt t="12516" x="2316163" y="703263"/>
          <p14:tracePt t="12524" x="2316163" y="690563"/>
          <p14:tracePt t="12532" x="2316163" y="684213"/>
          <p14:tracePt t="12540" x="2322513" y="673100"/>
          <p14:tracePt t="12547" x="2322513" y="655638"/>
          <p14:tracePt t="12556" x="2327275" y="636588"/>
          <p14:tracePt t="12564" x="2333625" y="619125"/>
          <p14:tracePt t="12572" x="2339975" y="595313"/>
          <p14:tracePt t="12580" x="2357438" y="565150"/>
          <p14:tracePt t="12588" x="2374900" y="547688"/>
          <p14:tracePt t="12596" x="2393950" y="517525"/>
          <p14:tracePt t="12604" x="2417763" y="500063"/>
          <p14:tracePt t="12612" x="2446338" y="482600"/>
          <p14:tracePt t="12620" x="2476500" y="458788"/>
          <p14:tracePt t="12627" x="2506663" y="446088"/>
          <p14:tracePt t="12636" x="2530475" y="434975"/>
          <p14:tracePt t="12644" x="2560638" y="428625"/>
          <p14:tracePt t="12652" x="2584450" y="417513"/>
          <p14:tracePt t="12659" x="2589213" y="411163"/>
          <p14:tracePt t="12668" x="2601913" y="411163"/>
          <p14:tracePt t="12676" x="2613025" y="404813"/>
          <p14:tracePt t="12684" x="2619375" y="404813"/>
          <p14:tracePt t="12692" x="2625725" y="404813"/>
          <p14:tracePt t="12700" x="2632075" y="404813"/>
          <p14:tracePt t="12716" x="2643188" y="398463"/>
          <p14:tracePt t="12724" x="2649538" y="398463"/>
          <p14:tracePt t="12732" x="2655888" y="398463"/>
          <p14:tracePt t="12740" x="2667000" y="398463"/>
          <p14:tracePt t="12748" x="2684463" y="398463"/>
          <p14:tracePt t="12756" x="2697163" y="393700"/>
          <p14:tracePt t="12764" x="2708275" y="393700"/>
          <p14:tracePt t="12772" x="2720975" y="393700"/>
          <p14:tracePt t="12780" x="2738438" y="393700"/>
          <p14:tracePt t="12788" x="2762250" y="393700"/>
          <p14:tracePt t="12796" x="2792413" y="393700"/>
          <p14:tracePt t="12804" x="2827338" y="393700"/>
          <p14:tracePt t="12812" x="2874963" y="393700"/>
          <p14:tracePt t="12820" x="2935288" y="398463"/>
          <p14:tracePt t="12828" x="2989263" y="404813"/>
          <p14:tracePt t="12836" x="3041650" y="422275"/>
          <p14:tracePt t="12844" x="3071813" y="428625"/>
          <p14:tracePt t="12851" x="3108325" y="446088"/>
          <p14:tracePt t="12860" x="3132138" y="458788"/>
          <p14:tracePt t="12868" x="3136900" y="465138"/>
          <p14:tracePt t="12875" x="3149600" y="469900"/>
          <p14:tracePt t="12892" x="3149600" y="476250"/>
          <p14:tracePt t="12900" x="3149600" y="482600"/>
          <p14:tracePt t="12908" x="3149600" y="493713"/>
          <p14:tracePt t="12916" x="3149600" y="506413"/>
          <p14:tracePt t="12932" x="3149600" y="512763"/>
          <p14:tracePt t="12940" x="3149600" y="517525"/>
          <p14:tracePt t="12956" x="3149600" y="523875"/>
          <p14:tracePt t="12963" x="3149600" y="530225"/>
          <p14:tracePt t="12980" x="3143250" y="541338"/>
          <p14:tracePt t="12988" x="3143250" y="554038"/>
          <p14:tracePt t="12996" x="3136900" y="577850"/>
          <p14:tracePt t="13004" x="3132138" y="608013"/>
          <p14:tracePt t="13011" x="3132138" y="636588"/>
          <p14:tracePt t="13020" x="3119438" y="666750"/>
          <p14:tracePt t="13028" x="3108325" y="703263"/>
          <p14:tracePt t="13035" x="3101975" y="731838"/>
          <p14:tracePt t="13044" x="3089275" y="762000"/>
          <p14:tracePt t="13052" x="3078163" y="785813"/>
          <p14:tracePt t="13060" x="3060700" y="815975"/>
          <p14:tracePt t="13068" x="3048000" y="833438"/>
          <p14:tracePt t="13076" x="3030538" y="857250"/>
          <p14:tracePt t="13084" x="3017838" y="874713"/>
          <p14:tracePt t="13092" x="3017838" y="881063"/>
          <p14:tracePt t="13100" x="3013075" y="881063"/>
          <p14:tracePt t="13116" x="3013075" y="887413"/>
          <p14:tracePt t="13123" x="3006725" y="898525"/>
          <p14:tracePt t="13132" x="3000375" y="904875"/>
          <p14:tracePt t="13140" x="2989263" y="928688"/>
          <p14:tracePt t="13148" x="2970213" y="958850"/>
          <p14:tracePt t="13156" x="2941638" y="993775"/>
          <p14:tracePt t="13164" x="2917825" y="1017588"/>
          <p14:tracePt t="13172" x="2894013" y="1041400"/>
          <p14:tracePt t="13180" x="2857500" y="1060450"/>
          <p14:tracePt t="13188" x="2822575" y="1071563"/>
          <p14:tracePt t="13196" x="2774950" y="1095375"/>
          <p14:tracePt t="13204" x="2727325" y="1101725"/>
          <p14:tracePt t="13212" x="2679700" y="1108075"/>
          <p14:tracePt t="13220" x="2649538" y="1112838"/>
          <p14:tracePt t="13228" x="2619375" y="1112838"/>
          <p14:tracePt t="13236" x="2601913" y="1112838"/>
          <p14:tracePt t="13243" x="2584450" y="1112838"/>
          <p14:tracePt t="13252" x="2571750" y="1119188"/>
          <p14:tracePt t="13260" x="2565400" y="1119188"/>
          <p14:tracePt t="13323" x="2565400" y="1112838"/>
          <p14:tracePt t="13332" x="2565400" y="1108075"/>
          <p14:tracePt t="13339" x="2565400" y="1095375"/>
          <p14:tracePt t="13348" x="2565400" y="1071563"/>
          <p14:tracePt t="13356" x="2565400" y="1047750"/>
          <p14:tracePt t="13364" x="2565400" y="1012825"/>
          <p14:tracePt t="13372" x="2547938" y="969963"/>
          <p14:tracePt t="13380" x="2541588" y="922338"/>
          <p14:tracePt t="13388" x="2524125" y="863600"/>
          <p14:tracePt t="13396" x="2500313" y="803275"/>
          <p14:tracePt t="13404" x="2476500" y="744538"/>
          <p14:tracePt t="13412" x="2452688" y="690563"/>
          <p14:tracePt t="13420" x="2428875" y="649288"/>
          <p14:tracePt t="13428" x="2422525" y="619125"/>
          <p14:tracePt t="13436" x="2411413" y="601663"/>
          <p14:tracePt t="13443" x="2411413" y="577850"/>
          <p14:tracePt t="13452" x="2411413" y="554038"/>
          <p14:tracePt t="13460" x="2411413" y="541338"/>
          <p14:tracePt t="13468" x="2411413" y="530225"/>
          <p14:tracePt t="13475" x="2411413" y="517525"/>
          <p14:tracePt t="13484" x="2417763" y="506413"/>
          <p14:tracePt t="13492" x="2417763" y="500063"/>
          <p14:tracePt t="13500" x="2422525" y="500063"/>
          <p14:tracePt t="13508" x="2422525" y="493713"/>
          <p14:tracePt t="13515" x="2428875" y="493713"/>
          <p14:tracePt t="13524" x="2428875" y="488950"/>
          <p14:tracePt t="13531" x="2435225" y="488950"/>
          <p14:tracePt t="13564" x="2441575" y="488950"/>
          <p14:tracePt t="14444" x="2435225" y="488950"/>
          <p14:tracePt t="15252" x="2435225" y="493713"/>
          <p14:tracePt t="15260" x="2428875" y="493713"/>
          <p14:tracePt t="15267" x="2428875" y="500063"/>
          <p14:tracePt t="15276" x="2422525" y="517525"/>
          <p14:tracePt t="15284" x="2417763" y="536575"/>
          <p14:tracePt t="15291" x="2405063" y="547688"/>
          <p14:tracePt t="15299" x="2398713" y="560388"/>
          <p14:tracePt t="15308" x="2393950" y="577850"/>
          <p14:tracePt t="15316" x="2387600" y="595313"/>
          <p14:tracePt t="15323" x="2387600" y="619125"/>
          <p14:tracePt t="15332" x="2387600" y="642938"/>
          <p14:tracePt t="15340" x="2387600" y="684213"/>
          <p14:tracePt t="15348" x="2387600" y="738188"/>
          <p14:tracePt t="15356" x="2387600" y="798513"/>
          <p14:tracePt t="15364" x="2387600" y="874713"/>
          <p14:tracePt t="15372" x="2387600" y="946150"/>
          <p14:tracePt t="15380" x="2393950" y="1017588"/>
          <p14:tracePt t="15389" x="2405063" y="1089025"/>
          <p14:tracePt t="15396" x="2417763" y="1166813"/>
          <p14:tracePt t="15403" x="2428875" y="1250950"/>
          <p14:tracePt t="15412" x="2446338" y="1346200"/>
          <p14:tracePt t="15420" x="2470150" y="1452563"/>
          <p14:tracePt t="15428" x="2506663" y="1584325"/>
          <p14:tracePt t="15436" x="2524125" y="1708150"/>
          <p14:tracePt t="15444" x="2530475" y="1846263"/>
          <p14:tracePt t="15452" x="2536825" y="1982788"/>
          <p14:tracePt t="15460" x="2536825" y="2136775"/>
          <p14:tracePt t="15468" x="2536825" y="2262188"/>
          <p14:tracePt t="15476" x="2517775" y="2393950"/>
          <p14:tracePt t="15484" x="2493963" y="2506663"/>
          <p14:tracePt t="15492" x="2482850" y="2601913"/>
          <p14:tracePt t="15500" x="2476500" y="2714625"/>
          <p14:tracePt t="15508" x="2470150" y="2768600"/>
          <p14:tracePt t="15524" x="2470150" y="2798763"/>
          <p14:tracePt t="15532" x="2476500" y="2798763"/>
          <p14:tracePt t="15540" x="2482850" y="2809875"/>
          <p14:tracePt t="15556" x="2489200" y="2809875"/>
          <p14:tracePt t="15660" x="2489200" y="2816225"/>
          <p14:tracePt t="15700" x="2482850" y="2816225"/>
          <p14:tracePt t="15763" x="2493963" y="2816225"/>
          <p14:tracePt t="15773" x="2506663" y="2822575"/>
          <p14:tracePt t="15780" x="2530475" y="2833688"/>
          <p14:tracePt t="15789" x="2554288" y="2833688"/>
          <p14:tracePt t="15796" x="2601913" y="2857500"/>
          <p14:tracePt t="15803" x="2636838" y="2857500"/>
          <p14:tracePt t="15812" x="2667000" y="2870200"/>
          <p14:tracePt t="15820" x="2697163" y="2881313"/>
          <p14:tracePt t="15828" x="2720975" y="2887663"/>
          <p14:tracePt t="15836" x="2744788" y="2894013"/>
          <p14:tracePt t="15844" x="2768600" y="2905125"/>
          <p14:tracePt t="15852" x="2798763" y="2922588"/>
          <p14:tracePt t="15860" x="2816225" y="2928938"/>
          <p14:tracePt t="15868" x="2833688" y="2952750"/>
          <p14:tracePt t="15876" x="2851150" y="2970213"/>
          <p14:tracePt t="15884" x="2851150" y="2976563"/>
          <p14:tracePt t="15892" x="2857500" y="2989263"/>
          <p14:tracePt t="15908" x="2857500" y="2994025"/>
          <p14:tracePt t="15924" x="2846388" y="3013075"/>
          <p14:tracePt t="15932" x="2833688" y="3024188"/>
          <p14:tracePt t="15940" x="2816225" y="3041650"/>
          <p14:tracePt t="15948" x="2798763" y="3054350"/>
          <p14:tracePt t="15956" x="2779713" y="3065463"/>
          <p14:tracePt t="15963" x="2755900" y="3078163"/>
          <p14:tracePt t="15973" x="2738438" y="3089275"/>
          <p14:tracePt t="15980" x="2720975" y="3095625"/>
          <p14:tracePt t="15996" x="2720975" y="3101975"/>
          <p14:tracePt t="16004" x="2714625" y="3101975"/>
          <p14:tracePt t="16076" x="2714625" y="3108325"/>
          <p14:tracePt t="16116" x="2708275" y="3101975"/>
          <p14:tracePt t="16204" x="2708275" y="3108325"/>
          <p14:tracePt t="16372" x="2708275" y="3101975"/>
          <p14:tracePt t="16389" x="2708275" y="3095625"/>
          <p14:tracePt t="16396" x="2714625" y="3095625"/>
          <p14:tracePt t="16404" x="2714625" y="3089275"/>
          <p14:tracePt t="16420" x="2720975" y="3078163"/>
          <p14:tracePt t="16460" x="2720975" y="3071813"/>
          <p14:tracePt t="16676" x="2720975" y="3065463"/>
          <p14:tracePt t="16692" x="2720975" y="3054350"/>
          <p14:tracePt t="16700" x="2720975" y="3048000"/>
          <p14:tracePt t="16716" x="2727325" y="3041650"/>
          <p14:tracePt t="16732" x="2727325" y="3036888"/>
          <p14:tracePt t="17244" x="2744788" y="3024188"/>
          <p14:tracePt t="17260" x="2762250" y="3017838"/>
          <p14:tracePt t="17268" x="2768600" y="3013075"/>
          <p14:tracePt t="17275" x="2786063" y="3006725"/>
          <p14:tracePt t="17284" x="2798763" y="3000375"/>
          <p14:tracePt t="17292" x="2822575" y="2994025"/>
          <p14:tracePt t="17300" x="2840038" y="2982913"/>
          <p14:tracePt t="17308" x="2851150" y="2982913"/>
          <p14:tracePt t="17316" x="2874963" y="2976563"/>
          <p14:tracePt t="17324" x="2894013" y="2970213"/>
          <p14:tracePt t="17331" x="2905125" y="2959100"/>
          <p14:tracePt t="17340" x="2922588" y="2952750"/>
          <p14:tracePt t="17348" x="2935288" y="2946400"/>
          <p14:tracePt t="17356" x="2946400" y="2941638"/>
          <p14:tracePt t="17364" x="2952750" y="2941638"/>
          <p14:tracePt t="17396" x="2959100" y="2941638"/>
          <p14:tracePt t="17404" x="2959100" y="2935288"/>
          <p14:tracePt t="17428" x="2965450" y="2935288"/>
          <p14:tracePt t="17443" x="2970213" y="2935288"/>
          <p14:tracePt t="17452" x="2970213" y="2928938"/>
          <p14:tracePt t="17460" x="2982913" y="2922588"/>
          <p14:tracePt t="17468" x="2989263" y="2917825"/>
          <p14:tracePt t="17476" x="2994025" y="2911475"/>
          <p14:tracePt t="17483" x="3013075" y="2905125"/>
          <p14:tracePt t="17492" x="3024188" y="2898775"/>
          <p14:tracePt t="17499" x="3041650" y="2887663"/>
          <p14:tracePt t="17508" x="3054350" y="2881313"/>
          <p14:tracePt t="17516" x="3065463" y="2870200"/>
          <p14:tracePt t="17524" x="3071813" y="2870200"/>
          <p14:tracePt t="17532" x="3095625" y="2857500"/>
          <p14:tracePt t="17540" x="3095625" y="2851150"/>
          <p14:tracePt t="17548" x="3108325" y="2846388"/>
          <p14:tracePt t="17556" x="3113088" y="2840038"/>
          <p14:tracePt t="17564" x="3119438" y="2827338"/>
          <p14:tracePt t="17572" x="3132138" y="2809875"/>
          <p14:tracePt t="17580" x="3132138" y="2803525"/>
          <p14:tracePt t="17588" x="3143250" y="2786063"/>
          <p14:tracePt t="17596" x="3149600" y="2779713"/>
          <p14:tracePt t="17604" x="3160713" y="2768600"/>
          <p14:tracePt t="17612" x="3167063" y="2755900"/>
          <p14:tracePt t="17628" x="3179763" y="2744788"/>
          <p14:tracePt t="17635" x="3184525" y="2738438"/>
          <p14:tracePt t="17644" x="3190875" y="2732088"/>
          <p14:tracePt t="17651" x="3197225" y="2720975"/>
          <p14:tracePt t="17660" x="3203575" y="2714625"/>
          <p14:tracePt t="17668" x="3203575" y="2708275"/>
          <p14:tracePt t="17676" x="3208338" y="2703513"/>
          <p14:tracePt t="17684" x="3208338" y="2697163"/>
          <p14:tracePt t="17692" x="3214688" y="2679700"/>
          <p14:tracePt t="17700" x="3221038" y="2673350"/>
          <p14:tracePt t="17716" x="3238500" y="2655888"/>
          <p14:tracePt t="17724" x="3238500" y="2649538"/>
          <p14:tracePt t="17732" x="3251200" y="2636838"/>
          <p14:tracePt t="17740" x="3275013" y="2619375"/>
          <p14:tracePt t="17747" x="3286125" y="2608263"/>
          <p14:tracePt t="17756" x="3286125" y="2601913"/>
          <p14:tracePt t="17764" x="3292475" y="2601913"/>
          <p14:tracePt t="17772" x="3303588" y="2589213"/>
          <p14:tracePt t="17780" x="3309938" y="2584450"/>
          <p14:tracePt t="17788" x="3309938" y="2578100"/>
          <p14:tracePt t="17796" x="3316288" y="2578100"/>
          <p14:tracePt t="17804" x="3327400" y="2571750"/>
          <p14:tracePt t="17812" x="3333750" y="2560638"/>
          <p14:tracePt t="17820" x="3351213" y="2547938"/>
          <p14:tracePt t="17828" x="3370263" y="2536825"/>
          <p14:tracePt t="17836" x="3387725" y="2524125"/>
          <p14:tracePt t="17844" x="3405188" y="2513013"/>
          <p14:tracePt t="17852" x="3429000" y="2493963"/>
          <p14:tracePt t="17860" x="3446463" y="2476500"/>
          <p14:tracePt t="17868" x="3459163" y="2465388"/>
          <p14:tracePt t="17876" x="3482975" y="2446338"/>
          <p14:tracePt t="17883" x="3513138" y="2428875"/>
          <p14:tracePt t="17892" x="3530600" y="2417763"/>
          <p14:tracePt t="17900" x="3554413" y="2387600"/>
          <p14:tracePt t="17909" x="3571875" y="2374900"/>
          <p14:tracePt t="17916" x="3602038" y="2346325"/>
          <p14:tracePt t="17925" x="3625850" y="2327275"/>
          <p14:tracePt t="17931" x="3649663" y="2303463"/>
          <p14:tracePt t="17941" x="3667125" y="2286000"/>
          <p14:tracePt t="17948" x="3684588" y="2268538"/>
          <p14:tracePt t="17958" x="3697288" y="2244725"/>
          <p14:tracePt t="17964" x="3714750" y="2232025"/>
          <p14:tracePt t="17975" x="3714750" y="2227263"/>
          <p14:tracePt t="17980" x="3727450" y="2214563"/>
          <p14:tracePt t="17991" x="3738563" y="2197100"/>
          <p14:tracePt t="17996" x="3744913" y="2184400"/>
          <p14:tracePt t="18008" x="3744913" y="2166938"/>
          <p14:tracePt t="18012" x="3756025" y="2149475"/>
          <p14:tracePt t="18025" x="3756025" y="2136775"/>
          <p14:tracePt t="18028" x="3756025" y="2125663"/>
          <p14:tracePt t="18041" x="3762375" y="2108200"/>
          <p14:tracePt t="18045" x="3775075" y="2084388"/>
          <p14:tracePt t="18058" x="3779838" y="2065338"/>
          <p14:tracePt t="18061" x="3779838" y="2054225"/>
          <p14:tracePt t="18075" x="3779838" y="2047875"/>
          <p14:tracePt t="18078" x="3786188" y="2047875"/>
          <p14:tracePt t="18092" x="3792538" y="2030413"/>
          <p14:tracePt t="18100" x="3798888" y="2017713"/>
          <p14:tracePt t="18108" x="3798888" y="2012950"/>
          <p14:tracePt t="18124" x="3798888" y="2006600"/>
          <p14:tracePt t="18132" x="3810000" y="1993900"/>
          <p14:tracePt t="18148" x="3816350" y="1989138"/>
          <p14:tracePt t="18172" x="3833813" y="1976438"/>
          <p14:tracePt t="18180" x="3833813" y="1970088"/>
          <p14:tracePt t="18188" x="3846513" y="1958975"/>
          <p14:tracePt t="18196" x="3863975" y="1941513"/>
          <p14:tracePt t="18204" x="3870325" y="1928813"/>
          <p14:tracePt t="18212" x="3875088" y="1917700"/>
          <p14:tracePt t="18220" x="3894138" y="1898650"/>
          <p14:tracePt t="18227" x="3894138" y="1893888"/>
          <p14:tracePt t="18236" x="3898900" y="1887538"/>
          <p14:tracePt t="18244" x="3898900" y="1881188"/>
          <p14:tracePt t="18252" x="3905250" y="1874838"/>
          <p14:tracePt t="18260" x="3911600" y="1870075"/>
          <p14:tracePt t="18267" x="3917950" y="1870075"/>
          <p14:tracePt t="18276" x="3922713" y="1857375"/>
          <p14:tracePt t="18284" x="3935413" y="1851025"/>
          <p14:tracePt t="18292" x="3946525" y="1839913"/>
          <p14:tracePt t="18300" x="3959225" y="1827213"/>
          <p14:tracePt t="18308" x="3965575" y="1827213"/>
          <p14:tracePt t="18316" x="3970338" y="1822450"/>
          <p14:tracePt t="18325" x="3989388" y="1816100"/>
          <p14:tracePt t="18332" x="4000500" y="1816100"/>
          <p14:tracePt t="18341" x="4013200" y="1809750"/>
          <p14:tracePt t="18348" x="4030663" y="1803400"/>
          <p14:tracePt t="18358" x="4048125" y="1803400"/>
          <p14:tracePt t="18364" x="4060825" y="1798638"/>
          <p14:tracePt t="18375" x="4084638" y="1785938"/>
          <p14:tracePt t="18380" x="4102100" y="1774825"/>
          <p14:tracePt t="18391" x="4125913" y="1768475"/>
          <p14:tracePt t="18395" x="4143375" y="1755775"/>
          <p14:tracePt t="18408" x="4156075" y="1751013"/>
          <p14:tracePt t="18412" x="4173538" y="1751013"/>
          <p14:tracePt t="18425" x="4191000" y="1744663"/>
          <p14:tracePt t="18428" x="4208463" y="1731963"/>
          <p14:tracePt t="18441" x="4227513" y="1731963"/>
          <p14:tracePt t="18444" x="4238625" y="1727200"/>
          <p14:tracePt t="18458" x="4262438" y="1720850"/>
          <p14:tracePt t="18461" x="4292600" y="1714500"/>
          <p14:tracePt t="18475" x="4316413" y="1708150"/>
          <p14:tracePt t="18476" x="4340225" y="1703388"/>
          <p14:tracePt t="18484" x="4364038" y="1690688"/>
          <p14:tracePt t="18492" x="4405313" y="1679575"/>
          <p14:tracePt t="18500" x="4422775" y="1673225"/>
          <p14:tracePt t="18508" x="4452938" y="1673225"/>
          <p14:tracePt t="18515" x="4483100" y="1666875"/>
          <p14:tracePt t="18525" x="4506913" y="1655763"/>
          <p14:tracePt t="18532" x="4548188" y="1649413"/>
          <p14:tracePt t="18542" x="4589463" y="1643063"/>
          <p14:tracePt t="18547" x="4619625" y="1636713"/>
          <p14:tracePt t="18558" x="4660900" y="1631950"/>
          <p14:tracePt t="18564" x="4697413" y="1625600"/>
          <p14:tracePt t="18575" x="4732338" y="1608138"/>
          <p14:tracePt t="18580" x="4756150" y="1601788"/>
          <p14:tracePt t="18593" x="4775200" y="1595438"/>
          <p14:tracePt t="18596" x="4786313" y="1595438"/>
          <p14:tracePt t="18608" x="4799013" y="1589088"/>
          <p14:tracePt t="18612" x="4816475" y="1584325"/>
          <p14:tracePt t="18625" x="4846638" y="1584325"/>
          <p14:tracePt t="18628" x="4870450" y="1577975"/>
          <p14:tracePt t="18642" x="4887913" y="1571625"/>
          <p14:tracePt t="18645" x="4911725" y="1571625"/>
          <p14:tracePt t="18658" x="4929188" y="1565275"/>
          <p14:tracePt t="18662" x="4946650" y="1560513"/>
          <p14:tracePt t="18675" x="4965700" y="1560513"/>
          <p14:tracePt t="18678" x="4976813" y="1554163"/>
          <p14:tracePt t="18692" x="4989513" y="1554163"/>
          <p14:tracePt t="18692" x="5000625" y="1547813"/>
          <p14:tracePt t="18700" x="5006975" y="1547813"/>
          <p14:tracePt t="18708" x="5024438" y="1547813"/>
          <p14:tracePt t="18715" x="5037138" y="1541463"/>
          <p14:tracePt t="18725" x="5048250" y="1541463"/>
          <p14:tracePt t="18732" x="5065713" y="1536700"/>
          <p14:tracePt t="18742" x="5078413" y="1536700"/>
          <p14:tracePt t="18748" x="5095875" y="1530350"/>
          <p14:tracePt t="18758" x="5113338" y="1524000"/>
          <p14:tracePt t="18773" x="5132388" y="1517650"/>
          <p14:tracePt t="18780" x="5137150" y="1517650"/>
          <p14:tracePt t="18788" x="5149850" y="1517650"/>
          <p14:tracePt t="18795" x="5167313" y="1512888"/>
          <p14:tracePt t="18803" x="5191125" y="1512888"/>
          <p14:tracePt t="18812" x="5208588" y="1512888"/>
          <p14:tracePt t="18820" x="5232400" y="1512888"/>
          <p14:tracePt t="18828" x="5251450" y="1512888"/>
          <p14:tracePt t="18836" x="5275263" y="1512888"/>
          <p14:tracePt t="18844" x="5303838" y="1512888"/>
          <p14:tracePt t="18852" x="5322888" y="1512888"/>
          <p14:tracePt t="18860" x="5346700" y="1512888"/>
          <p14:tracePt t="18868" x="5364163" y="1512888"/>
          <p14:tracePt t="18876" x="5381625" y="1512888"/>
          <p14:tracePt t="18883" x="5394325" y="1512888"/>
          <p14:tracePt t="18892" x="5411788" y="1512888"/>
          <p14:tracePt t="18900" x="5422900" y="1512888"/>
          <p14:tracePt t="18909" x="5429250" y="1512888"/>
          <p14:tracePt t="18916" x="5441950" y="1512888"/>
          <p14:tracePt t="18925" x="5453063" y="1512888"/>
          <p14:tracePt t="18932" x="5470525" y="1512888"/>
          <p14:tracePt t="18942" x="5489575" y="1512888"/>
          <p14:tracePt t="18947" x="5513388" y="1512888"/>
          <p14:tracePt t="18958" x="5530850" y="1512888"/>
          <p14:tracePt t="18964" x="5561013" y="1512888"/>
          <p14:tracePt t="18975" x="5584825" y="1512888"/>
          <p14:tracePt t="18979" x="5608638" y="1512888"/>
          <p14:tracePt t="18992" x="5637213" y="1512888"/>
          <p14:tracePt t="18996" x="5667375" y="1512888"/>
          <p14:tracePt t="19009" x="5684838" y="1512888"/>
          <p14:tracePt t="19012" x="5708650" y="1512888"/>
          <p14:tracePt t="19025" x="5745163" y="1512888"/>
          <p14:tracePt t="19028" x="5786438" y="1512888"/>
          <p14:tracePt t="19042" x="5822950" y="1512888"/>
          <p14:tracePt t="19045" x="5864225" y="1512888"/>
          <p14:tracePt t="19058" x="5899150" y="1512888"/>
          <p14:tracePt t="19061" x="5929313" y="1512888"/>
          <p14:tracePt t="19075" x="5959475" y="1512888"/>
          <p14:tracePt t="19078" x="5983288" y="1512888"/>
          <p14:tracePt t="19092" x="6007100" y="1506538"/>
          <p14:tracePt t="19100" x="6013450" y="1506538"/>
          <p14:tracePt t="19715" x="6007100" y="1506538"/>
          <p14:tracePt t="19732" x="6007100" y="1512888"/>
          <p14:tracePt t="19740" x="5989638" y="1512888"/>
          <p14:tracePt t="19748" x="5970588" y="1517650"/>
          <p14:tracePt t="19756" x="5946775" y="1524000"/>
          <p14:tracePt t="19764" x="5911850" y="1524000"/>
          <p14:tracePt t="19772" x="5881688" y="1530350"/>
          <p14:tracePt t="19779" x="5846763" y="1530350"/>
          <p14:tracePt t="19788" x="5822950" y="1530350"/>
          <p14:tracePt t="19796" x="5799138" y="1530350"/>
          <p14:tracePt t="19803" x="5768975" y="1530350"/>
          <p14:tracePt t="19812" x="5756275" y="1530350"/>
          <p14:tracePt t="19819" x="5738813" y="1524000"/>
          <p14:tracePt t="19828" x="5732463" y="1524000"/>
          <p14:tracePt t="19836" x="5721350" y="1524000"/>
          <p14:tracePt t="19844" x="5708650" y="1524000"/>
          <p14:tracePt t="19860" x="5703888" y="1517650"/>
          <p14:tracePt t="19868" x="5691188" y="1517650"/>
          <p14:tracePt t="19876" x="5673725" y="1517650"/>
          <p14:tracePt t="19884" x="5656263" y="1517650"/>
          <p14:tracePt t="19892" x="5632450" y="1517650"/>
          <p14:tracePt t="19900" x="5608638" y="1517650"/>
          <p14:tracePt t="19908" x="5584825" y="1517650"/>
          <p14:tracePt t="19915" x="5548313" y="1517650"/>
          <p14:tracePt t="19924" x="5507038" y="1517650"/>
          <p14:tracePt t="19932" x="5476875" y="1517650"/>
          <p14:tracePt t="19940" x="5441950" y="1506538"/>
          <p14:tracePt t="19948" x="5394325" y="1506538"/>
          <p14:tracePt t="19957" x="5351463" y="1506538"/>
          <p14:tracePt t="19964" x="5316538" y="1506538"/>
          <p14:tracePt t="19972" x="5275263" y="1506538"/>
          <p14:tracePt t="19980" x="5232400" y="1506538"/>
          <p14:tracePt t="19988" x="5203825" y="1506538"/>
          <p14:tracePt t="19995" x="5173663" y="1506538"/>
          <p14:tracePt t="20004" x="5143500" y="1506538"/>
          <p14:tracePt t="20012" x="5119688" y="1506538"/>
          <p14:tracePt t="20020" x="5095875" y="1506538"/>
          <p14:tracePt t="20027" x="5078413" y="1506538"/>
          <p14:tracePt t="20036" x="5060950" y="1506538"/>
          <p14:tracePt t="20044" x="5048250" y="1506538"/>
          <p14:tracePt t="20052" x="5037138" y="1506538"/>
          <p14:tracePt t="20060" x="5030788" y="1506538"/>
          <p14:tracePt t="20076" x="5024438" y="1506538"/>
          <p14:tracePt t="20084" x="5018088" y="1512888"/>
          <p14:tracePt t="20100" x="5006975" y="1512888"/>
          <p14:tracePt t="20108" x="5000625" y="1512888"/>
          <p14:tracePt t="20115" x="4989513" y="1517650"/>
          <p14:tracePt t="20124" x="4970463" y="1524000"/>
          <p14:tracePt t="20132" x="4946650" y="1524000"/>
          <p14:tracePt t="20140" x="4918075" y="1524000"/>
          <p14:tracePt t="20148" x="4887913" y="1524000"/>
          <p14:tracePt t="20156" x="4857750" y="1524000"/>
          <p14:tracePt t="20164" x="4822825" y="1530350"/>
          <p14:tracePt t="20173" x="4786313" y="1541463"/>
          <p14:tracePt t="20179" x="4762500" y="1541463"/>
          <p14:tracePt t="20187" x="4738688" y="1547813"/>
          <p14:tracePt t="20196" x="4714875" y="1554163"/>
          <p14:tracePt t="20204" x="4703763" y="1560513"/>
          <p14:tracePt t="20211" x="4697413" y="1565275"/>
          <p14:tracePt t="20220" x="4691063" y="1565275"/>
          <p14:tracePt t="20228" x="4691063" y="1571625"/>
          <p14:tracePt t="20236" x="4684713" y="1571625"/>
          <p14:tracePt t="20268" x="4679950" y="1571625"/>
          <p14:tracePt t="20284" x="4679950" y="1577975"/>
          <p14:tracePt t="20300" x="4673600" y="1584325"/>
          <p14:tracePt t="20308" x="4656138" y="1589088"/>
          <p14:tracePt t="20316" x="4643438" y="1601788"/>
          <p14:tracePt t="20324" x="4643438" y="1608138"/>
          <p14:tracePt t="20332" x="4619625" y="1619250"/>
          <p14:tracePt t="20340" x="4602163" y="1636713"/>
          <p14:tracePt t="20348" x="4589463" y="1643063"/>
          <p14:tracePt t="20356" x="4572000" y="1655763"/>
          <p14:tracePt t="20363" x="4554538" y="1666875"/>
          <p14:tracePt t="20373" x="4541838" y="1679575"/>
          <p14:tracePt t="20380" x="4524375" y="1690688"/>
          <p14:tracePt t="20396" x="4506913" y="1703388"/>
          <p14:tracePt t="20403" x="4500563" y="1703388"/>
          <p14:tracePt t="20412" x="4483100" y="1714500"/>
          <p14:tracePt t="20420" x="4476750" y="1714500"/>
          <p14:tracePt t="20428" x="4476750" y="1720850"/>
          <p14:tracePt t="20436" x="4465638" y="1727200"/>
          <p14:tracePt t="20444" x="4459288" y="1727200"/>
          <p14:tracePt t="20452" x="4452938" y="1727200"/>
          <p14:tracePt t="20460" x="4441825" y="1731963"/>
          <p14:tracePt t="20468" x="4429125" y="1744663"/>
          <p14:tracePt t="20476" x="4411663" y="1751013"/>
          <p14:tracePt t="20484" x="4398963" y="1755775"/>
          <p14:tracePt t="20492" x="4375150" y="1768475"/>
          <p14:tracePt t="20500" x="4357688" y="1779588"/>
          <p14:tracePt t="20508" x="4327525" y="1798638"/>
          <p14:tracePt t="20516" x="4298950" y="1809750"/>
          <p14:tracePt t="20524" x="4275138" y="1816100"/>
          <p14:tracePt t="20532" x="4232275" y="1839913"/>
          <p14:tracePt t="20540" x="4214813" y="1846263"/>
          <p14:tracePt t="20548" x="4191000" y="1857375"/>
          <p14:tracePt t="20556" x="4173538" y="1863725"/>
          <p14:tracePt t="20564" x="4143375" y="1874838"/>
          <p14:tracePt t="20572" x="4125913" y="1881188"/>
          <p14:tracePt t="20580" x="4102100" y="1893888"/>
          <p14:tracePt t="20588" x="4095750" y="1893888"/>
          <p14:tracePt t="20596" x="4084638" y="1898650"/>
          <p14:tracePt t="20604" x="4071938" y="1898650"/>
          <p14:tracePt t="20612" x="4065588" y="1905000"/>
          <p14:tracePt t="20636" x="4054475" y="1917700"/>
          <p14:tracePt t="20644" x="4041775" y="1935163"/>
          <p14:tracePt t="20652" x="4030663" y="1946275"/>
          <p14:tracePt t="20660" x="4006850" y="1970088"/>
          <p14:tracePt t="20668" x="3983038" y="1993900"/>
          <p14:tracePt t="20676" x="3946525" y="2024063"/>
          <p14:tracePt t="20684" x="3922713" y="2036763"/>
          <p14:tracePt t="20692" x="3894138" y="2060575"/>
          <p14:tracePt t="20699" x="3875088" y="2065338"/>
          <p14:tracePt t="20708" x="3857625" y="2078038"/>
          <p14:tracePt t="20716" x="3833813" y="2084388"/>
          <p14:tracePt t="20724" x="3816350" y="2101850"/>
          <p14:tracePt t="20740" x="3798888" y="2112963"/>
          <p14:tracePt t="20748" x="3792538" y="2112963"/>
          <p14:tracePt t="20756" x="3786188" y="2125663"/>
          <p14:tracePt t="20763" x="3775075" y="2136775"/>
          <p14:tracePt t="20773" x="3762375" y="2143125"/>
          <p14:tracePt t="20780" x="3756025" y="2155825"/>
          <p14:tracePt t="20788" x="3744913" y="2166938"/>
          <p14:tracePt t="20796" x="3738563" y="2179638"/>
          <p14:tracePt t="20804" x="3727450" y="2190750"/>
          <p14:tracePt t="20812" x="3721100" y="2203450"/>
          <p14:tracePt t="20820" x="3714750" y="2220913"/>
          <p14:tracePt t="20828" x="3703638" y="2238375"/>
          <p14:tracePt t="20836" x="3684588" y="2255838"/>
          <p14:tracePt t="20844" x="3673475" y="2286000"/>
          <p14:tracePt t="20852" x="3649663" y="2303463"/>
          <p14:tracePt t="20859" x="3632200" y="2322513"/>
          <p14:tracePt t="20868" x="3625850" y="2333625"/>
          <p14:tracePt t="20876" x="3608388" y="2351088"/>
          <p14:tracePt t="20884" x="3602038" y="2357438"/>
          <p14:tracePt t="20893" x="3589338" y="2363788"/>
          <p14:tracePt t="20899" x="3584575" y="2370138"/>
          <p14:tracePt t="20909" x="3578225" y="2374900"/>
          <p14:tracePt t="20924" x="3565525" y="2381250"/>
          <p14:tracePt t="20940" x="3560763" y="2381250"/>
          <p14:tracePt t="20948" x="3560763" y="2387600"/>
          <p14:tracePt t="20956" x="3541713" y="2398713"/>
          <p14:tracePt t="20972" x="3536950" y="2405063"/>
          <p14:tracePt t="20980" x="3530600" y="2411413"/>
          <p14:tracePt t="20996" x="3524250" y="2417763"/>
          <p14:tracePt t="21004" x="3524250" y="2422525"/>
          <p14:tracePt t="21012" x="3517900" y="2422525"/>
          <p14:tracePt t="21019" x="3506788" y="2435225"/>
          <p14:tracePt t="21028" x="3506788" y="2441575"/>
          <p14:tracePt t="21036" x="3489325" y="2452688"/>
          <p14:tracePt t="21043" x="3489325" y="2459038"/>
          <p14:tracePt t="21052" x="3489325" y="2465388"/>
          <p14:tracePt t="21060" x="3476625" y="2476500"/>
          <p14:tracePt t="21068" x="3476625" y="2482850"/>
          <p14:tracePt t="21076" x="3470275" y="2493963"/>
          <p14:tracePt t="21084" x="3459163" y="2513013"/>
          <p14:tracePt t="21092" x="3459163" y="2517775"/>
          <p14:tracePt t="21100" x="3452813" y="2536825"/>
          <p14:tracePt t="21108" x="3441700" y="2547938"/>
          <p14:tracePt t="21116" x="3441700" y="2554288"/>
          <p14:tracePt t="21124" x="3429000" y="2565400"/>
          <p14:tracePt t="21132" x="3429000" y="2571750"/>
          <p14:tracePt t="21141" x="3417888" y="2578100"/>
          <p14:tracePt t="21236" x="3417888" y="2584450"/>
          <p14:tracePt t="21268" x="3411538" y="2589213"/>
          <p14:tracePt t="21292" x="3411538" y="2595563"/>
          <p14:tracePt t="21324" x="3405188" y="2595563"/>
          <p14:tracePt t="21883" x="3411538" y="2595563"/>
          <p14:tracePt t="21900" x="3411538" y="2589213"/>
          <p14:tracePt t="22012" x="3417888" y="2589213"/>
          <p14:tracePt t="22028" x="3422650" y="2589213"/>
          <p14:tracePt t="22068" x="3429000" y="2589213"/>
          <p14:tracePt t="22092" x="3441700" y="2589213"/>
          <p14:tracePt t="22100" x="3452813" y="2589213"/>
          <p14:tracePt t="22108" x="3500438" y="2589213"/>
          <p14:tracePt t="22116" x="3560763" y="2608263"/>
          <p14:tracePt t="22124" x="3656013" y="2613025"/>
          <p14:tracePt t="22138" x="3792538" y="2632075"/>
          <p14:tracePt t="22144" x="3911600" y="2643188"/>
          <p14:tracePt t="22148" x="4048125" y="2684463"/>
          <p14:tracePt t="22157" x="4238625" y="2703513"/>
          <p14:tracePt t="22164" x="4429125" y="2744788"/>
          <p14:tracePt t="22173" x="4643438" y="2792413"/>
          <p14:tracePt t="22180" x="4870450" y="2863850"/>
          <p14:tracePt t="22190" x="5143500" y="2959100"/>
          <p14:tracePt t="22196" x="5441950" y="3101975"/>
          <p14:tracePt t="22207" x="5756275" y="3286125"/>
          <p14:tracePt t="22212" x="6143625" y="3530600"/>
          <p14:tracePt t="22223" x="6459538" y="3768725"/>
          <p14:tracePt t="22228" x="6775450" y="4037013"/>
          <p14:tracePt t="22240" x="7048500" y="4262438"/>
          <p14:tracePt t="22244" x="7245350" y="4459288"/>
          <p14:tracePt t="22257" x="7405688" y="4643438"/>
          <p14:tracePt t="22261" x="7548563" y="4816475"/>
          <p14:tracePt t="22273" x="7650163" y="4935538"/>
          <p14:tracePt t="22278" x="7745413" y="5041900"/>
          <p14:tracePt t="22290" x="7834313" y="5126038"/>
          <p14:tracePt t="22295" x="7929563" y="5203825"/>
          <p14:tracePt t="22307" x="8024813" y="5256213"/>
          <p14:tracePt t="22311" x="8126413" y="5303838"/>
          <p14:tracePt t="22324" x="8204200" y="5334000"/>
          <p14:tracePt t="22324" x="8251825" y="5357813"/>
          <p14:tracePt t="22332" x="8299450" y="5381625"/>
          <p14:tracePt t="22341" x="8328025" y="5405438"/>
          <p14:tracePt t="22348" x="8351838" y="5411788"/>
          <p14:tracePt t="22357" x="8358188" y="5418138"/>
          <p14:tracePt t="22452" x="8358188" y="5422900"/>
          <p14:tracePt t="22459" x="8364538" y="5429250"/>
          <p14:tracePt t="22476" x="8375650" y="5441950"/>
          <p14:tracePt t="22484" x="8394700" y="5446713"/>
          <p14:tracePt t="22492" x="8412163" y="5459413"/>
          <p14:tracePt t="22500" x="8435975" y="5459413"/>
          <p14:tracePt t="22508" x="8459788" y="5470525"/>
          <p14:tracePt t="22516" x="8483600" y="5470525"/>
          <p14:tracePt t="22524" x="8507413" y="5470525"/>
          <p14:tracePt t="22532" x="8537575" y="5470525"/>
          <p14:tracePt t="22540" x="8578850" y="5476875"/>
          <p14:tracePt t="22548" x="8620125" y="5483225"/>
          <p14:tracePt t="22556" x="8667750" y="5500688"/>
          <p14:tracePt t="22564" x="8721725" y="5530850"/>
          <p14:tracePt t="22572" x="8751888" y="5561013"/>
          <p14:tracePt t="22580" x="8780463" y="5595938"/>
          <p14:tracePt t="22588" x="8804275" y="5637213"/>
          <p14:tracePt t="22597" x="8816975" y="5673725"/>
          <p14:tracePt t="22603" x="8823325" y="5721350"/>
          <p14:tracePt t="22612" x="8823325" y="5756275"/>
          <p14:tracePt t="22620" x="8823325" y="5792788"/>
          <p14:tracePt t="22629" x="8816975" y="5827713"/>
          <p14:tracePt t="22635" x="8804275" y="5851525"/>
          <p14:tracePt t="22645" x="8799513" y="5864225"/>
          <p14:tracePt t="22652" x="8786813" y="5875338"/>
          <p14:tracePt t="22662" x="8775700" y="5881688"/>
          <p14:tracePt t="22668" x="8756650" y="5888038"/>
          <p14:tracePt t="22679" x="8745538" y="5888038"/>
          <p14:tracePt t="22692" x="8739188" y="5888038"/>
          <p14:tracePt t="22716" x="8728075" y="5888038"/>
          <p14:tracePt t="22724" x="8721725" y="5888038"/>
          <p14:tracePt t="22732" x="8721725" y="5881688"/>
          <p14:tracePt t="22740" x="8709025" y="5870575"/>
          <p14:tracePt t="22748" x="8697913" y="5857875"/>
          <p14:tracePt t="22756" x="8685213" y="5846763"/>
          <p14:tracePt t="22764" x="8661400" y="5822950"/>
          <p14:tracePt t="22772" x="8637588" y="5810250"/>
          <p14:tracePt t="22780" x="8596313" y="5792788"/>
          <p14:tracePt t="22787" x="8524875" y="5768975"/>
          <p14:tracePt t="22796" x="8477250" y="5751513"/>
          <p14:tracePt t="22804" x="8399463" y="5738813"/>
          <p14:tracePt t="22812" x="8328025" y="5738813"/>
          <p14:tracePt t="22820" x="8262938" y="5738813"/>
          <p14:tracePt t="22828" x="8191500" y="5738813"/>
          <p14:tracePt t="22836" x="8143875" y="5738813"/>
          <p14:tracePt t="22844" x="8096250" y="5738813"/>
          <p14:tracePt t="22852" x="8061325" y="5738813"/>
          <p14:tracePt t="22860" x="8037513" y="5738813"/>
          <p14:tracePt t="22868" x="8018463" y="5738813"/>
          <p14:tracePt t="22876" x="8013700" y="5738813"/>
          <p14:tracePt t="22940" x="8042275" y="5738813"/>
          <p14:tracePt t="22948" x="8066088" y="5738813"/>
          <p14:tracePt t="22956" x="8089900" y="5738813"/>
          <p14:tracePt t="22964" x="8113713" y="5738813"/>
          <p14:tracePt t="22972" x="8120063" y="5738813"/>
          <p14:tracePt t="23084" x="8126413" y="5738813"/>
          <p14:tracePt t="23220" x="8126413" y="5732463"/>
          <p14:tracePt t="23228" x="8132763" y="5732463"/>
          <p14:tracePt t="23244" x="8137525" y="5721350"/>
          <p14:tracePt t="23260" x="8143875" y="5721350"/>
          <p14:tracePt t="23283" x="8150225" y="5721350"/>
          <p14:tracePt t="23292" x="8156575" y="5715000"/>
          <p14:tracePt t="23308" x="8161338" y="5715000"/>
          <p14:tracePt t="23324" x="8167688" y="5715000"/>
          <p14:tracePt t="23340" x="8174038" y="5708650"/>
          <p14:tracePt t="23347" x="8180388" y="5708650"/>
          <p14:tracePt t="23363" x="8185150" y="5708650"/>
          <p14:tracePt t="23380" x="8197850" y="5708650"/>
          <p14:tracePt t="23388" x="8208963" y="5703888"/>
          <p14:tracePt t="23396" x="8215313" y="5703888"/>
          <p14:tracePt t="23404" x="8232775" y="5703888"/>
          <p14:tracePt t="23412" x="8256588" y="5697538"/>
          <p14:tracePt t="23420" x="8286750" y="5697538"/>
          <p14:tracePt t="23428" x="8304213" y="5691188"/>
          <p14:tracePt t="23436" x="8340725" y="5691188"/>
          <p14:tracePt t="23444" x="8375650" y="5684838"/>
          <p14:tracePt t="23451" x="8394700" y="5684838"/>
          <p14:tracePt t="23460" x="8423275" y="5673725"/>
          <p14:tracePt t="23467" x="8447088" y="5673725"/>
          <p14:tracePt t="23476" x="8466138" y="5673725"/>
          <p14:tracePt t="23484" x="8489950" y="5673725"/>
          <p14:tracePt t="23492" x="8501063" y="5667375"/>
          <p14:tracePt t="23500" x="8518525" y="5667375"/>
          <p14:tracePt t="23508" x="8531225" y="5667375"/>
          <p14:tracePt t="23515" x="8542338" y="5667375"/>
          <p14:tracePt t="23525" x="8548688" y="5667375"/>
          <p14:tracePt t="23532" x="8566150" y="5661025"/>
          <p14:tracePt t="23540" x="8585200" y="5656263"/>
          <p14:tracePt t="23548" x="8609013" y="5643563"/>
          <p14:tracePt t="23557" x="8620125" y="5637213"/>
          <p14:tracePt t="23564" x="8656638" y="5619750"/>
          <p14:tracePt t="23573" x="8674100" y="5608638"/>
          <p14:tracePt t="23580" x="8704263" y="5595938"/>
          <p14:tracePt t="23590" x="8732838" y="5578475"/>
          <p14:tracePt t="23596" x="8756650" y="5565775"/>
          <p14:tracePt t="23607" x="8786813" y="5548313"/>
          <p14:tracePt t="23612" x="8816975" y="5548313"/>
          <p14:tracePt t="23624" x="8851900" y="5530850"/>
          <p14:tracePt t="23628" x="8882063" y="5518150"/>
          <p14:tracePt t="23641" x="8912225" y="5507038"/>
          <p14:tracePt t="23645" x="8942388" y="5489575"/>
          <p14:tracePt t="23657" x="8977313" y="5476875"/>
          <p14:tracePt t="23662" x="9007475" y="5470525"/>
          <p14:tracePt t="23673" x="9031288" y="5465763"/>
          <p14:tracePt t="23679" x="9061450" y="5459413"/>
          <p14:tracePt t="23690" x="9102725" y="5453063"/>
          <p14:tracePt t="23695" x="9113838" y="5446713"/>
          <p14:tracePt t="23707" x="9132888" y="5446713"/>
          <p14:tracePt t="23711" x="9150350" y="5441950"/>
          <p14:tracePt t="23724" x="9161463" y="5435600"/>
          <p14:tracePt t="23725" x="9174163" y="5429250"/>
          <p14:tracePt t="23732" x="9185275" y="5429250"/>
          <p14:tracePt t="23740" x="9215438" y="5418138"/>
          <p14:tracePt t="23748" x="9239250" y="5418138"/>
          <p14:tracePt t="23757" x="9280525" y="5411788"/>
          <p14:tracePt t="23764" x="9310688" y="5411788"/>
          <p14:tracePt t="23773" x="9347200" y="5405438"/>
          <p14:tracePt t="23780" x="9375775" y="5399088"/>
          <p14:tracePt t="23790" x="9405938" y="5394325"/>
          <p14:tracePt t="23796" x="9429750" y="5394325"/>
          <p14:tracePt t="23807" x="9442450" y="5387975"/>
          <p14:tracePt t="23812" x="9466263" y="5387975"/>
          <p14:tracePt t="23823" x="9483725" y="5387975"/>
          <p14:tracePt t="23829" x="9518650" y="5375275"/>
          <p14:tracePt t="23840" x="9548813" y="5375275"/>
          <p14:tracePt t="23845" x="9585325" y="5375275"/>
          <p14:tracePt t="23857" x="9613900" y="5375275"/>
          <p14:tracePt t="23862" x="9656763" y="5375275"/>
          <p14:tracePt t="23874" x="9698038" y="5375275"/>
          <p14:tracePt t="23879" x="9732963" y="5375275"/>
          <p14:tracePt t="23890" x="9775825" y="5375275"/>
          <p14:tracePt t="23895" x="9823450" y="5375275"/>
          <p14:tracePt t="23907" x="9864725" y="5370513"/>
          <p14:tracePt t="23912" x="9912350" y="5370513"/>
          <p14:tracePt t="23924" x="9959975" y="5364163"/>
          <p14:tracePt t="23924" x="10001250" y="5364163"/>
          <p14:tracePt t="23932" x="10055225" y="5351463"/>
          <p14:tracePt t="23941" x="10102850" y="5346700"/>
          <p14:tracePt t="23948" x="10150475" y="5340350"/>
          <p14:tracePt t="23957" x="10204450" y="5334000"/>
          <p14:tracePt t="23964" x="10239375" y="5327650"/>
          <p14:tracePt t="23973" x="10275888" y="5327650"/>
          <p14:tracePt t="23980" x="10310813" y="5327650"/>
          <p14:tracePt t="23990" x="10352088" y="5327650"/>
          <p14:tracePt t="23996" x="10394950" y="5327650"/>
          <p14:tracePt t="24007" x="10429875" y="5327650"/>
          <p14:tracePt t="24013" x="10466388" y="5327650"/>
          <p14:tracePt t="24024" x="10501313" y="5327650"/>
          <p14:tracePt t="24028" x="10531475" y="5327650"/>
          <p14:tracePt t="24040" x="10561638" y="5327650"/>
          <p14:tracePt t="24045" x="10590213" y="5322888"/>
          <p14:tracePt t="24057" x="10609263" y="5316538"/>
          <p14:tracePt t="24062" x="10637838" y="5310188"/>
          <p14:tracePt t="24073" x="10668000" y="5310188"/>
          <p14:tracePt t="24079" x="10698163" y="5310188"/>
          <p14:tracePt t="24090" x="10739438" y="5310188"/>
          <p14:tracePt t="24096" x="10787063" y="5310188"/>
          <p14:tracePt t="24107" x="10834688" y="5310188"/>
          <p14:tracePt t="24112" x="10882313" y="5310188"/>
          <p14:tracePt t="24124" x="10929938" y="5310188"/>
          <p14:tracePt t="24124" x="10971213" y="5310188"/>
          <p14:tracePt t="24132" x="10995025" y="5310188"/>
          <p14:tracePt t="24141" x="11037888" y="5310188"/>
          <p14:tracePt t="24148" x="11079163" y="5310188"/>
          <p14:tracePt t="24157" x="11120438" y="5310188"/>
          <p14:tracePt t="24164" x="11156950" y="5310188"/>
          <p14:tracePt t="24173" x="11198225" y="5310188"/>
          <p14:tracePt t="24180" x="11233150" y="5310188"/>
          <p14:tracePt t="24190" x="11263313" y="5310188"/>
          <p14:tracePt t="24196" x="11287125" y="5310188"/>
          <p14:tracePt t="24207" x="11317288" y="5310188"/>
          <p14:tracePt t="24212" x="11334750" y="5310188"/>
          <p14:tracePt t="24229" x="11347450" y="5310188"/>
          <p14:tracePt t="24241" x="11352213" y="5310188"/>
          <p14:tracePt t="24246" x="11358563" y="5310188"/>
          <p14:tracePt t="24257" x="11364913" y="5310188"/>
          <p14:tracePt t="24262" x="11382375" y="5316538"/>
          <p14:tracePt t="24274" x="11406188" y="5322888"/>
          <p14:tracePt t="24279" x="11430000" y="5327650"/>
          <p14:tracePt t="24290" x="11460163" y="5334000"/>
          <p14:tracePt t="24295" x="11483975" y="5334000"/>
          <p14:tracePt t="24307" x="11507788" y="5334000"/>
          <p14:tracePt t="24312" x="11542713" y="5334000"/>
          <p14:tracePt t="24324" x="11561763" y="5334000"/>
          <p14:tracePt t="24324" x="11572875" y="5334000"/>
          <p14:tracePt t="24332" x="11579225" y="5334000"/>
          <p14:tracePt t="24540" x="11585575" y="5334000"/>
          <p14:tracePt t="24852" x="11579225" y="5334000"/>
          <p14:tracePt t="24980" x="11579225" y="5340350"/>
          <p14:tracePt t="24988" x="11572875" y="5340350"/>
          <p14:tracePt t="25004" x="11566525" y="5340350"/>
          <p14:tracePt t="25012" x="11555413" y="5340350"/>
          <p14:tracePt t="25020" x="11549063" y="5340350"/>
          <p14:tracePt t="25028" x="11518900" y="5340350"/>
          <p14:tracePt t="25036" x="11490325" y="5340350"/>
          <p14:tracePt t="25044" x="11442700" y="5340350"/>
          <p14:tracePt t="25052" x="11371263" y="5327650"/>
          <p14:tracePt t="25060" x="11280775" y="5322888"/>
          <p14:tracePt t="25068" x="11185525" y="5292725"/>
          <p14:tracePt t="25076" x="11085513" y="5268913"/>
          <p14:tracePt t="25084" x="10966450" y="5232400"/>
          <p14:tracePt t="25091" x="10852150" y="5197475"/>
          <p14:tracePt t="25100" x="10728325" y="5160963"/>
          <p14:tracePt t="25108" x="10572750" y="5108575"/>
          <p14:tracePt t="25116" x="10412413" y="5041900"/>
          <p14:tracePt t="25124" x="10150475" y="4946650"/>
          <p14:tracePt t="25131" x="9858375" y="4822825"/>
          <p14:tracePt t="25140" x="9466263" y="4613275"/>
          <p14:tracePt t="25148" x="9013825" y="4418013"/>
          <p14:tracePt t="25157" x="8513763" y="4191000"/>
          <p14:tracePt t="25164" x="8024813" y="3935413"/>
          <p14:tracePt t="25174" x="7531100" y="3679825"/>
          <p14:tracePt t="25180" x="7089775" y="3417888"/>
          <p14:tracePt t="25190" x="6650038" y="3136900"/>
          <p14:tracePt t="25196" x="6275388" y="2874963"/>
          <p14:tracePt t="25207" x="5875338" y="2601913"/>
          <p14:tracePt t="25213" x="5537200" y="2405063"/>
          <p14:tracePt t="25223" x="5191125" y="2203450"/>
          <p14:tracePt t="25229" x="4905375" y="2071688"/>
          <p14:tracePt t="25241" x="4732338" y="2000250"/>
          <p14:tracePt t="25246" x="4625975" y="1965325"/>
          <p14:tracePt t="25257" x="4548188" y="1946275"/>
          <p14:tracePt t="25262" x="4489450" y="1928813"/>
          <p14:tracePt t="25273" x="4441825" y="1905000"/>
          <p14:tracePt t="25279" x="4422775" y="1898650"/>
          <p14:tracePt t="25290" x="4418013" y="1898650"/>
          <p14:tracePt t="25300" x="4418013" y="1893888"/>
          <p14:tracePt t="25332" x="4422775" y="1893888"/>
          <p14:tracePt t="25388" x="4422775" y="1887538"/>
          <p14:tracePt t="25404" x="4418013" y="1887538"/>
          <p14:tracePt t="26188" x="4418013" y="1893888"/>
          <p14:tracePt t="26196" x="4418013" y="1898650"/>
          <p14:tracePt t="26212" x="4418013" y="1905000"/>
          <p14:tracePt t="26228" x="4418013" y="1917700"/>
          <p14:tracePt t="26235" x="4418013" y="1928813"/>
          <p14:tracePt t="26244" x="4422775" y="1941513"/>
          <p14:tracePt t="26252" x="4429125" y="1952625"/>
          <p14:tracePt t="26260" x="4435475" y="1970088"/>
          <p14:tracePt t="26268" x="4446588" y="2006600"/>
          <p14:tracePt t="26276" x="4459288" y="2060575"/>
          <p14:tracePt t="26284" x="4476750" y="2119313"/>
          <p14:tracePt t="26292" x="4494213" y="2179638"/>
          <p14:tracePt t="26300" x="4500563" y="2255838"/>
          <p14:tracePt t="26308" x="4524375" y="2333625"/>
          <p14:tracePt t="26316" x="4541838" y="2422525"/>
          <p14:tracePt t="26324" x="4565650" y="2500313"/>
          <p14:tracePt t="26332" x="4584700" y="2578100"/>
          <p14:tracePt t="26340" x="4608513" y="2660650"/>
          <p14:tracePt t="26348" x="4625975" y="2720975"/>
          <p14:tracePt t="26356" x="4637088" y="2762250"/>
          <p14:tracePt t="26364" x="4649788" y="2803525"/>
          <p14:tracePt t="26372" x="4656138" y="2822575"/>
          <p14:tracePt t="26381" x="4667250" y="2840038"/>
          <p14:tracePt t="26387" x="4667250" y="2846388"/>
          <p14:tracePt t="26396" x="4679950" y="2851150"/>
          <p14:tracePt t="26404" x="4684713" y="2851150"/>
          <p14:tracePt t="26413" x="4697413" y="2851150"/>
          <p14:tracePt t="26492" x="4691063" y="2851150"/>
          <p14:tracePt t="26500" x="4684713" y="2857500"/>
          <p14:tracePt t="26507" x="4667250" y="2857500"/>
          <p14:tracePt t="26516" x="4649788" y="2863850"/>
          <p14:tracePt t="26524" x="4613275" y="2874963"/>
          <p14:tracePt t="26532" x="4565650" y="2898775"/>
          <p14:tracePt t="26540" x="4506913" y="2922588"/>
          <p14:tracePt t="26548" x="4429125" y="2952750"/>
          <p14:tracePt t="26556" x="4316413" y="3013075"/>
          <p14:tracePt t="26564" x="4173538" y="3089275"/>
          <p14:tracePt t="26572" x="3959225" y="3203575"/>
          <p14:tracePt t="26580" x="3775075" y="3316288"/>
          <p14:tracePt t="26588" x="3548063" y="3452813"/>
          <p14:tracePt t="26596" x="3327400" y="3589338"/>
          <p14:tracePt t="26604" x="3155950" y="3703638"/>
          <p14:tracePt t="26611" x="3006725" y="3798888"/>
          <p14:tracePt t="26620" x="2894013" y="3857625"/>
          <p14:tracePt t="26627" x="2846388" y="3905250"/>
          <p14:tracePt t="26636" x="2744788" y="3959225"/>
          <p14:tracePt t="26644" x="2660650" y="4013200"/>
          <p14:tracePt t="26652" x="2584450" y="4054475"/>
          <p14:tracePt t="26660" x="2530475" y="4102100"/>
          <p14:tracePt t="26668" x="2476500" y="4143375"/>
          <p14:tracePt t="26676" x="2428875" y="4173538"/>
          <p14:tracePt t="26684" x="2405063" y="4214813"/>
          <p14:tracePt t="26691" x="2374900" y="4256088"/>
          <p14:tracePt t="26700" x="2357438" y="4298950"/>
          <p14:tracePt t="26708" x="2351088" y="4333875"/>
          <p14:tracePt t="26716" x="2351088" y="4375150"/>
          <p14:tracePt t="26724" x="2351088" y="4405313"/>
          <p14:tracePt t="26732" x="2374900" y="4446588"/>
          <p14:tracePt t="26741" x="2393950" y="4459288"/>
          <p14:tracePt t="26748" x="2441575" y="4470400"/>
          <p14:tracePt t="26757" x="2500313" y="4476750"/>
          <p14:tracePt t="26765" x="2554288" y="4476750"/>
          <p14:tracePt t="26773" x="2601913" y="4476750"/>
          <p14:tracePt t="26782" x="2632075" y="4476750"/>
          <p14:tracePt t="26790" x="2643188" y="4476750"/>
          <p14:tracePt t="26798" x="2660650" y="4470400"/>
          <p14:tracePt t="26807" x="2684463" y="4452938"/>
          <p14:tracePt t="26815" x="2697163" y="4441825"/>
          <p14:tracePt t="26823" x="2714625" y="4422775"/>
          <p14:tracePt t="26831" x="2720975" y="4405313"/>
          <p14:tracePt t="26840" x="2738438" y="4387850"/>
          <p14:tracePt t="26848" x="2744788" y="4381500"/>
          <p14:tracePt t="26857" x="2755900" y="4364038"/>
          <p14:tracePt t="26868" x="2762250" y="4364038"/>
          <p14:tracePt t="26972" x="2768600" y="4364038"/>
          <p14:tracePt t="26988" x="2774950" y="4364038"/>
          <p14:tracePt t="27004" x="2786063" y="4364038"/>
          <p14:tracePt t="27012" x="2792413" y="4357688"/>
          <p14:tracePt t="27020" x="2798763" y="4357688"/>
          <p14:tracePt t="27028" x="2809875" y="4351338"/>
          <p14:tracePt t="27035" x="2827338" y="4351338"/>
          <p14:tracePt t="27044" x="2833688" y="4346575"/>
          <p14:tracePt t="27052" x="2851150" y="4346575"/>
          <p14:tracePt t="27060" x="2863850" y="4346575"/>
          <p14:tracePt t="27068" x="2870200" y="4346575"/>
          <p14:tracePt t="27076" x="2874963" y="4346575"/>
          <p14:tracePt t="27084" x="2881313" y="4346575"/>
          <p14:tracePt t="27275" x="2870200" y="4346575"/>
          <p14:tracePt t="27284" x="2846388" y="4346575"/>
          <p14:tracePt t="27292" x="2809875" y="4346575"/>
          <p14:tracePt t="27300" x="2779713" y="4346575"/>
          <p14:tracePt t="27308" x="2744788" y="4346575"/>
          <p14:tracePt t="27316" x="2697163" y="4346575"/>
          <p14:tracePt t="27324" x="2649538" y="4346575"/>
          <p14:tracePt t="27332" x="2595563" y="4346575"/>
          <p14:tracePt t="27340" x="2530475" y="4346575"/>
          <p14:tracePt t="27348" x="2470150" y="4346575"/>
          <p14:tracePt t="27356" x="2411413" y="4346575"/>
          <p14:tracePt t="27364" x="2357438" y="4346575"/>
          <p14:tracePt t="27373" x="2298700" y="4340225"/>
          <p14:tracePt t="27380" x="2238375" y="4327525"/>
          <p14:tracePt t="27387" x="2197100" y="4327525"/>
          <p14:tracePt t="27396" x="2160588" y="4327525"/>
          <p14:tracePt t="27404" x="2112963" y="4327525"/>
          <p14:tracePt t="27412" x="2078038" y="4327525"/>
          <p14:tracePt t="27420" x="2041525" y="4327525"/>
          <p14:tracePt t="27428" x="2006600" y="4327525"/>
          <p14:tracePt t="27436" x="1976438" y="4327525"/>
          <p14:tracePt t="27444" x="1941513" y="4327525"/>
          <p14:tracePt t="27452" x="1905000" y="4327525"/>
          <p14:tracePt t="27460" x="1874838" y="4327525"/>
          <p14:tracePt t="27468" x="1839913" y="4327525"/>
          <p14:tracePt t="27476" x="1822450" y="4327525"/>
          <p14:tracePt t="27484" x="1798638" y="4327525"/>
          <p14:tracePt t="27492" x="1774825" y="4327525"/>
          <p14:tracePt t="27500" x="1755775" y="4327525"/>
          <p14:tracePt t="27508" x="1738313" y="4333875"/>
          <p14:tracePt t="27516" x="1727200" y="4333875"/>
          <p14:tracePt t="27524" x="1708150" y="4340225"/>
          <p14:tracePt t="27540" x="1703388" y="4340225"/>
          <p14:tracePt t="27565" x="1697038" y="4340225"/>
          <p14:tracePt t="27748" x="1708150" y="4340225"/>
          <p14:tracePt t="27756" x="1762125" y="4340225"/>
          <p14:tracePt t="27764" x="1833563" y="4327525"/>
          <p14:tracePt t="27772" x="1922463" y="4298950"/>
          <p14:tracePt t="27780" x="2030413" y="4268788"/>
          <p14:tracePt t="27788" x="2155825" y="4214813"/>
          <p14:tracePt t="27796" x="2279650" y="4160838"/>
          <p14:tracePt t="27804" x="2417763" y="4102100"/>
          <p14:tracePt t="27811" x="2565400" y="4041775"/>
          <p14:tracePt t="27820" x="2744788" y="3959225"/>
          <p14:tracePt t="27828" x="2894013" y="3898900"/>
          <p14:tracePt t="27836" x="3048000" y="3846513"/>
          <p14:tracePt t="27844" x="3208338" y="3775075"/>
          <p14:tracePt t="27852" x="3381375" y="3714750"/>
          <p14:tracePt t="27860" x="3530600" y="3656013"/>
          <p14:tracePt t="27868" x="3684588" y="3595688"/>
          <p14:tracePt t="27876" x="3846513" y="3524250"/>
          <p14:tracePt t="27884" x="4024313" y="3441700"/>
          <p14:tracePt t="27891" x="4197350" y="3357563"/>
          <p14:tracePt t="27900" x="4422775" y="3251200"/>
          <p14:tracePt t="27908" x="4602163" y="3149600"/>
          <p14:tracePt t="27916" x="4779963" y="3006725"/>
          <p14:tracePt t="27924" x="4965700" y="2857500"/>
          <p14:tracePt t="27932" x="5119688" y="2684463"/>
          <p14:tracePt t="27940" x="5262563" y="2517775"/>
          <p14:tracePt t="27949" x="5346700" y="2411413"/>
          <p14:tracePt t="27957" x="5418138" y="2309813"/>
          <p14:tracePt t="27966" x="5465763" y="2232025"/>
          <p14:tracePt t="27973" x="5507038" y="2179638"/>
          <p14:tracePt t="27982" x="5537200" y="2143125"/>
          <p14:tracePt t="27990" x="5554663" y="2136775"/>
          <p14:tracePt t="27999" x="5578475" y="2125663"/>
          <p14:tracePt t="28006" x="5584825" y="2125663"/>
          <p14:tracePt t="28092" x="5578475" y="2132013"/>
          <p14:tracePt t="28108" x="5572125" y="2143125"/>
          <p14:tracePt t="28124" x="5572125" y="2149475"/>
          <p14:tracePt t="28196" x="5578475" y="2149475"/>
          <p14:tracePt t="28204" x="5578475" y="2143125"/>
          <p14:tracePt t="28308" x="5565775" y="2155825"/>
          <p14:tracePt t="28316" x="5537200" y="2173288"/>
          <p14:tracePt t="28324" x="5513388" y="2190750"/>
          <p14:tracePt t="28332" x="5500688" y="2197100"/>
          <p14:tracePt t="28340" x="5483225" y="2203450"/>
          <p14:tracePt t="28412" x="5470525" y="2184400"/>
          <p14:tracePt t="28419" x="5453063" y="2160588"/>
          <p14:tracePt t="28428" x="5435600" y="2136775"/>
          <p14:tracePt t="28436" x="5411788" y="2112963"/>
          <p14:tracePt t="28444" x="5394325" y="2089150"/>
          <p14:tracePt t="28452" x="5370513" y="2078038"/>
          <p14:tracePt t="28460" x="5340350" y="2060575"/>
          <p14:tracePt t="28467" x="5316538" y="2060575"/>
          <p14:tracePt t="28475" x="5292725" y="2060575"/>
          <p14:tracePt t="28483" x="5262563" y="2060575"/>
          <p14:tracePt t="28492" x="5232400" y="2065338"/>
          <p14:tracePt t="28500" x="5203825" y="2084388"/>
          <p14:tracePt t="28508" x="5184775" y="2101850"/>
          <p14:tracePt t="28516" x="5167313" y="2132013"/>
          <p14:tracePt t="28524" x="5156200" y="2155825"/>
          <p14:tracePt t="28532" x="5143500" y="2190750"/>
          <p14:tracePt t="28540" x="5119688" y="2238375"/>
          <p14:tracePt t="28548" x="5102225" y="2279650"/>
          <p14:tracePt t="28556" x="5089525" y="2316163"/>
          <p14:tracePt t="28564" x="5072063" y="2363788"/>
          <p14:tracePt t="28572" x="5065713" y="2393950"/>
          <p14:tracePt t="28580" x="5060950" y="2428875"/>
          <p14:tracePt t="28588" x="5054600" y="2459038"/>
          <p14:tracePt t="28596" x="5054600" y="2489200"/>
          <p14:tracePt t="28603" x="5054600" y="2524125"/>
          <p14:tracePt t="28612" x="5054600" y="2547938"/>
          <p14:tracePt t="28620" x="5065713" y="2565400"/>
          <p14:tracePt t="28628" x="5084763" y="2589213"/>
          <p14:tracePt t="28636" x="5102225" y="2608263"/>
          <p14:tracePt t="28644" x="5132388" y="2613025"/>
          <p14:tracePt t="28652" x="5156200" y="2619375"/>
          <p14:tracePt t="28660" x="5184775" y="2619375"/>
          <p14:tracePt t="28668" x="5214938" y="2619375"/>
          <p14:tracePt t="28676" x="5256213" y="2619375"/>
          <p14:tracePt t="28684" x="5292725" y="2613025"/>
          <p14:tracePt t="28692" x="5334000" y="2601913"/>
          <p14:tracePt t="28700" x="5370513" y="2589213"/>
          <p14:tracePt t="28708" x="5405438" y="2578100"/>
          <p14:tracePt t="28716" x="5435600" y="2565400"/>
          <p14:tracePt t="28724" x="5465763" y="2547938"/>
          <p14:tracePt t="28733" x="5476875" y="2530475"/>
          <p14:tracePt t="28740" x="5489575" y="2517775"/>
          <p14:tracePt t="28749" x="5507038" y="2482850"/>
          <p14:tracePt t="28757" x="5524500" y="2446338"/>
          <p14:tracePt t="28766" x="5548313" y="2393950"/>
          <p14:tracePt t="28774" x="5554663" y="2370138"/>
          <p14:tracePt t="28782" x="5561013" y="2339975"/>
          <p14:tracePt t="28790" x="5561013" y="2316163"/>
          <p14:tracePt t="28799" x="5565775" y="2279650"/>
          <p14:tracePt t="28806" x="5565775" y="2255838"/>
          <p14:tracePt t="28816" x="5565775" y="2232025"/>
          <p14:tracePt t="28823" x="5565775" y="2203450"/>
          <p14:tracePt t="28832" x="5561013" y="2179638"/>
          <p14:tracePt t="28840" x="5548313" y="2155825"/>
          <p14:tracePt t="28849" x="5537200" y="2132013"/>
          <p14:tracePt t="28857" x="5513388" y="2112963"/>
          <p14:tracePt t="28866" x="5500688" y="2101850"/>
          <p14:tracePt t="28873" x="5483225" y="2095500"/>
          <p14:tracePt t="28883" x="5465763" y="2089150"/>
          <p14:tracePt t="28889" x="5446713" y="2089150"/>
          <p14:tracePt t="28900" x="5429250" y="2089150"/>
          <p14:tracePt t="28900" x="5411788" y="2089150"/>
          <p14:tracePt t="28907" x="5399088" y="2089150"/>
          <p14:tracePt t="28916" x="5381625" y="2089150"/>
          <p14:tracePt t="28924" x="5364163" y="2089150"/>
          <p14:tracePt t="28933" x="5346700" y="2089150"/>
          <p14:tracePt t="28940" x="5327650" y="2095500"/>
          <p14:tracePt t="28949" x="5310188" y="2108200"/>
          <p14:tracePt t="28957" x="5292725" y="2112963"/>
          <p14:tracePt t="28966" x="5275263" y="2132013"/>
          <p14:tracePt t="28973" x="5251450" y="2136775"/>
          <p14:tracePt t="28983" x="5238750" y="2149475"/>
          <p14:tracePt t="28990" x="5214938" y="2166938"/>
          <p14:tracePt t="28999" x="5203825" y="2179638"/>
          <p14:tracePt t="29006" x="5191125" y="2190750"/>
          <p14:tracePt t="29016" x="5184775" y="2208213"/>
          <p14:tracePt t="29023" x="5173663" y="2227263"/>
          <p14:tracePt t="29032" x="5167313" y="2232025"/>
          <p14:tracePt t="29040" x="5156200" y="2255838"/>
          <p14:tracePt t="29049" x="5149850" y="2279650"/>
          <p14:tracePt t="29056" x="5143500" y="2303463"/>
          <p14:tracePt t="29066" x="5137150" y="2339975"/>
          <p14:tracePt t="29073" x="5137150" y="2370138"/>
          <p14:tracePt t="29083" x="5137150" y="2411413"/>
          <p14:tracePt t="29089" x="5137150" y="2441575"/>
          <p14:tracePt t="29100" x="5137150" y="2482850"/>
          <p14:tracePt t="29101" x="5137150" y="2524125"/>
          <p14:tracePt t="29108" x="5143500" y="2554288"/>
          <p14:tracePt t="29116" x="5160963" y="2589213"/>
          <p14:tracePt t="29124" x="5180013" y="2625725"/>
          <p14:tracePt t="29133" x="5191125" y="2643188"/>
          <p14:tracePt t="29140" x="5203825" y="2655888"/>
          <p14:tracePt t="29149" x="5227638" y="2673350"/>
          <p14:tracePt t="29157" x="5256213" y="2679700"/>
          <p14:tracePt t="29166" x="5280025" y="2684463"/>
          <p14:tracePt t="29173" x="5310188" y="2690813"/>
          <p14:tracePt t="29183" x="5340350" y="2690813"/>
          <p14:tracePt t="29190" x="5364163" y="2690813"/>
          <p14:tracePt t="29199" x="5381625" y="2690813"/>
          <p14:tracePt t="29207" x="5399088" y="2690813"/>
          <p14:tracePt t="29216" x="5418138" y="2690813"/>
          <p14:tracePt t="29223" x="5429250" y="2684463"/>
          <p14:tracePt t="29233" x="5435600" y="2673350"/>
          <p14:tracePt t="29249" x="5441950" y="2667000"/>
          <p14:tracePt t="29257" x="5453063" y="2649538"/>
          <p14:tracePt t="29266" x="5459413" y="2643188"/>
          <p14:tracePt t="29273" x="5470525" y="2619375"/>
          <p14:tracePt t="29283" x="5470525" y="2595563"/>
          <p14:tracePt t="29290" x="5489575" y="2554288"/>
          <p14:tracePt t="29300" x="5494338" y="2506663"/>
          <p14:tracePt t="29300" x="5513388" y="2465388"/>
          <p14:tracePt t="29308" x="5518150" y="2422525"/>
          <p14:tracePt t="29316" x="5537200" y="2381250"/>
          <p14:tracePt t="29324" x="5541963" y="2333625"/>
          <p14:tracePt t="29333" x="5548313" y="2292350"/>
          <p14:tracePt t="29340" x="5554663" y="2251075"/>
          <p14:tracePt t="29349" x="5554663" y="2227263"/>
          <p14:tracePt t="29357" x="5561013" y="2208213"/>
          <p14:tracePt t="29366" x="5561013" y="2190750"/>
          <p14:tracePt t="29373" x="5561013" y="2173288"/>
          <p14:tracePt t="29383" x="5561013" y="2155825"/>
          <p14:tracePt t="29390" x="5561013" y="2136775"/>
          <p14:tracePt t="29399" x="5554663" y="2125663"/>
          <p14:tracePt t="29406" x="5548313" y="2112963"/>
          <p14:tracePt t="29416" x="5524500" y="2089150"/>
          <p14:tracePt t="29423" x="5513388" y="2078038"/>
          <p14:tracePt t="29433" x="5494338" y="2065338"/>
          <p14:tracePt t="29440" x="5483225" y="2060575"/>
          <p14:tracePt t="29449" x="5465763" y="2054225"/>
          <p14:tracePt t="29457" x="5446713" y="2047875"/>
          <p14:tracePt t="29466" x="5422900" y="2047875"/>
          <p14:tracePt t="29473" x="5405438" y="2047875"/>
          <p14:tracePt t="29483" x="5387975" y="2047875"/>
          <p14:tracePt t="29489" x="5375275" y="2047875"/>
          <p14:tracePt t="29500" x="5357813" y="2054225"/>
          <p14:tracePt t="29500" x="5346700" y="2060575"/>
          <p14:tracePt t="29508" x="5340350" y="2065338"/>
          <p14:tracePt t="29516" x="5334000" y="2071688"/>
          <p14:tracePt t="29524" x="5327650" y="2084388"/>
          <p14:tracePt t="29533" x="5310188" y="2095500"/>
          <p14:tracePt t="29549" x="5303838" y="2108200"/>
          <p14:tracePt t="29557" x="5292725" y="2125663"/>
          <p14:tracePt t="29566" x="5286375" y="2136775"/>
          <p14:tracePt t="29573" x="5268913" y="2160588"/>
          <p14:tracePt t="29583" x="5262563" y="2179638"/>
          <p14:tracePt t="29590" x="5251450" y="2203450"/>
          <p14:tracePt t="29600" x="5251450" y="2220913"/>
          <p14:tracePt t="29606" x="5238750" y="2244725"/>
          <p14:tracePt t="29616" x="5227638" y="2274888"/>
          <p14:tracePt t="29623" x="5221288" y="2286000"/>
          <p14:tracePt t="29633" x="5208588" y="2309813"/>
          <p14:tracePt t="29640" x="5197475" y="2333625"/>
          <p14:tracePt t="29649" x="5197475" y="2339975"/>
          <p14:tracePt t="29657" x="5191125" y="2357438"/>
          <p14:tracePt t="29666" x="5180013" y="2381250"/>
          <p14:tracePt t="29673" x="5180013" y="2398713"/>
          <p14:tracePt t="29683" x="5173663" y="2422525"/>
          <p14:tracePt t="29684" x="5173663" y="2441575"/>
          <p14:tracePt t="29692" x="5173663" y="2470150"/>
          <p14:tracePt t="29701" x="5173663" y="2493963"/>
          <p14:tracePt t="29708" x="5173663" y="2517775"/>
          <p14:tracePt t="29716" x="5173663" y="2536825"/>
          <p14:tracePt t="29724" x="5180013" y="2547938"/>
          <p14:tracePt t="29733" x="5184775" y="2560638"/>
          <p14:tracePt t="29740" x="5197475" y="2578100"/>
          <p14:tracePt t="29749" x="5203825" y="2584450"/>
          <p14:tracePt t="29757" x="5208588" y="2595563"/>
          <p14:tracePt t="29766" x="5214938" y="2595563"/>
          <p14:tracePt t="29773" x="5227638" y="2601913"/>
          <p14:tracePt t="29783" x="5232400" y="2601913"/>
          <p14:tracePt t="29790" x="5238750" y="2608263"/>
          <p14:tracePt t="29799" x="5245100" y="2608263"/>
          <p14:tracePt t="29807" x="5262563" y="2608263"/>
          <p14:tracePt t="29816" x="5268913" y="2608263"/>
          <p14:tracePt t="29824" x="5275263" y="2608263"/>
          <p14:tracePt t="29833" x="5286375" y="2601913"/>
          <p14:tracePt t="29840" x="5292725" y="2595563"/>
          <p14:tracePt t="29850" x="5303838" y="2589213"/>
          <p14:tracePt t="29857" x="5310188" y="2584450"/>
          <p14:tracePt t="29867" x="5327650" y="2584450"/>
          <p14:tracePt t="29873" x="5340350" y="2578100"/>
          <p14:tracePt t="29883" x="5357813" y="2578100"/>
          <p14:tracePt t="29890" x="5381625" y="2578100"/>
          <p14:tracePt t="29900" x="5399088" y="2578100"/>
          <p14:tracePt t="29900" x="5405438" y="2578100"/>
          <p14:tracePt t="29924" x="5411788" y="2578100"/>
          <p14:tracePt t="29932" x="5411788" y="2584450"/>
          <p14:tracePt t="29948" x="5418138" y="2589213"/>
          <p14:tracePt t="29956" x="5422900" y="2589213"/>
          <p14:tracePt t="29972" x="5441950" y="2601913"/>
          <p14:tracePt t="29988" x="5446713" y="2601913"/>
          <p14:tracePt t="29996" x="5453063" y="2601913"/>
          <p14:tracePt t="30188" x="5446713" y="2601913"/>
          <p14:tracePt t="30220" x="5446713" y="2608263"/>
          <p14:tracePt t="30235" x="5441950" y="2608263"/>
          <p14:tracePt t="30547" x="5435600" y="2608263"/>
          <p14:tracePt t="30684" x="5435600" y="26130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A5F798-724C-3842-9A52-AD2DB26C1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10" y="318052"/>
            <a:ext cx="7398486" cy="55296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434061-5BB1-0D4E-9253-4ECE479DFCE7}"/>
              </a:ext>
            </a:extLst>
          </p:cNvPr>
          <p:cNvSpPr txBox="1"/>
          <p:nvPr/>
        </p:nvSpPr>
        <p:spPr>
          <a:xfrm>
            <a:off x="387626" y="6078283"/>
            <a:ext cx="8442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alibri Light" panose="020F0302020204030204" pitchFamily="34" charset="0"/>
                <a:cs typeface="Calibri Light" panose="020F0302020204030204" pitchFamily="34" charset="0"/>
              </a:rPr>
              <a:t>Fe-0.06C-0.27Si-1.84Mn-2.48Ni-0.2Mo wt% + 399 ppmw of oxygen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FA95B2-F43A-0E4C-9D29-936F80F47786}"/>
              </a:ext>
            </a:extLst>
          </p:cNvPr>
          <p:cNvSpPr txBox="1"/>
          <p:nvPr/>
        </p:nvSpPr>
        <p:spPr>
          <a:xfrm>
            <a:off x="8686178" y="636060"/>
            <a:ext cx="309106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Austenitised</a:t>
            </a:r>
            <a:r>
              <a:rPr lang="en-GB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at </a:t>
            </a:r>
            <a:r>
              <a:rPr lang="en-GB" sz="32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950°C for 10 </a:t>
            </a:r>
            <a:r>
              <a:rPr lang="en-GB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min, transformed isothermally at 460°C for 30 min.</a:t>
            </a:r>
          </a:p>
          <a:p>
            <a:endParaRPr lang="en-GB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Yang JR, </a:t>
            </a:r>
            <a:r>
              <a:rPr lang="en-GB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Bhadeshia</a:t>
            </a:r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HKDH. Acicular ferrite transformation in alloy-steel weld metals. Journal of materials science. 1991 Feb;26(3):839-45.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EA5B24-2125-7B92-7CC1-61CDAB3B8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14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98"/>
    </mc:Choice>
    <mc:Fallback>
      <p:transition spd="slow" advTm="34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67" x="5441950" y="2608263"/>
          <p14:tracePt t="2171" x="5500688" y="2578100"/>
          <p14:tracePt t="2184" x="5584825" y="2524125"/>
          <p14:tracePt t="2187" x="5656263" y="2476500"/>
          <p14:tracePt t="2200" x="5727700" y="2441575"/>
          <p14:tracePt t="2203" x="5762625" y="2405063"/>
          <p14:tracePt t="2217" x="5780088" y="2393950"/>
          <p14:tracePt t="2322" x="5780088" y="2387600"/>
          <p14:tracePt t="2330" x="5780088" y="2381250"/>
          <p14:tracePt t="2338" x="5834063" y="2309813"/>
          <p14:tracePt t="2347" x="5946775" y="2190750"/>
          <p14:tracePt t="2354" x="6119813" y="2012950"/>
          <p14:tracePt t="2363" x="6346825" y="1785938"/>
          <p14:tracePt t="2370" x="6513513" y="1601788"/>
          <p14:tracePt t="2378" x="6613525" y="1476375"/>
          <p14:tracePt t="2386" x="6680200" y="1374775"/>
          <p14:tracePt t="2394" x="6732588" y="1298575"/>
          <p14:tracePt t="2402" x="6792913" y="1231900"/>
          <p14:tracePt t="2410" x="6840538" y="1173163"/>
          <p14:tracePt t="2418" x="6918325" y="1108075"/>
          <p14:tracePt t="2426" x="7000875" y="1047750"/>
          <p14:tracePt t="2434" x="7096125" y="989013"/>
          <p14:tracePt t="2442" x="7191375" y="935038"/>
          <p14:tracePt t="2450" x="7292975" y="887413"/>
          <p14:tracePt t="2458" x="7399338" y="839788"/>
          <p14:tracePt t="2466" x="7494588" y="803275"/>
          <p14:tracePt t="2474" x="7608888" y="755650"/>
          <p14:tracePt t="2482" x="7715250" y="727075"/>
          <p14:tracePt t="2490" x="7840663" y="696913"/>
          <p14:tracePt t="2498" x="7966075" y="679450"/>
          <p14:tracePt t="2506" x="8096250" y="666750"/>
          <p14:tracePt t="2514" x="8228013" y="666750"/>
          <p14:tracePt t="2522" x="8347075" y="666750"/>
          <p14:tracePt t="2531" x="8453438" y="666750"/>
          <p14:tracePt t="2538" x="8555038" y="666750"/>
          <p14:tracePt t="2547" x="8643938" y="666750"/>
          <p14:tracePt t="2554" x="8721725" y="660400"/>
          <p14:tracePt t="2564" x="8786813" y="649288"/>
          <p14:tracePt t="2570" x="8858250" y="636588"/>
          <p14:tracePt t="2581" x="8905875" y="631825"/>
          <p14:tracePt t="2586" x="8947150" y="625475"/>
          <p14:tracePt t="2597" x="8990013" y="619125"/>
          <p14:tracePt t="2602" x="9018588" y="619125"/>
          <p14:tracePt t="2614" x="9037638" y="619125"/>
          <p14:tracePt t="2618" x="9048750" y="619125"/>
          <p14:tracePt t="2631" x="9048750" y="625475"/>
          <p14:tracePt t="2647" x="9055100" y="636588"/>
          <p14:tracePt t="2664" x="9055100" y="642938"/>
          <p14:tracePt t="2714" x="9055100" y="655638"/>
          <p14:tracePt t="2722" x="9055100" y="696913"/>
          <p14:tracePt t="2730" x="9055100" y="755650"/>
          <p14:tracePt t="2738" x="9055100" y="822325"/>
          <p14:tracePt t="2747" x="9055100" y="904875"/>
          <p14:tracePt t="2754" x="9055100" y="982663"/>
          <p14:tracePt t="2763" x="9048750" y="1071563"/>
          <p14:tracePt t="2770" x="9031288" y="1160463"/>
          <p14:tracePt t="2778" x="8994775" y="1250950"/>
          <p14:tracePt t="2786" x="8966200" y="1322388"/>
          <p14:tracePt t="2794" x="8936038" y="1370013"/>
          <p14:tracePt t="2802" x="8905875" y="1422400"/>
          <p14:tracePt t="2810" x="8894763" y="1446213"/>
          <p14:tracePt t="2818" x="8882063" y="1465263"/>
          <p14:tracePt t="2826" x="8875713" y="1470025"/>
          <p14:tracePt t="2890" x="8864600" y="1476375"/>
          <p14:tracePt t="2898" x="8858250" y="1482725"/>
          <p14:tracePt t="2914" x="8851900" y="1489075"/>
          <p14:tracePt t="2922" x="8847138" y="1489075"/>
          <p14:tracePt t="2930" x="8847138" y="1493838"/>
          <p14:tracePt t="2947" x="8840788" y="1493838"/>
          <p14:tracePt t="2970" x="8834438" y="1493838"/>
          <p14:tracePt t="2994" x="8828088" y="1493838"/>
          <p14:tracePt t="3106" x="8828088" y="1489075"/>
          <p14:tracePt t="3386" x="8828088" y="1493838"/>
          <p14:tracePt t="3394" x="8823325" y="1512888"/>
          <p14:tracePt t="3402" x="8823325" y="1530350"/>
          <p14:tracePt t="3410" x="8823325" y="1547813"/>
          <p14:tracePt t="3418" x="8823325" y="1565275"/>
          <p14:tracePt t="3426" x="8823325" y="1595438"/>
          <p14:tracePt t="3434" x="8823325" y="1619250"/>
          <p14:tracePt t="3442" x="8823325" y="1643063"/>
          <p14:tracePt t="3450" x="8823325" y="1666875"/>
          <p14:tracePt t="3458" x="8823325" y="1697038"/>
          <p14:tracePt t="3467" x="8823325" y="1720850"/>
          <p14:tracePt t="3474" x="8823325" y="1731963"/>
          <p14:tracePt t="3482" x="8823325" y="1738313"/>
          <p14:tracePt t="3490" x="8828088" y="1744663"/>
          <p14:tracePt t="3514" x="8828088" y="1751013"/>
          <p14:tracePt t="3522" x="8834438" y="1751013"/>
          <p14:tracePt t="3546" x="8851900" y="1755775"/>
          <p14:tracePt t="3554" x="8864600" y="1755775"/>
          <p14:tracePt t="3563" x="8882063" y="1755775"/>
          <p14:tracePt t="3570" x="8894763" y="1755775"/>
          <p14:tracePt t="3578" x="8912225" y="1755775"/>
          <p14:tracePt t="3586" x="8923338" y="1755775"/>
          <p14:tracePt t="3602" x="8929688" y="1755775"/>
          <p14:tracePt t="3610" x="8936038" y="1755775"/>
          <p14:tracePt t="3618" x="8947150" y="1751013"/>
          <p14:tracePt t="3634" x="8953500" y="1751013"/>
          <p14:tracePt t="3674" x="8959850" y="1751013"/>
          <p14:tracePt t="3914" x="8953500" y="1751013"/>
          <p14:tracePt t="4290" x="8977313" y="1751013"/>
          <p14:tracePt t="4298" x="9001125" y="1751013"/>
          <p14:tracePt t="4306" x="9018588" y="1751013"/>
          <p14:tracePt t="4386" x="9031288" y="1751013"/>
          <p14:tracePt t="4394" x="9042400" y="1751013"/>
          <p14:tracePt t="4402" x="9061450" y="1751013"/>
          <p14:tracePt t="4410" x="9072563" y="1751013"/>
          <p14:tracePt t="4418" x="9078913" y="1751013"/>
          <p14:tracePt t="4426" x="9085263" y="1751013"/>
          <p14:tracePt t="4434" x="9096375" y="1751013"/>
          <p14:tracePt t="4442" x="9102725" y="1751013"/>
          <p14:tracePt t="4451" x="9113838" y="1751013"/>
          <p14:tracePt t="4458" x="9120188" y="1751013"/>
          <p14:tracePt t="4466" x="9137650" y="1751013"/>
          <p14:tracePt t="4474" x="9156700" y="1751013"/>
          <p14:tracePt t="4482" x="9167813" y="1751013"/>
          <p14:tracePt t="4490" x="9174163" y="1751013"/>
          <p14:tracePt t="4506" x="9180513" y="1751013"/>
          <p14:tracePt t="4514" x="9191625" y="1751013"/>
          <p14:tracePt t="4522" x="9204325" y="1751013"/>
          <p14:tracePt t="4530" x="9215438" y="1751013"/>
          <p14:tracePt t="4538" x="9239250" y="1751013"/>
          <p14:tracePt t="4547" x="9263063" y="1751013"/>
          <p14:tracePt t="4554" x="9299575" y="1755775"/>
          <p14:tracePt t="4563" x="9334500" y="1762125"/>
          <p14:tracePt t="4570" x="9375775" y="1762125"/>
          <p14:tracePt t="4578" x="9418638" y="1762125"/>
          <p14:tracePt t="4586" x="9453563" y="1762125"/>
          <p14:tracePt t="4594" x="9490075" y="1762125"/>
          <p14:tracePt t="4602" x="9531350" y="1762125"/>
          <p14:tracePt t="4610" x="9561513" y="1762125"/>
          <p14:tracePt t="4618" x="9585325" y="1762125"/>
          <p14:tracePt t="4626" x="9609138" y="1762125"/>
          <p14:tracePt t="4634" x="9632950" y="1762125"/>
          <p14:tracePt t="4642" x="9650413" y="1762125"/>
          <p14:tracePt t="4650" x="9674225" y="1762125"/>
          <p14:tracePt t="4658" x="9685338" y="1762125"/>
          <p14:tracePt t="4666" x="9698038" y="1762125"/>
          <p14:tracePt t="4674" x="9709150" y="1762125"/>
          <p14:tracePt t="4682" x="9715500" y="1762125"/>
          <p14:tracePt t="4690" x="9728200" y="1762125"/>
          <p14:tracePt t="4698" x="9732963" y="1762125"/>
          <p14:tracePt t="4706" x="9752013" y="1762125"/>
          <p14:tracePt t="4714" x="9756775" y="1762125"/>
          <p14:tracePt t="4722" x="9769475" y="1762125"/>
          <p14:tracePt t="4731" x="9780588" y="1762125"/>
          <p14:tracePt t="4738" x="9799638" y="1762125"/>
          <p14:tracePt t="4747" x="9810750" y="1762125"/>
          <p14:tracePt t="4754" x="9834563" y="1762125"/>
          <p14:tracePt t="4764" x="9847263" y="1762125"/>
          <p14:tracePt t="4770" x="9871075" y="1762125"/>
          <p14:tracePt t="4781" x="9882188" y="1762125"/>
          <p14:tracePt t="4786" x="9918700" y="1779588"/>
          <p14:tracePt t="4797" x="9942513" y="1779588"/>
          <p14:tracePt t="4802" x="9983788" y="1792288"/>
          <p14:tracePt t="4814" x="10013950" y="1803400"/>
          <p14:tracePt t="4818" x="10042525" y="1809750"/>
          <p14:tracePt t="4830" x="10066338" y="1809750"/>
          <p14:tracePt t="4834" x="10090150" y="1809750"/>
          <p14:tracePt t="4847" x="10109200" y="1809750"/>
          <p14:tracePt t="4851" x="10126663" y="1809750"/>
          <p14:tracePt t="4864" x="10133013" y="1809750"/>
          <p14:tracePt t="4867" x="10137775" y="1809750"/>
          <p14:tracePt t="4880" x="10150475" y="1809750"/>
          <p14:tracePt t="4886" x="10167938" y="1809750"/>
          <p14:tracePt t="4897" x="10180638" y="1809750"/>
          <p14:tracePt t="4902" x="10204450" y="1809750"/>
          <p14:tracePt t="4914" x="10228263" y="1809750"/>
          <p14:tracePt t="4915" x="10269538" y="1809750"/>
          <p14:tracePt t="4922" x="10317163" y="1809750"/>
          <p14:tracePt t="4931" x="10364788" y="1809750"/>
          <p14:tracePt t="4938" x="10412413" y="1809750"/>
          <p14:tracePt t="4947" x="10460038" y="1809750"/>
          <p14:tracePt t="4954" x="10501313" y="1809750"/>
          <p14:tracePt t="4964" x="10542588" y="1809750"/>
          <p14:tracePt t="4970" x="10579100" y="1809750"/>
          <p14:tracePt t="4980" x="10614025" y="1809750"/>
          <p14:tracePt t="4986" x="10650538" y="1792288"/>
          <p14:tracePt t="4997" x="10674350" y="1792288"/>
          <p14:tracePt t="5003" x="10715625" y="1774825"/>
          <p14:tracePt t="5014" x="10752138" y="1755775"/>
          <p14:tracePt t="5019" x="10787063" y="1744663"/>
          <p14:tracePt t="5031" x="10817225" y="1727200"/>
          <p14:tracePt t="5036" x="10852150" y="1720850"/>
          <p14:tracePt t="5047" x="10882313" y="1703388"/>
          <p14:tracePt t="5053" x="10912475" y="1690688"/>
          <p14:tracePt t="5064" x="10936288" y="1679575"/>
          <p14:tracePt t="5070" x="10960100" y="1673225"/>
          <p14:tracePt t="5080" x="10977563" y="1660525"/>
          <p14:tracePt t="5097" x="10983913" y="1660525"/>
          <p14:tracePt t="5102" x="10983913" y="1655763"/>
          <p14:tracePt t="5114" x="10990263" y="1655763"/>
          <p14:tracePt t="5138" x="10990263" y="1649413"/>
          <p14:tracePt t="5146" x="10990263" y="1643063"/>
          <p14:tracePt t="5163" x="10995025" y="1643063"/>
          <p14:tracePt t="5170" x="10995025" y="1636713"/>
          <p14:tracePt t="5178" x="10995025" y="1625600"/>
          <p14:tracePt t="5194" x="11001375" y="1612900"/>
          <p14:tracePt t="5203" x="11001375" y="1601788"/>
          <p14:tracePt t="5210" x="11001375" y="1595438"/>
          <p14:tracePt t="5218" x="11001375" y="1584325"/>
          <p14:tracePt t="5250" x="11007725" y="1577975"/>
          <p14:tracePt t="5258" x="11007725" y="1571625"/>
          <p14:tracePt t="5266" x="11007725" y="1560513"/>
          <p14:tracePt t="5274" x="11007725" y="1541463"/>
          <p14:tracePt t="5282" x="11007725" y="1530350"/>
          <p14:tracePt t="5290" x="11007725" y="1524000"/>
          <p14:tracePt t="5298" x="11007725" y="1512888"/>
          <p14:tracePt t="5306" x="11007725" y="1506538"/>
          <p14:tracePt t="5314" x="11001375" y="1493838"/>
          <p14:tracePt t="5322" x="10995025" y="1489075"/>
          <p14:tracePt t="5330" x="10990263" y="1476375"/>
          <p14:tracePt t="5338" x="10983913" y="1470025"/>
          <p14:tracePt t="5347" x="10971213" y="1452563"/>
          <p14:tracePt t="5354" x="10966450" y="1446213"/>
          <p14:tracePt t="5363" x="10953750" y="1428750"/>
          <p14:tracePt t="5370" x="10942638" y="1411288"/>
          <p14:tracePt t="5378" x="10923588" y="1393825"/>
          <p14:tracePt t="5387" x="10899775" y="1370013"/>
          <p14:tracePt t="5394" x="10888663" y="1357313"/>
          <p14:tracePt t="5403" x="10875963" y="1346200"/>
          <p14:tracePt t="5410" x="10871200" y="1333500"/>
          <p14:tracePt t="5420" x="10858500" y="1316038"/>
          <p14:tracePt t="5426" x="10841038" y="1309688"/>
          <p14:tracePt t="5436" x="10841038" y="1303338"/>
          <p14:tracePt t="5442" x="10834688" y="1303338"/>
          <p14:tracePt t="5453" x="10817225" y="1292225"/>
          <p14:tracePt t="5458" x="10810875" y="1292225"/>
          <p14:tracePt t="5470" x="10799763" y="1285875"/>
          <p14:tracePt t="5474" x="10780713" y="1274763"/>
          <p14:tracePt t="5487" x="10756900" y="1274763"/>
          <p14:tracePt t="5490" x="10739438" y="1268413"/>
          <p14:tracePt t="5503" x="10715625" y="1262063"/>
          <p14:tracePt t="5506" x="10680700" y="1255713"/>
          <p14:tracePt t="5520" x="10650538" y="1250950"/>
          <p14:tracePt t="5524" x="10609263" y="1231900"/>
          <p14:tracePt t="5537" x="10561638" y="1227138"/>
          <p14:tracePt t="5539" x="10494963" y="1214438"/>
          <p14:tracePt t="5554" x="10436225" y="1208088"/>
          <p14:tracePt t="5554" x="10375900" y="1203325"/>
          <p14:tracePt t="5563" x="10317163" y="1190625"/>
          <p14:tracePt t="5570" x="10269538" y="1184275"/>
          <p14:tracePt t="5578" x="10228263" y="1184275"/>
          <p14:tracePt t="5587" x="10198100" y="1179513"/>
          <p14:tracePt t="5594" x="10167938" y="1166813"/>
          <p14:tracePt t="5603" x="10150475" y="1166813"/>
          <p14:tracePt t="5610" x="10126663" y="1166813"/>
          <p14:tracePt t="5620" x="10109200" y="1166813"/>
          <p14:tracePt t="5626" x="10096500" y="1166813"/>
          <p14:tracePt t="5637" x="10079038" y="1166813"/>
          <p14:tracePt t="5642" x="10061575" y="1173163"/>
          <p14:tracePt t="5653" x="10037763" y="1179513"/>
          <p14:tracePt t="5658" x="10018713" y="1179513"/>
          <p14:tracePt t="5670" x="9990138" y="1184275"/>
          <p14:tracePt t="5674" x="9953625" y="1190625"/>
          <p14:tracePt t="5687" x="9918700" y="1196975"/>
          <p14:tracePt t="5690" x="9888538" y="1196975"/>
          <p14:tracePt t="5703" x="9840913" y="1196975"/>
          <p14:tracePt t="5706" x="9793288" y="1196975"/>
          <p14:tracePt t="5720" x="9739313" y="1196975"/>
          <p14:tracePt t="5723" x="9680575" y="1196975"/>
          <p14:tracePt t="5737" x="9620250" y="1196975"/>
          <p14:tracePt t="5739" x="9548813" y="1196975"/>
          <p14:tracePt t="5754" x="9477375" y="1196975"/>
          <p14:tracePt t="5755" x="9412288" y="1196975"/>
          <p14:tracePt t="5763" x="9351963" y="1196975"/>
          <p14:tracePt t="5770" x="9293225" y="1196975"/>
          <p14:tracePt t="5778" x="9245600" y="1196975"/>
          <p14:tracePt t="5787" x="9197975" y="1196975"/>
          <p14:tracePt t="5794" x="9167813" y="1203325"/>
          <p14:tracePt t="5803" x="9132888" y="1208088"/>
          <p14:tracePt t="5810" x="9120188" y="1214438"/>
          <p14:tracePt t="5820" x="9102725" y="1220788"/>
          <p14:tracePt t="5826" x="9085263" y="1231900"/>
          <p14:tracePt t="5837" x="9078913" y="1231900"/>
          <p14:tracePt t="5842" x="9061450" y="1244600"/>
          <p14:tracePt t="5853" x="9055100" y="1250950"/>
          <p14:tracePt t="5858" x="9048750" y="1250950"/>
          <p14:tracePt t="5870" x="9031288" y="1250950"/>
          <p14:tracePt t="5874" x="9031288" y="1255713"/>
          <p14:tracePt t="5887" x="9018588" y="1255713"/>
          <p14:tracePt t="5890" x="9007475" y="1255713"/>
          <p14:tracePt t="5903" x="8990013" y="1262063"/>
          <p14:tracePt t="5907" x="8970963" y="1268413"/>
          <p14:tracePt t="5920" x="8942388" y="1268413"/>
          <p14:tracePt t="5923" x="8912225" y="1274763"/>
          <p14:tracePt t="5937" x="8882063" y="1274763"/>
          <p14:tracePt t="5940" x="8847138" y="1274763"/>
          <p14:tracePt t="5954" x="8823325" y="1274763"/>
          <p14:tracePt t="5954" x="8804275" y="1274763"/>
          <p14:tracePt t="5963" x="8775700" y="1279525"/>
          <p14:tracePt t="5970" x="8756650" y="1285875"/>
          <p14:tracePt t="5978" x="8739188" y="1285875"/>
          <p14:tracePt t="5989" x="8732838" y="1292225"/>
          <p14:tracePt t="5994" x="8715375" y="1298575"/>
          <p14:tracePt t="6003" x="8697913" y="1298575"/>
          <p14:tracePt t="6010" x="8697913" y="1303338"/>
          <p14:tracePt t="6020" x="8691563" y="1303338"/>
          <p14:tracePt t="6026" x="8685213" y="1309688"/>
          <p14:tracePt t="6042" x="8680450" y="1322388"/>
          <p14:tracePt t="6053" x="8674100" y="1322388"/>
          <p14:tracePt t="6058" x="8661400" y="1339850"/>
          <p14:tracePt t="6070" x="8656638" y="1346200"/>
          <p14:tracePt t="6074" x="8637588" y="1363663"/>
          <p14:tracePt t="6087" x="8632825" y="1374775"/>
          <p14:tracePt t="6090" x="8620125" y="1393825"/>
          <p14:tracePt t="6103" x="8609013" y="1411288"/>
          <p14:tracePt t="6107" x="8589963" y="1422400"/>
          <p14:tracePt t="6120" x="8585200" y="1441450"/>
          <p14:tracePt t="6124" x="8578850" y="1452563"/>
          <p14:tracePt t="6137" x="8578850" y="1458913"/>
          <p14:tracePt t="6139" x="8572500" y="1470025"/>
          <p14:tracePt t="6154" x="8572500" y="1476375"/>
          <p14:tracePt t="6154" x="8566150" y="1489075"/>
          <p14:tracePt t="6170" x="8566150" y="1500188"/>
          <p14:tracePt t="6194" x="8566150" y="1506538"/>
          <p14:tracePt t="6210" x="8572500" y="1517650"/>
          <p14:tracePt t="6218" x="8585200" y="1530350"/>
          <p14:tracePt t="6226" x="8585200" y="1536700"/>
          <p14:tracePt t="6234" x="8596313" y="1547813"/>
          <p14:tracePt t="6242" x="8626475" y="1565275"/>
          <p14:tracePt t="6250" x="8650288" y="1577975"/>
          <p14:tracePt t="6258" x="8674100" y="1589088"/>
          <p14:tracePt t="6266" x="8704263" y="1601788"/>
          <p14:tracePt t="6274" x="8732838" y="1612900"/>
          <p14:tracePt t="6282" x="8763000" y="1619250"/>
          <p14:tracePt t="6290" x="8799513" y="1631950"/>
          <p14:tracePt t="6298" x="8816975" y="1631950"/>
          <p14:tracePt t="6306" x="8834438" y="1631950"/>
          <p14:tracePt t="6314" x="8851900" y="1636713"/>
          <p14:tracePt t="6322" x="8864600" y="1636713"/>
          <p14:tracePt t="6330" x="8870950" y="1636713"/>
          <p14:tracePt t="6347" x="8875713" y="1636713"/>
          <p14:tracePt t="6354" x="8882063" y="1636713"/>
          <p14:tracePt t="6730" x="8894763" y="1636713"/>
          <p14:tracePt t="6738" x="8899525" y="1636713"/>
          <p14:tracePt t="6747" x="8905875" y="1636713"/>
          <p14:tracePt t="6754" x="8936038" y="1636713"/>
          <p14:tracePt t="6762" x="8959850" y="1643063"/>
          <p14:tracePt t="6770" x="8990013" y="1643063"/>
          <p14:tracePt t="6778" x="9018588" y="1643063"/>
          <p14:tracePt t="6786" x="9061450" y="1643063"/>
          <p14:tracePt t="6794" x="9096375" y="1643063"/>
          <p14:tracePt t="6802" x="9137650" y="1643063"/>
          <p14:tracePt t="6810" x="9180513" y="1643063"/>
          <p14:tracePt t="6818" x="9204325" y="1643063"/>
          <p14:tracePt t="6826" x="9232900" y="1643063"/>
          <p14:tracePt t="6834" x="9245600" y="1643063"/>
          <p14:tracePt t="6842" x="9251950" y="1643063"/>
          <p14:tracePt t="6850" x="9256713" y="1643063"/>
          <p14:tracePt t="6930" x="9263063" y="1643063"/>
          <p14:tracePt t="6938" x="9269413" y="1643063"/>
          <p14:tracePt t="6947" x="9280525" y="1643063"/>
          <p14:tracePt t="6954" x="9293225" y="1636713"/>
          <p14:tracePt t="6962" x="9323388" y="1636713"/>
          <p14:tracePt t="6970" x="9364663" y="1636713"/>
          <p14:tracePt t="6978" x="9418638" y="1636713"/>
          <p14:tracePt t="6987" x="9490075" y="1636713"/>
          <p14:tracePt t="6994" x="9572625" y="1636713"/>
          <p14:tracePt t="7002" x="9661525" y="1636713"/>
          <p14:tracePt t="7010" x="9752013" y="1636713"/>
          <p14:tracePt t="7018" x="9847263" y="1636713"/>
          <p14:tracePt t="7026" x="9929813" y="1636713"/>
          <p14:tracePt t="7034" x="10007600" y="1636713"/>
          <p14:tracePt t="7042" x="10072688" y="1636713"/>
          <p14:tracePt t="7050" x="10113963" y="1636713"/>
          <p14:tracePt t="7058" x="10144125" y="1636713"/>
          <p14:tracePt t="7066" x="10161588" y="1636713"/>
          <p14:tracePt t="7250" x="10156825" y="1636713"/>
          <p14:tracePt t="7258" x="10156825" y="1643063"/>
          <p14:tracePt t="7482" x="10150475" y="1643063"/>
          <p14:tracePt t="7722" x="10144125" y="1643063"/>
          <p14:tracePt t="7986" x="10150475" y="1649413"/>
          <p14:tracePt t="7994" x="10167938" y="1649413"/>
          <p14:tracePt t="8002" x="10191750" y="1649413"/>
          <p14:tracePt t="8010" x="10233025" y="1649413"/>
          <p14:tracePt t="8018" x="10287000" y="1649413"/>
          <p14:tracePt t="8026" x="10352088" y="1649413"/>
          <p14:tracePt t="8034" x="10399713" y="1649413"/>
          <p14:tracePt t="8042" x="10460038" y="1649413"/>
          <p14:tracePt t="8050" x="10518775" y="1643063"/>
          <p14:tracePt t="8058" x="10572750" y="1636713"/>
          <p14:tracePt t="8066" x="10620375" y="1631950"/>
          <p14:tracePt t="8074" x="10650538" y="1631950"/>
          <p14:tracePt t="8082" x="10680700" y="1631950"/>
          <p14:tracePt t="8098" x="10685463" y="1631950"/>
          <p14:tracePt t="8874" x="10680700" y="1631950"/>
          <p14:tracePt t="8882" x="10661650" y="1636713"/>
          <p14:tracePt t="8890" x="10656888" y="1636713"/>
          <p14:tracePt t="8898" x="10650538" y="1643063"/>
          <p14:tracePt t="8906" x="10637838" y="1643063"/>
          <p14:tracePt t="8914" x="10633075" y="1643063"/>
          <p14:tracePt t="8930" x="10626725" y="1649413"/>
          <p14:tracePt t="9226" x="10620375" y="1649413"/>
          <p14:tracePt t="9274" x="10620375" y="1655763"/>
          <p14:tracePt t="9298" x="10620375" y="1660525"/>
          <p14:tracePt t="9794" x="10620375" y="1655763"/>
          <p14:tracePt t="9802" x="10614025" y="1655763"/>
          <p14:tracePt t="9810" x="10614025" y="1649413"/>
          <p14:tracePt t="9818" x="10614025" y="1643063"/>
          <p14:tracePt t="9826" x="10614025" y="1631950"/>
          <p14:tracePt t="9834" x="10609263" y="1631950"/>
          <p14:tracePt t="9842" x="10609263" y="1612900"/>
          <p14:tracePt t="9850" x="10602913" y="1595438"/>
          <p14:tracePt t="9858" x="10602913" y="1571625"/>
          <p14:tracePt t="9866" x="10602913" y="1554163"/>
          <p14:tracePt t="9874" x="10590213" y="1524000"/>
          <p14:tracePt t="9882" x="10590213" y="1470025"/>
          <p14:tracePt t="9890" x="10590213" y="1428750"/>
          <p14:tracePt t="9898" x="10590213" y="1374775"/>
          <p14:tracePt t="9907" x="10590213" y="1322388"/>
          <p14:tracePt t="9914" x="10585450" y="1279525"/>
          <p14:tracePt t="9923" x="10585450" y="1227138"/>
          <p14:tracePt t="9930" x="10566400" y="1173163"/>
          <p14:tracePt t="9940" x="10561638" y="1125538"/>
          <p14:tracePt t="9947" x="10555288" y="1077913"/>
          <p14:tracePt t="9957" x="10542588" y="1023938"/>
          <p14:tracePt t="9963" x="10531475" y="976313"/>
          <p14:tracePt t="9973" x="10514013" y="935038"/>
          <p14:tracePt t="9978" x="10501313" y="893763"/>
          <p14:tracePt t="9991" x="10490200" y="881063"/>
          <p14:tracePt t="9994" x="10471150" y="869950"/>
          <p14:tracePt t="10007" x="10453688" y="850900"/>
          <p14:tracePt t="10010" x="10423525" y="839788"/>
          <p14:tracePt t="10024" x="10394950" y="833438"/>
          <p14:tracePt t="10027" x="10364788" y="833438"/>
          <p14:tracePt t="10040" x="10328275" y="827088"/>
          <p14:tracePt t="10044" x="10287000" y="815975"/>
          <p14:tracePt t="10057" x="10239375" y="815975"/>
          <p14:tracePt t="10060" x="10198100" y="815975"/>
          <p14:tracePt t="10073" x="10150475" y="815975"/>
          <p14:tracePt t="10076" x="10102850" y="815975"/>
          <p14:tracePt t="10090" x="10007600" y="815975"/>
          <p14:tracePt t="10098" x="9959975" y="815975"/>
          <p14:tracePt t="10107" x="9899650" y="815975"/>
          <p14:tracePt t="10114" x="9840913" y="815975"/>
          <p14:tracePt t="10123" x="9780588" y="815975"/>
          <p14:tracePt t="10130" x="9721850" y="827088"/>
          <p14:tracePt t="10140" x="9661525" y="846138"/>
          <p14:tracePt t="10147" x="9609138" y="863600"/>
          <p14:tracePt t="10156" x="9555163" y="893763"/>
          <p14:tracePt t="10162" x="9513888" y="911225"/>
          <p14:tracePt t="10173" x="9471025" y="935038"/>
          <p14:tracePt t="10178" x="9436100" y="952500"/>
          <p14:tracePt t="10190" x="9405938" y="969963"/>
          <p14:tracePt t="10194" x="9364663" y="993775"/>
          <p14:tracePt t="10207" x="9328150" y="1017588"/>
          <p14:tracePt t="10210" x="9317038" y="1030288"/>
          <p14:tracePt t="10224" x="9286875" y="1054100"/>
          <p14:tracePt t="10227" x="9263063" y="1077913"/>
          <p14:tracePt t="10240" x="9251950" y="1101725"/>
          <p14:tracePt t="10243" x="9232900" y="1136650"/>
          <p14:tracePt t="10257" x="9209088" y="1184275"/>
          <p14:tracePt t="10260" x="9209088" y="1238250"/>
          <p14:tracePt t="10274" x="9197975" y="1298575"/>
          <p14:tracePt t="10274" x="9185275" y="1350963"/>
          <p14:tracePt t="10282" x="9180513" y="1417638"/>
          <p14:tracePt t="10290" x="9174163" y="1476375"/>
          <p14:tracePt t="10298" x="9174163" y="1547813"/>
          <p14:tracePt t="10307" x="9174163" y="1625600"/>
          <p14:tracePt t="10314" x="9174163" y="1703388"/>
          <p14:tracePt t="10323" x="9185275" y="1768475"/>
          <p14:tracePt t="10330" x="9204325" y="1827213"/>
          <p14:tracePt t="10340" x="9239250" y="1898650"/>
          <p14:tracePt t="10346" x="9275763" y="1958975"/>
          <p14:tracePt t="10357" x="9310688" y="2017713"/>
          <p14:tracePt t="10363" x="9358313" y="2065338"/>
          <p14:tracePt t="10374" x="9412288" y="2112963"/>
          <p14:tracePt t="10378" x="9459913" y="2136775"/>
          <p14:tracePt t="10390" x="9513888" y="2160588"/>
          <p14:tracePt t="10394" x="9566275" y="2173288"/>
          <p14:tracePt t="10407" x="9613900" y="2173288"/>
          <p14:tracePt t="10410" x="9674225" y="2173288"/>
          <p14:tracePt t="10423" x="9732963" y="2173288"/>
          <p14:tracePt t="10426" x="9786938" y="2173288"/>
          <p14:tracePt t="10440" x="9858375" y="2160588"/>
          <p14:tracePt t="10444" x="9912350" y="2136775"/>
          <p14:tracePt t="10457" x="9977438" y="2112963"/>
          <p14:tracePt t="10460" x="10025063" y="2089150"/>
          <p14:tracePt t="10473" x="10079038" y="2054225"/>
          <p14:tracePt t="10476" x="10120313" y="2024063"/>
          <p14:tracePt t="10491" x="10191750" y="1946275"/>
          <p14:tracePt t="10498" x="10209213" y="1917700"/>
          <p14:tracePt t="10507" x="10228263" y="1881188"/>
          <p14:tracePt t="10514" x="10239375" y="1839913"/>
          <p14:tracePt t="10524" x="10239375" y="1822450"/>
          <p14:tracePt t="10530" x="10239375" y="1798638"/>
          <p14:tracePt t="10540" x="10239375" y="1779588"/>
          <p14:tracePt t="10546" x="10239375" y="1774825"/>
          <p14:tracePt t="10557" x="10233025" y="1768475"/>
          <p14:tracePt t="10562" x="10233025" y="1762125"/>
          <p14:tracePt t="10586" x="10228263" y="1762125"/>
          <p14:tracePt t="10714" x="10221913" y="1762125"/>
          <p14:tracePt t="10754" x="10215563" y="1762125"/>
          <p14:tracePt t="10898" x="10209213" y="1762125"/>
          <p14:tracePt t="11266" x="10198100" y="1762125"/>
          <p14:tracePt t="11274" x="10180638" y="1762125"/>
          <p14:tracePt t="11282" x="10167938" y="1762125"/>
          <p14:tracePt t="11290" x="10156825" y="1762125"/>
          <p14:tracePt t="11298" x="10137775" y="1762125"/>
          <p14:tracePt t="11307" x="10113963" y="1762125"/>
          <p14:tracePt t="11314" x="10090150" y="1762125"/>
          <p14:tracePt t="11322" x="10055225" y="1762125"/>
          <p14:tracePt t="11330" x="10007600" y="1762125"/>
          <p14:tracePt t="11338" x="9966325" y="1762125"/>
          <p14:tracePt t="11346" x="9918700" y="1762125"/>
          <p14:tracePt t="11354" x="9871075" y="1762125"/>
          <p14:tracePt t="11363" x="9823450" y="1762125"/>
          <p14:tracePt t="11370" x="9780588" y="1762125"/>
          <p14:tracePt t="11378" x="9745663" y="1762125"/>
          <p14:tracePt t="11386" x="9704388" y="1762125"/>
          <p14:tracePt t="11394" x="9680575" y="1762125"/>
          <p14:tracePt t="11402" x="9661525" y="1762125"/>
          <p14:tracePt t="11410" x="9644063" y="1762125"/>
          <p14:tracePt t="11418" x="9637713" y="1762125"/>
          <p14:tracePt t="11674" x="9620250" y="1751013"/>
          <p14:tracePt t="11682" x="9590088" y="1731963"/>
          <p14:tracePt t="11690" x="9555163" y="1727200"/>
          <p14:tracePt t="11698" x="9507538" y="1708150"/>
          <p14:tracePt t="11706" x="9436100" y="1684338"/>
          <p14:tracePt t="11714" x="9375775" y="1673225"/>
          <p14:tracePt t="11722" x="9304338" y="1649413"/>
          <p14:tracePt t="11730" x="9221788" y="1631950"/>
          <p14:tracePt t="11738" x="9120188" y="1619250"/>
          <p14:tracePt t="11746" x="9024938" y="1619250"/>
          <p14:tracePt t="11754" x="8918575" y="1619250"/>
          <p14:tracePt t="11763" x="8793163" y="1619250"/>
          <p14:tracePt t="11770" x="8656638" y="1619250"/>
          <p14:tracePt t="11778" x="8466138" y="1619250"/>
          <p14:tracePt t="11786" x="8262938" y="1619250"/>
          <p14:tracePt t="11794" x="8061325" y="1619250"/>
          <p14:tracePt t="11802" x="7858125" y="1636713"/>
          <p14:tracePt t="11810" x="7667625" y="1660525"/>
          <p14:tracePt t="11818" x="7477125" y="1690688"/>
          <p14:tracePt t="11826" x="7304088" y="1720850"/>
          <p14:tracePt t="11834" x="7167563" y="1768475"/>
          <p14:tracePt t="11842" x="7042150" y="1803400"/>
          <p14:tracePt t="11850" x="6911975" y="1846263"/>
          <p14:tracePt t="11858" x="6792913" y="1874838"/>
          <p14:tracePt t="11866" x="6661150" y="1911350"/>
          <p14:tracePt t="11874" x="6542088" y="1952625"/>
          <p14:tracePt t="11882" x="6411913" y="1982788"/>
          <p14:tracePt t="11891" x="6280150" y="2017713"/>
          <p14:tracePt t="11898" x="6149975" y="2060575"/>
          <p14:tracePt t="11907" x="6030913" y="2095500"/>
          <p14:tracePt t="11914" x="5899150" y="2125663"/>
          <p14:tracePt t="11924" x="5768975" y="2166938"/>
          <p14:tracePt t="11930" x="5661025" y="2197100"/>
          <p14:tracePt t="11941" x="5572125" y="2227263"/>
          <p14:tracePt t="11947" x="5483225" y="2251075"/>
          <p14:tracePt t="11957" x="5405438" y="2274888"/>
          <p14:tracePt t="11963" x="5340350" y="2292350"/>
          <p14:tracePt t="11974" x="5262563" y="2309813"/>
          <p14:tracePt t="11980" x="5173663" y="2333625"/>
          <p14:tracePt t="11991" x="5060950" y="2370138"/>
          <p14:tracePt t="11997" x="4929188" y="2405063"/>
          <p14:tracePt t="12007" x="4803775" y="2446338"/>
          <p14:tracePt t="12014" x="4667250" y="2470150"/>
          <p14:tracePt t="12024" x="4548188" y="2506663"/>
          <p14:tracePt t="12030" x="4465638" y="2541588"/>
          <p14:tracePt t="12041" x="4381500" y="2571750"/>
          <p14:tracePt t="12046" x="4316413" y="2595563"/>
          <p14:tracePt t="12058" x="4256088" y="2619375"/>
          <p14:tracePt t="12058" x="4214813" y="2632075"/>
          <p14:tracePt t="12066" x="4173538" y="2655888"/>
          <p14:tracePt t="12074" x="4149725" y="2667000"/>
          <p14:tracePt t="12082" x="4119563" y="2684463"/>
          <p14:tracePt t="12098" x="4113213" y="2690813"/>
          <p14:tracePt t="12107" x="4108450" y="2697163"/>
          <p14:tracePt t="12234" x="4095750" y="2679700"/>
          <p14:tracePt t="12242" x="4084638" y="2660650"/>
          <p14:tracePt t="12250" x="4065588" y="2636838"/>
          <p14:tracePt t="12258" x="4060825" y="2613025"/>
          <p14:tracePt t="12266" x="4037013" y="2584450"/>
          <p14:tracePt t="12274" x="4013200" y="2541588"/>
          <p14:tracePt t="12282" x="3994150" y="2513013"/>
          <p14:tracePt t="12290" x="3970338" y="2482850"/>
          <p14:tracePt t="12298" x="3941763" y="2446338"/>
          <p14:tracePt t="12306" x="3905250" y="2417763"/>
          <p14:tracePt t="12314" x="3863975" y="2387600"/>
          <p14:tracePt t="12322" x="3822700" y="2351088"/>
          <p14:tracePt t="12330" x="3756025" y="2327275"/>
          <p14:tracePt t="12338" x="3684588" y="2303463"/>
          <p14:tracePt t="12346" x="3595688" y="2279650"/>
          <p14:tracePt t="12354" x="3506788" y="2255838"/>
          <p14:tracePt t="12363" x="3411538" y="2238375"/>
          <p14:tracePt t="12370" x="3322638" y="2227263"/>
          <p14:tracePt t="12378" x="3232150" y="2214563"/>
          <p14:tracePt t="12386" x="3143250" y="2197100"/>
          <p14:tracePt t="12394" x="3054350" y="2190750"/>
          <p14:tracePt t="12402" x="2965450" y="2179638"/>
          <p14:tracePt t="12410" x="2881313" y="2166938"/>
          <p14:tracePt t="12418" x="2792413" y="2149475"/>
          <p14:tracePt t="12426" x="2703513" y="2143125"/>
          <p14:tracePt t="12434" x="2619375" y="2125663"/>
          <p14:tracePt t="12442" x="2517775" y="2112963"/>
          <p14:tracePt t="12450" x="2428875" y="2101850"/>
          <p14:tracePt t="12458" x="2333625" y="2089150"/>
          <p14:tracePt t="12466" x="2251075" y="2071688"/>
          <p14:tracePt t="12475" x="2166938" y="2060575"/>
          <p14:tracePt t="12482" x="2095500" y="2041525"/>
          <p14:tracePt t="12491" x="2036763" y="2024063"/>
          <p14:tracePt t="12498" x="1976438" y="2006600"/>
          <p14:tracePt t="12508" x="1922463" y="1989138"/>
          <p14:tracePt t="12514" x="1881188" y="1970088"/>
          <p14:tracePt t="12524" x="1851025" y="1958975"/>
          <p14:tracePt t="12530" x="1816100" y="1941513"/>
          <p14:tracePt t="12541" x="1792288" y="1917700"/>
          <p14:tracePt t="12547" x="1785938" y="1911350"/>
          <p14:tracePt t="12558" x="1774825" y="1898650"/>
          <p14:tracePt t="12563" x="1774825" y="1893888"/>
          <p14:tracePt t="12574" x="1774825" y="1881188"/>
          <p14:tracePt t="12580" x="1774825" y="1870075"/>
          <p14:tracePt t="12591" x="1774825" y="1851025"/>
          <p14:tracePt t="12597" x="1774825" y="1839913"/>
          <p14:tracePt t="12608" x="1768475" y="1822450"/>
          <p14:tracePt t="12613" x="1762125" y="1803400"/>
          <p14:tracePt t="12624" x="1755775" y="1792288"/>
          <p14:tracePt t="12631" x="1731963" y="1768475"/>
          <p14:tracePt t="12641" x="1708150" y="1744663"/>
          <p14:tracePt t="12646" x="1666875" y="1714500"/>
          <p14:tracePt t="12658" x="1608138" y="1679575"/>
          <p14:tracePt t="12659" x="1554163" y="1636713"/>
          <p14:tracePt t="12666" x="1476375" y="1589088"/>
          <p14:tracePt t="12674" x="1411288" y="1541463"/>
          <p14:tracePt t="12682" x="1339850" y="1493838"/>
          <p14:tracePt t="12691" x="1274763" y="1446213"/>
          <p14:tracePt t="12698" x="1220788" y="1411288"/>
          <p14:tracePt t="12708" x="1184275" y="1381125"/>
          <p14:tracePt t="12714" x="1155700" y="1363663"/>
          <p14:tracePt t="12730" x="1155700" y="1357313"/>
          <p14:tracePt t="12858" x="1149350" y="1357313"/>
          <p14:tracePt t="12890" x="1143000" y="1357313"/>
          <p14:tracePt t="12906" x="1136650" y="1357313"/>
          <p14:tracePt t="12938" x="1131888" y="1357313"/>
          <p14:tracePt t="12946" x="1125538" y="1357313"/>
          <p14:tracePt t="12954" x="1108075" y="1357313"/>
          <p14:tracePt t="12962" x="1084263" y="1357313"/>
          <p14:tracePt t="12970" x="1060450" y="1357313"/>
          <p14:tracePt t="12978" x="1036638" y="1350963"/>
          <p14:tracePt t="12986" x="993775" y="1339850"/>
          <p14:tracePt t="12994" x="958850" y="1327150"/>
          <p14:tracePt t="13002" x="917575" y="1309688"/>
          <p14:tracePt t="13010" x="869950" y="1298575"/>
          <p14:tracePt t="13018" x="827088" y="1285875"/>
          <p14:tracePt t="13026" x="803275" y="1274763"/>
          <p14:tracePt t="13034" x="768350" y="1268413"/>
          <p14:tracePt t="13042" x="744538" y="1262063"/>
          <p14:tracePt t="13050" x="738188" y="1255713"/>
          <p14:tracePt t="13066" x="727075" y="1255713"/>
          <p14:tracePt t="13074" x="720725" y="1255713"/>
          <p14:tracePt t="13082" x="714375" y="1255713"/>
          <p14:tracePt t="13210" x="714375" y="1262063"/>
          <p14:tracePt t="13226" x="720725" y="1274763"/>
          <p14:tracePt t="13234" x="750888" y="1292225"/>
          <p14:tracePt t="13242" x="774700" y="1309688"/>
          <p14:tracePt t="13250" x="822325" y="1333500"/>
          <p14:tracePt t="13258" x="863600" y="1357313"/>
          <p14:tracePt t="13266" x="911225" y="1387475"/>
          <p14:tracePt t="13274" x="965200" y="1417638"/>
          <p14:tracePt t="13282" x="1012825" y="1441450"/>
          <p14:tracePt t="13290" x="1071563" y="1482725"/>
          <p14:tracePt t="13298" x="1136650" y="1517650"/>
          <p14:tracePt t="13306" x="1214438" y="1560513"/>
          <p14:tracePt t="13314" x="1303338" y="1608138"/>
          <p14:tracePt t="13322" x="1393825" y="1649413"/>
          <p14:tracePt t="13330" x="1489075" y="1697038"/>
          <p14:tracePt t="13338" x="1589088" y="1751013"/>
          <p14:tracePt t="13346" x="1690688" y="1792288"/>
          <p14:tracePt t="13354" x="1798638" y="1833563"/>
          <p14:tracePt t="13363" x="1893888" y="1874838"/>
          <p14:tracePt t="13370" x="2024063" y="1911350"/>
          <p14:tracePt t="13378" x="2132013" y="1941513"/>
          <p14:tracePt t="13386" x="2244725" y="1976438"/>
          <p14:tracePt t="13394" x="2357438" y="2012950"/>
          <p14:tracePt t="13402" x="2476500" y="2030413"/>
          <p14:tracePt t="13410" x="2595563" y="2047875"/>
          <p14:tracePt t="13418" x="2727325" y="2071688"/>
          <p14:tracePt t="13426" x="2863850" y="2089150"/>
          <p14:tracePt t="13434" x="3006725" y="2112963"/>
          <p14:tracePt t="13442" x="3136900" y="2132013"/>
          <p14:tracePt t="13450" x="3268663" y="2149475"/>
          <p14:tracePt t="13458" x="3387725" y="2166938"/>
          <p14:tracePt t="13466" x="3517900" y="2179638"/>
          <p14:tracePt t="13475" x="3673475" y="2208213"/>
          <p14:tracePt t="13482" x="3851275" y="2232025"/>
          <p14:tracePt t="13491" x="4037013" y="2262188"/>
          <p14:tracePt t="13498" x="4208463" y="2292350"/>
          <p14:tracePt t="13508" x="4418013" y="2322513"/>
          <p14:tracePt t="13514" x="4589463" y="2357438"/>
          <p14:tracePt t="13525" x="4779963" y="2393950"/>
          <p14:tracePt t="13530" x="4983163" y="2428875"/>
          <p14:tracePt t="13541" x="5191125" y="2500313"/>
          <p14:tracePt t="13547" x="5364163" y="2541588"/>
          <p14:tracePt t="13558" x="5554663" y="2589213"/>
          <p14:tracePt t="13563" x="5697538" y="2619375"/>
          <p14:tracePt t="13575" x="5822950" y="2643188"/>
          <p14:tracePt t="13580" x="5918200" y="2655888"/>
          <p14:tracePt t="13591" x="6000750" y="2673350"/>
          <p14:tracePt t="13596" x="6054725" y="2684463"/>
          <p14:tracePt t="13608" x="6096000" y="2703513"/>
          <p14:tracePt t="13614" x="6102350" y="2703513"/>
          <p14:tracePt t="13634" x="6102350" y="2708275"/>
          <p14:tracePt t="13650" x="6078538" y="2708275"/>
          <p14:tracePt t="13658" x="6024563" y="2708275"/>
          <p14:tracePt t="13666" x="5946775" y="2708275"/>
          <p14:tracePt t="13674" x="5857875" y="2708275"/>
          <p14:tracePt t="13682" x="5745163" y="2703513"/>
          <p14:tracePt t="13691" x="5626100" y="2703513"/>
          <p14:tracePt t="13698" x="5513388" y="2703513"/>
          <p14:tracePt t="13706" x="5381625" y="2703513"/>
          <p14:tracePt t="13714" x="5245100" y="2703513"/>
          <p14:tracePt t="13722" x="5089525" y="2703513"/>
          <p14:tracePt t="13730" x="4881563" y="2703513"/>
          <p14:tracePt t="13739" x="4619625" y="2703513"/>
          <p14:tracePt t="13747" x="4316413" y="2703513"/>
          <p14:tracePt t="13754" x="3970338" y="2703513"/>
          <p14:tracePt t="13763" x="3619500" y="2703513"/>
          <p14:tracePt t="13770" x="3298825" y="2703513"/>
          <p14:tracePt t="13778" x="2935288" y="2703513"/>
          <p14:tracePt t="13786" x="2613025" y="2708275"/>
          <p14:tracePt t="13794" x="2381250" y="2738438"/>
          <p14:tracePt t="13802" x="2197100" y="2774950"/>
          <p14:tracePt t="13810" x="2036763" y="2803525"/>
          <p14:tracePt t="13818" x="1898650" y="2816225"/>
          <p14:tracePt t="13826" x="1768475" y="2840038"/>
          <p14:tracePt t="13834" x="1643063" y="2846388"/>
          <p14:tracePt t="13842" x="1530350" y="2857500"/>
          <p14:tracePt t="13850" x="1446213" y="2857500"/>
          <p14:tracePt t="13858" x="1370013" y="2857500"/>
          <p14:tracePt t="13866" x="1316038" y="2857500"/>
          <p14:tracePt t="13875" x="1285875" y="2857500"/>
          <p14:tracePt t="13882" x="1268413" y="2857500"/>
          <p14:tracePt t="13891" x="1262063" y="2851150"/>
          <p14:tracePt t="13898" x="1255713" y="2851150"/>
          <p14:tracePt t="13954" x="1255713" y="2846388"/>
          <p14:tracePt t="13970" x="1250950" y="2846388"/>
          <p14:tracePt t="13978" x="1244600" y="2833688"/>
          <p14:tracePt t="13986" x="1238250" y="2827338"/>
          <p14:tracePt t="13994" x="1214438" y="2822575"/>
          <p14:tracePt t="14002" x="1184275" y="2816225"/>
          <p14:tracePt t="14010" x="1166813" y="2816225"/>
          <p14:tracePt t="14018" x="1155700" y="2816225"/>
          <p14:tracePt t="14082" x="1173163" y="2827338"/>
          <p14:tracePt t="14090" x="1214438" y="2827338"/>
          <p14:tracePt t="14098" x="1250950" y="2840038"/>
          <p14:tracePt t="14106" x="1279525" y="2851150"/>
          <p14:tracePt t="14114" x="1316038" y="2857500"/>
          <p14:tracePt t="14122" x="1346200" y="2863850"/>
          <p14:tracePt t="14130" x="1387475" y="2870200"/>
          <p14:tracePt t="14138" x="1428750" y="2887663"/>
          <p14:tracePt t="14147" x="1465263" y="2894013"/>
          <p14:tracePt t="14154" x="1524000" y="2911475"/>
          <p14:tracePt t="14163" x="1571625" y="2917825"/>
          <p14:tracePt t="14170" x="1625600" y="2941638"/>
          <p14:tracePt t="14178" x="1684338" y="2959100"/>
          <p14:tracePt t="14186" x="1744663" y="2970213"/>
          <p14:tracePt t="14194" x="1792288" y="2989263"/>
          <p14:tracePt t="14202" x="1839913" y="3000375"/>
          <p14:tracePt t="14210" x="1881188" y="3013075"/>
          <p14:tracePt t="14218" x="1917700" y="3024188"/>
          <p14:tracePt t="14226" x="1958975" y="3036888"/>
          <p14:tracePt t="14234" x="2012950" y="3054350"/>
          <p14:tracePt t="14242" x="2054225" y="3060700"/>
          <p14:tracePt t="14250" x="2095500" y="3078163"/>
          <p14:tracePt t="14259" x="2155825" y="3089275"/>
          <p14:tracePt t="14266" x="2208213" y="3108325"/>
          <p14:tracePt t="14275" x="2286000" y="3132138"/>
          <p14:tracePt t="14282" x="2351088" y="3149600"/>
          <p14:tracePt t="14292" x="2441575" y="3179763"/>
          <p14:tracePt t="14298" x="2536825" y="3203575"/>
          <p14:tracePt t="14309" x="2636838" y="3232150"/>
          <p14:tracePt t="14314" x="2738438" y="3262313"/>
          <p14:tracePt t="14325" x="2857500" y="3292475"/>
          <p14:tracePt t="14330" x="2994025" y="3346450"/>
          <p14:tracePt t="14342" x="3190875" y="3398838"/>
          <p14:tracePt t="14347" x="3387725" y="3452813"/>
          <p14:tracePt t="14358" x="3625850" y="3517900"/>
          <p14:tracePt t="14363" x="3840163" y="3584575"/>
          <p14:tracePt t="14375" x="4041775" y="3632200"/>
          <p14:tracePt t="14380" x="4227513" y="3660775"/>
          <p14:tracePt t="14392" x="4418013" y="3697288"/>
          <p14:tracePt t="14397" x="4602163" y="3744913"/>
          <p14:tracePt t="14408" x="4756150" y="3779838"/>
          <p14:tracePt t="14414" x="4965700" y="3810000"/>
          <p14:tracePt t="14425" x="5137150" y="3840163"/>
          <p14:tracePt t="14429" x="5322888" y="3870325"/>
          <p14:tracePt t="14442" x="5459413" y="3894138"/>
          <p14:tracePt t="14442" x="5584825" y="3922713"/>
          <p14:tracePt t="14450" x="5697538" y="3946525"/>
          <p14:tracePt t="14459" x="5810250" y="3983038"/>
          <p14:tracePt t="14466" x="5918200" y="4013200"/>
          <p14:tracePt t="14475" x="6042025" y="4037013"/>
          <p14:tracePt t="14482" x="6119813" y="4084638"/>
          <p14:tracePt t="14492" x="6208713" y="4108450"/>
          <p14:tracePt t="14498" x="6275388" y="4119563"/>
          <p14:tracePt t="14508" x="6340475" y="4143375"/>
          <p14:tracePt t="14514" x="6405563" y="4156075"/>
          <p14:tracePt t="14525" x="6442075" y="4160838"/>
          <p14:tracePt t="14530" x="6470650" y="4167188"/>
          <p14:tracePt t="14542" x="6494463" y="4167188"/>
          <p14:tracePt t="14547" x="6507163" y="4167188"/>
          <p14:tracePt t="14558" x="6518275" y="4167188"/>
          <p14:tracePt t="14563" x="6530975" y="4167188"/>
          <p14:tracePt t="14575" x="6537325" y="4167188"/>
          <p14:tracePt t="14580" x="6542088" y="4167188"/>
          <p14:tracePt t="14626" x="6537325" y="4160838"/>
          <p14:tracePt t="14634" x="6470650" y="4143375"/>
          <p14:tracePt t="14642" x="6381750" y="4119563"/>
          <p14:tracePt t="14650" x="6275388" y="4084638"/>
          <p14:tracePt t="14658" x="6161088" y="4071938"/>
          <p14:tracePt t="14666" x="6037263" y="4054475"/>
          <p14:tracePt t="14675" x="5905500" y="4037013"/>
          <p14:tracePt t="14682" x="5756275" y="4017963"/>
          <p14:tracePt t="14690" x="5613400" y="4013200"/>
          <p14:tracePt t="14698" x="5476875" y="4013200"/>
          <p14:tracePt t="14706" x="5334000" y="4013200"/>
          <p14:tracePt t="14714" x="5197475" y="4013200"/>
          <p14:tracePt t="14722" x="5037138" y="4013200"/>
          <p14:tracePt t="14730" x="4894263" y="4013200"/>
          <p14:tracePt t="14738" x="4703763" y="3989388"/>
          <p14:tracePt t="14746" x="4470400" y="3952875"/>
          <p14:tracePt t="14754" x="4221163" y="3922713"/>
          <p14:tracePt t="14763" x="3946525" y="3857625"/>
          <p14:tracePt t="14770" x="3690938" y="3792538"/>
          <p14:tracePt t="14778" x="3459163" y="3744913"/>
          <p14:tracePt t="14786" x="3214688" y="3684588"/>
          <p14:tracePt t="14794" x="3024188" y="3649663"/>
          <p14:tracePt t="14802" x="2881313" y="3619500"/>
          <p14:tracePt t="14810" x="2708275" y="3589338"/>
          <p14:tracePt t="14818" x="2565400" y="3541713"/>
          <p14:tracePt t="14826" x="2435225" y="3517900"/>
          <p14:tracePt t="14834" x="2309813" y="3500438"/>
          <p14:tracePt t="14842" x="2190750" y="3465513"/>
          <p14:tracePt t="14850" x="2084388" y="3452813"/>
          <p14:tracePt t="14859" x="2012950" y="3435350"/>
          <p14:tracePt t="14866" x="1941513" y="3429000"/>
          <p14:tracePt t="14875" x="1905000" y="3429000"/>
          <p14:tracePt t="14882" x="1874838" y="3429000"/>
          <p14:tracePt t="14894" x="1870075" y="3429000"/>
          <p14:tracePt t="14898" x="1857375" y="3435350"/>
          <p14:tracePt t="14911" x="1857375" y="3441700"/>
          <p14:tracePt t="14914" x="1857375" y="3446463"/>
          <p14:tracePt t="14927" x="1851025" y="3452813"/>
          <p14:tracePt t="14931" x="1846263" y="3476625"/>
          <p14:tracePt t="14944" x="1839913" y="3494088"/>
          <p14:tracePt t="14947" x="1822450" y="3524250"/>
          <p14:tracePt t="14960" x="1803400" y="3565525"/>
          <p14:tracePt t="14964" x="1779588" y="3602038"/>
          <p14:tracePt t="14977" x="1744663" y="3656013"/>
          <p14:tracePt t="14980" x="1703388" y="3703638"/>
          <p14:tracePt t="14994" x="1649413" y="3756025"/>
          <p14:tracePt t="14995" x="1608138" y="3792538"/>
          <p14:tracePt t="15002" x="1565275" y="3822700"/>
          <p14:tracePt t="15011" x="1530350" y="3833813"/>
          <p14:tracePt t="15018" x="1506538" y="3840163"/>
          <p14:tracePt t="15027" x="1482725" y="3840163"/>
          <p14:tracePt t="15034" x="1452563" y="3816350"/>
          <p14:tracePt t="15044" x="1422400" y="3751263"/>
          <p14:tracePt t="15050" x="1393825" y="3660775"/>
          <p14:tracePt t="15061" x="1370013" y="3536950"/>
          <p14:tracePt t="15066" x="1350963" y="3381375"/>
          <p14:tracePt t="15077" x="1339850" y="3203575"/>
          <p14:tracePt t="15082" x="1339850" y="2941638"/>
          <p14:tracePt t="15094" x="1357313" y="2697163"/>
          <p14:tracePt t="15098" x="1381125" y="2446338"/>
          <p14:tracePt t="15110" x="1417638" y="2184400"/>
          <p14:tracePt t="15114" x="1452563" y="1970088"/>
          <p14:tracePt t="15127" x="1476375" y="1779588"/>
          <p14:tracePt t="15131" x="1476375" y="1608138"/>
          <p14:tracePt t="15144" x="1476375" y="1470025"/>
          <p14:tracePt t="15147" x="1446213" y="1309688"/>
          <p14:tracePt t="15160" x="1393825" y="1190625"/>
          <p14:tracePt t="15164" x="1309688" y="1084263"/>
          <p14:tracePt t="15178" x="1238250" y="989013"/>
          <p14:tracePt t="15179" x="1155700" y="893763"/>
          <p14:tracePt t="15186" x="1071563" y="809625"/>
          <p14:tracePt t="15194" x="993775" y="744538"/>
          <p14:tracePt t="15202" x="917575" y="673100"/>
          <p14:tracePt t="15210" x="827088" y="612775"/>
          <p14:tracePt t="15218" x="731838" y="554038"/>
          <p14:tracePt t="15227" x="631825" y="512763"/>
          <p14:tracePt t="15234" x="541338" y="476250"/>
          <p14:tracePt t="15244" x="446088" y="434975"/>
          <p14:tracePt t="15250" x="374650" y="417513"/>
          <p14:tracePt t="15261" x="315913" y="398463"/>
          <p14:tracePt t="15266" x="255588" y="393700"/>
          <p14:tracePt t="15277" x="227013" y="387350"/>
          <p14:tracePt t="15282" x="203200" y="387350"/>
          <p14:tracePt t="15294" x="190500" y="387350"/>
          <p14:tracePt t="15458" x="190500" y="381000"/>
          <p14:tracePt t="15554" x="196850" y="381000"/>
          <p14:tracePt t="15563" x="203200" y="393700"/>
          <p14:tracePt t="15570" x="214313" y="422275"/>
          <p14:tracePt t="15578" x="220663" y="452438"/>
          <p14:tracePt t="15586" x="231775" y="488950"/>
          <p14:tracePt t="15594" x="231775" y="523875"/>
          <p14:tracePt t="15602" x="244475" y="571500"/>
          <p14:tracePt t="15610" x="250825" y="619125"/>
          <p14:tracePt t="15618" x="268288" y="660400"/>
          <p14:tracePt t="15627" x="274638" y="703263"/>
          <p14:tracePt t="15634" x="292100" y="755650"/>
          <p14:tracePt t="15642" x="298450" y="822325"/>
          <p14:tracePt t="15650" x="322263" y="869950"/>
          <p14:tracePt t="15658" x="339725" y="935038"/>
          <p14:tracePt t="15666" x="350838" y="989013"/>
          <p14:tracePt t="15674" x="369888" y="1041400"/>
          <p14:tracePt t="15682" x="374650" y="1089025"/>
          <p14:tracePt t="15690" x="387350" y="1143000"/>
          <p14:tracePt t="15698" x="387350" y="1190625"/>
          <p14:tracePt t="15706" x="393700" y="1250950"/>
          <p14:tracePt t="15714" x="398463" y="1309688"/>
          <p14:tracePt t="15722" x="404813" y="1363663"/>
          <p14:tracePt t="15730" x="404813" y="1428750"/>
          <p14:tracePt t="15738" x="404813" y="1493838"/>
          <p14:tracePt t="15747" x="404813" y="1554163"/>
          <p14:tracePt t="15754" x="404813" y="1631950"/>
          <p14:tracePt t="15763" x="404813" y="1708150"/>
          <p14:tracePt t="15770" x="404813" y="1785938"/>
          <p14:tracePt t="15780" x="404813" y="1870075"/>
          <p14:tracePt t="15786" x="404813" y="1952625"/>
          <p14:tracePt t="15796" x="404813" y="2036763"/>
          <p14:tracePt t="15802" x="404813" y="2119313"/>
          <p14:tracePt t="15813" x="404813" y="2208213"/>
          <p14:tracePt t="15818" x="404813" y="2303463"/>
          <p14:tracePt t="15830" x="404813" y="2387600"/>
          <p14:tracePt t="15834" x="404813" y="2470150"/>
          <p14:tracePt t="15846" x="404813" y="2560638"/>
          <p14:tracePt t="15850" x="404813" y="2655888"/>
          <p14:tracePt t="15863" x="404813" y="2755900"/>
          <p14:tracePt t="15866" x="404813" y="2857500"/>
          <p14:tracePt t="15880" x="404813" y="2965450"/>
          <p14:tracePt t="15882" x="411163" y="3060700"/>
          <p14:tracePt t="15897" x="411163" y="3167063"/>
          <p14:tracePt t="15899" x="422275" y="3268663"/>
          <p14:tracePt t="15913" x="422275" y="3381375"/>
          <p14:tracePt t="15914" x="422275" y="3500438"/>
          <p14:tracePt t="15922" x="422275" y="3608388"/>
          <p14:tracePt t="15930" x="422275" y="3708400"/>
          <p14:tracePt t="15938" x="422275" y="3803650"/>
          <p14:tracePt t="15947" x="398463" y="3898900"/>
          <p14:tracePt t="15954" x="369888" y="3983038"/>
          <p14:tracePt t="15963" x="350838" y="4060825"/>
          <p14:tracePt t="15970" x="327025" y="4137025"/>
          <p14:tracePt t="15980" x="322263" y="4203700"/>
          <p14:tracePt t="15986" x="303213" y="4268788"/>
          <p14:tracePt t="15997" x="298450" y="4327525"/>
          <p14:tracePt t="16002" x="298450" y="4387850"/>
          <p14:tracePt t="16013" x="285750" y="4429125"/>
          <p14:tracePt t="16018" x="279400" y="4470400"/>
          <p14:tracePt t="16030" x="279400" y="4500563"/>
          <p14:tracePt t="16034" x="279400" y="4524375"/>
          <p14:tracePt t="16047" x="279400" y="4541838"/>
          <p14:tracePt t="16058" x="279400" y="4548188"/>
          <p14:tracePt t="16074" x="274638" y="4554538"/>
          <p14:tracePt t="16082" x="274638" y="4560888"/>
          <p14:tracePt t="16098" x="255588" y="4565650"/>
          <p14:tracePt t="16106" x="244475" y="4589463"/>
          <p14:tracePt t="16114" x="231775" y="4613275"/>
          <p14:tracePt t="16122" x="214313" y="4660900"/>
          <p14:tracePt t="16130" x="190500" y="4727575"/>
          <p14:tracePt t="16138" x="166688" y="4786313"/>
          <p14:tracePt t="16146" x="155575" y="4840288"/>
          <p14:tracePt t="16154" x="136525" y="4899025"/>
          <p14:tracePt t="16163" x="125413" y="4953000"/>
          <p14:tracePt t="16170" x="112713" y="5000625"/>
          <p14:tracePt t="16178" x="107950" y="5048250"/>
          <p14:tracePt t="16186" x="107950" y="5089525"/>
          <p14:tracePt t="16194" x="107950" y="5119688"/>
          <p14:tracePt t="16202" x="107950" y="5149850"/>
          <p14:tracePt t="16211" x="112713" y="5160963"/>
          <p14:tracePt t="16218" x="119063" y="5173663"/>
          <p14:tracePt t="16227" x="131763" y="5197475"/>
          <p14:tracePt t="16234" x="136525" y="5208588"/>
          <p14:tracePt t="16242" x="155575" y="5245100"/>
          <p14:tracePt t="16250" x="179388" y="5280025"/>
          <p14:tracePt t="16258" x="184150" y="5299075"/>
          <p14:tracePt t="16266" x="196850" y="5327650"/>
          <p14:tracePt t="16274" x="203200" y="5340350"/>
          <p14:tracePt t="16282" x="214313" y="5357813"/>
          <p14:tracePt t="16314" x="214313" y="5364163"/>
          <p14:tracePt t="16378" x="214313" y="5357813"/>
          <p14:tracePt t="16386" x="214313" y="5351463"/>
          <p14:tracePt t="16402" x="220663" y="5346700"/>
          <p14:tracePt t="16418" x="220663" y="5340350"/>
          <p14:tracePt t="16426" x="227013" y="5340350"/>
          <p14:tracePt t="16434" x="227013" y="5334000"/>
          <p14:tracePt t="16442" x="231775" y="5334000"/>
          <p14:tracePt t="16450" x="238125" y="5322888"/>
          <p14:tracePt t="16458" x="238125" y="5316538"/>
          <p14:tracePt t="16466" x="238125" y="5299075"/>
          <p14:tracePt t="16474" x="244475" y="5280025"/>
          <p14:tracePt t="16482" x="250825" y="5275263"/>
          <p14:tracePt t="16490" x="255588" y="5251450"/>
          <p14:tracePt t="16498" x="255588" y="5232400"/>
          <p14:tracePt t="16506" x="268288" y="5214938"/>
          <p14:tracePt t="16514" x="274638" y="5197475"/>
          <p14:tracePt t="16522" x="274638" y="5180013"/>
          <p14:tracePt t="16530" x="285750" y="5156200"/>
          <p14:tracePt t="16538" x="292100" y="5126038"/>
          <p14:tracePt t="16546" x="292100" y="5089525"/>
          <p14:tracePt t="16554" x="298450" y="5060950"/>
          <p14:tracePt t="16563" x="309563" y="5018088"/>
          <p14:tracePt t="16570" x="315913" y="4994275"/>
          <p14:tracePt t="16578" x="333375" y="4953000"/>
          <p14:tracePt t="16586" x="339725" y="4922838"/>
          <p14:tracePt t="16595" x="350838" y="4881563"/>
          <p14:tracePt t="16602" x="363538" y="4840288"/>
          <p14:tracePt t="16611" x="374650" y="4799013"/>
          <p14:tracePt t="16618" x="381000" y="4762500"/>
          <p14:tracePt t="16627" x="393700" y="4732338"/>
          <p14:tracePt t="16634" x="404813" y="4691063"/>
          <p14:tracePt t="16644" x="404813" y="4649788"/>
          <p14:tracePt t="16650" x="422275" y="4602163"/>
          <p14:tracePt t="16661" x="428625" y="4554538"/>
          <p14:tracePt t="16666" x="428625" y="4513263"/>
          <p14:tracePt t="16678" x="446088" y="4446588"/>
          <p14:tracePt t="16683" x="452438" y="4381500"/>
          <p14:tracePt t="16694" x="458788" y="4303713"/>
          <p14:tracePt t="16698" x="469900" y="4214813"/>
          <p14:tracePt t="16712" x="476250" y="4125913"/>
          <p14:tracePt t="16716" x="476250" y="4030663"/>
          <p14:tracePt t="16728" x="476250" y="3929063"/>
          <p14:tracePt t="16730" x="476250" y="3822700"/>
          <p14:tracePt t="16744" x="476250" y="3721100"/>
          <p14:tracePt t="16748" x="476250" y="3625850"/>
          <p14:tracePt t="16763" x="476250" y="3517900"/>
          <p14:tracePt t="16763" x="476250" y="3429000"/>
          <p14:tracePt t="16770" x="476250" y="3327400"/>
          <p14:tracePt t="16780" x="465138" y="3227388"/>
          <p14:tracePt t="16786" x="458788" y="3136900"/>
          <p14:tracePt t="16795" x="441325" y="3054350"/>
          <p14:tracePt t="16802" x="428625" y="2976563"/>
          <p14:tracePt t="16811" x="422275" y="2894013"/>
          <p14:tracePt t="16818" x="411163" y="2816225"/>
          <p14:tracePt t="16828" x="404813" y="2744788"/>
          <p14:tracePt t="16834" x="387350" y="2679700"/>
          <p14:tracePt t="16844" x="381000" y="2619375"/>
          <p14:tracePt t="16850" x="374650" y="2560638"/>
          <p14:tracePt t="16861" x="363538" y="2506663"/>
          <p14:tracePt t="16867" x="363538" y="2452688"/>
          <p14:tracePt t="16878" x="357188" y="2381250"/>
          <p14:tracePt t="16883" x="339725" y="2309813"/>
          <p14:tracePt t="16895" x="327025" y="2238375"/>
          <p14:tracePt t="16899" x="309563" y="2173288"/>
          <p14:tracePt t="16911" x="285750" y="2101850"/>
          <p14:tracePt t="16915" x="255588" y="2030413"/>
          <p14:tracePt t="16928" x="231775" y="1965325"/>
          <p14:tracePt t="16932" x="196850" y="1887538"/>
          <p14:tracePt t="16945" x="179388" y="1816100"/>
          <p14:tracePt t="16948" x="155575" y="1751013"/>
          <p14:tracePt t="16961" x="136525" y="1679575"/>
          <p14:tracePt t="16965" x="119063" y="1612900"/>
          <p14:tracePt t="16980" x="84138" y="1482725"/>
          <p14:tracePt t="16986" x="65088" y="1417638"/>
          <p14:tracePt t="16995" x="47625" y="1350963"/>
          <p14:tracePt t="17002" x="23813" y="1279525"/>
          <p14:tracePt t="17011" x="6350" y="1214438"/>
          <p14:tracePt t="17018" x="0" y="1155700"/>
          <p14:tracePt t="17028" x="0" y="1089025"/>
          <p14:tracePt t="17034" x="0" y="1030288"/>
          <p14:tracePt t="17044" x="0" y="969963"/>
          <p14:tracePt t="17050" x="0" y="911225"/>
          <p14:tracePt t="17061" x="0" y="863600"/>
          <p14:tracePt t="17066" x="0" y="815975"/>
          <p14:tracePt t="17078" x="0" y="779463"/>
          <p14:tracePt t="17082" x="0" y="738188"/>
          <p14:tracePt t="17095" x="0" y="696913"/>
          <p14:tracePt t="17098" x="0" y="655638"/>
          <p14:tracePt t="17111" x="0" y="631825"/>
          <p14:tracePt t="17115" x="6350" y="608013"/>
          <p14:tracePt t="17128" x="12700" y="588963"/>
          <p14:tracePt t="17132" x="23813" y="560388"/>
          <p14:tracePt t="17144" x="30163" y="536575"/>
          <p14:tracePt t="17148" x="36513" y="512763"/>
          <p14:tracePt t="17161" x="41275" y="493713"/>
          <p14:tracePt t="17165" x="47625" y="476250"/>
          <p14:tracePt t="17178" x="53975" y="441325"/>
          <p14:tracePt t="17186" x="60325" y="428625"/>
          <p14:tracePt t="17195" x="65088" y="411163"/>
          <p14:tracePt t="17202" x="71438" y="404813"/>
          <p14:tracePt t="17211" x="77788" y="387350"/>
          <p14:tracePt t="17218" x="84138" y="381000"/>
          <p14:tracePt t="17228" x="95250" y="357188"/>
          <p14:tracePt t="17234" x="107950" y="333375"/>
          <p14:tracePt t="17245" x="112713" y="327025"/>
          <p14:tracePt t="17250" x="119063" y="309563"/>
          <p14:tracePt t="17261" x="125413" y="303213"/>
          <p14:tracePt t="17282" x="136525" y="292100"/>
          <p14:tracePt t="17314" x="142875" y="292100"/>
          <p14:tracePt t="17322" x="166688" y="279400"/>
          <p14:tracePt t="17330" x="179388" y="279400"/>
          <p14:tracePt t="17338" x="196850" y="274638"/>
          <p14:tracePt t="17347" x="227013" y="261938"/>
          <p14:tracePt t="17354" x="244475" y="255588"/>
          <p14:tracePt t="17363" x="261938" y="255588"/>
          <p14:tracePt t="17370" x="274638" y="244475"/>
          <p14:tracePt t="17378" x="285750" y="244475"/>
          <p14:tracePt t="17386" x="298450" y="238125"/>
          <p14:tracePt t="17394" x="315913" y="238125"/>
          <p14:tracePt t="17402" x="327025" y="238125"/>
          <p14:tracePt t="17411" x="339725" y="238125"/>
          <p14:tracePt t="17418" x="346075" y="238125"/>
          <p14:tracePt t="17426" x="363538" y="238125"/>
          <p14:tracePt t="17442" x="374650" y="238125"/>
          <p14:tracePt t="17450" x="381000" y="238125"/>
          <p14:tracePt t="17466" x="381000" y="244475"/>
          <p14:tracePt t="17474" x="387350" y="244475"/>
          <p14:tracePt t="17482" x="387350" y="250825"/>
          <p14:tracePt t="17498" x="387350" y="255588"/>
          <p14:tracePt t="17506" x="387350" y="268288"/>
          <p14:tracePt t="17522" x="387350" y="279400"/>
          <p14:tracePt t="17530" x="387350" y="292100"/>
          <p14:tracePt t="17547" x="387350" y="298450"/>
          <p14:tracePt t="17554" x="387350" y="303213"/>
          <p14:tracePt t="17666" x="387350" y="309563"/>
          <p14:tracePt t="17746" x="387350" y="315913"/>
          <p14:tracePt t="17763" x="387350" y="327025"/>
          <p14:tracePt t="17778" x="387350" y="333375"/>
          <p14:tracePt t="17786" x="393700" y="350838"/>
          <p14:tracePt t="17794" x="404813" y="381000"/>
          <p14:tracePt t="17802" x="422275" y="422275"/>
          <p14:tracePt t="17810" x="446088" y="469900"/>
          <p14:tracePt t="17818" x="488950" y="541338"/>
          <p14:tracePt t="17826" x="541338" y="642938"/>
          <p14:tracePt t="17834" x="619125" y="768350"/>
          <p14:tracePt t="17842" x="703263" y="941388"/>
          <p14:tracePt t="17850" x="792163" y="1143000"/>
          <p14:tracePt t="17858" x="904875" y="1381125"/>
          <p14:tracePt t="17866" x="1060450" y="1666875"/>
          <p14:tracePt t="17874" x="1231900" y="1946275"/>
          <p14:tracePt t="17882" x="1441450" y="2238375"/>
          <p14:tracePt t="17890" x="1655763" y="2493963"/>
          <p14:tracePt t="17898" x="1905000" y="2779713"/>
          <p14:tracePt t="17906" x="2208213" y="3036888"/>
          <p14:tracePt t="17914" x="2493963" y="3286125"/>
          <p14:tracePt t="17922" x="2846388" y="3541713"/>
          <p14:tracePt t="17931" x="3132138" y="3744913"/>
          <p14:tracePt t="17938" x="3422650" y="3922713"/>
          <p14:tracePt t="17947" x="3708400" y="4084638"/>
          <p14:tracePt t="17954" x="3881438" y="4156075"/>
          <p14:tracePt t="17963" x="4078288" y="4208463"/>
          <p14:tracePt t="17970" x="4214813" y="4238625"/>
          <p14:tracePt t="17980" x="4346575" y="4251325"/>
          <p14:tracePt t="17986" x="4452938" y="4251325"/>
          <p14:tracePt t="17997" x="4537075" y="4251325"/>
          <p14:tracePt t="18002" x="4613275" y="4251325"/>
          <p14:tracePt t="18014" x="4660900" y="4251325"/>
          <p14:tracePt t="18018" x="4703763" y="4244975"/>
          <p14:tracePt t="18030" x="4738688" y="4244975"/>
          <p14:tracePt t="18034" x="4786313" y="4244975"/>
          <p14:tracePt t="18047" x="4822825" y="4244975"/>
          <p14:tracePt t="18050" x="4857750" y="4244975"/>
          <p14:tracePt t="18064" x="4875213" y="4256088"/>
          <p14:tracePt t="18067" x="4887913" y="4262438"/>
          <p14:tracePt t="18138" x="4881563" y="4262438"/>
          <p14:tracePt t="18147" x="4875213" y="4262438"/>
          <p14:tracePt t="18154" x="4875213" y="4256088"/>
          <p14:tracePt t="18202" x="4870450" y="4256088"/>
          <p14:tracePt t="18226" x="4864100" y="4251325"/>
          <p14:tracePt t="18242" x="4851400" y="4238625"/>
          <p14:tracePt t="18250" x="4846638" y="4221163"/>
          <p14:tracePt t="18258" x="4833938" y="4208463"/>
          <p14:tracePt t="18266" x="4827588" y="4191000"/>
          <p14:tracePt t="18274" x="4827588" y="4160838"/>
          <p14:tracePt t="18282" x="4827588" y="4132263"/>
          <p14:tracePt t="18290" x="4827588" y="4108450"/>
          <p14:tracePt t="18298" x="4840288" y="4078288"/>
          <p14:tracePt t="18306" x="4846638" y="4048125"/>
          <p14:tracePt t="18314" x="4851400" y="4017963"/>
          <p14:tracePt t="18322" x="4851400" y="4000500"/>
          <p14:tracePt t="18330" x="4851400" y="3983038"/>
          <p14:tracePt t="18338" x="4851400" y="3976688"/>
          <p14:tracePt t="18347" x="4851400" y="3965575"/>
          <p14:tracePt t="18354" x="4851400" y="3959225"/>
          <p14:tracePt t="25601" x="4851400" y="3952875"/>
          <p14:tracePt t="25618" x="4833938" y="3941763"/>
          <p14:tracePt t="25619" x="4803775" y="3929063"/>
          <p14:tracePt t="25626" x="4775200" y="3911600"/>
          <p14:tracePt t="25634" x="4745038" y="3894138"/>
          <p14:tracePt t="25642" x="4732338" y="3870325"/>
          <p14:tracePt t="25651" x="4732338" y="3846513"/>
          <p14:tracePt t="25658" x="4732338" y="3833813"/>
          <p14:tracePt t="25668" x="4732338" y="3822700"/>
          <p14:tracePt t="25674" x="4714875" y="3822700"/>
          <p14:tracePt t="25684" x="4673600" y="3816350"/>
          <p14:tracePt t="25690" x="4619625" y="3816350"/>
          <p14:tracePt t="25701" x="4572000" y="3816350"/>
          <p14:tracePt t="25706" x="4530725" y="3827463"/>
          <p14:tracePt t="25718" x="4483100" y="3851275"/>
          <p14:tracePt t="25722" x="4446588" y="3875088"/>
          <p14:tracePt t="25734" x="4398963" y="3894138"/>
          <p14:tracePt t="25738" x="4364038" y="3941763"/>
          <p14:tracePt t="25751" x="4340225" y="4017963"/>
          <p14:tracePt t="25755" x="4322763" y="4108450"/>
          <p14:tracePt t="25768" x="4310063" y="4214813"/>
          <p14:tracePt t="25771" x="4310063" y="4346575"/>
          <p14:tracePt t="25784" x="4292600" y="4470400"/>
          <p14:tracePt t="25788" x="4292600" y="4602163"/>
          <p14:tracePt t="25801" x="4292600" y="4684713"/>
          <p14:tracePt t="25804" x="4292600" y="4756150"/>
          <p14:tracePt t="25818" x="4292600" y="4810125"/>
          <p14:tracePt t="25826" x="4292600" y="4827588"/>
          <p14:tracePt t="25834" x="4292600" y="4833938"/>
          <p14:tracePt t="25842" x="4286250" y="4833938"/>
          <p14:tracePt t="25858" x="4279900" y="4833938"/>
          <p14:tracePt t="25868" x="4262438" y="4833938"/>
          <p14:tracePt t="25874" x="4221163" y="4799013"/>
          <p14:tracePt t="25884" x="4173538" y="4732338"/>
          <p14:tracePt t="25890" x="4113213" y="4667250"/>
          <p14:tracePt t="25901" x="4037013" y="4584700"/>
          <p14:tracePt t="25906" x="3946525" y="4500563"/>
          <p14:tracePt t="25918" x="3870325" y="4441825"/>
          <p14:tracePt t="25922" x="3775075" y="4375150"/>
          <p14:tracePt t="25934" x="3703638" y="4333875"/>
          <p14:tracePt t="25938" x="3636963" y="4279900"/>
          <p14:tracePt t="25951" x="3565525" y="4232275"/>
          <p14:tracePt t="25955" x="3513138" y="4191000"/>
          <p14:tracePt t="25968" x="3482975" y="4173538"/>
          <p14:tracePt t="25971" x="3459163" y="4149725"/>
          <p14:tracePt t="25986" x="3459163" y="4137025"/>
          <p14:tracePt t="25987" x="3452813" y="4119563"/>
          <p14:tracePt t="26002" x="3459163" y="4108450"/>
          <p14:tracePt t="26034" x="3465513" y="4108450"/>
          <p14:tracePt t="26042" x="3470275" y="4108450"/>
          <p14:tracePt t="26058" x="3476625" y="4108450"/>
          <p14:tracePt t="26090" x="3482975" y="4102100"/>
          <p14:tracePt t="26098" x="3494088" y="4078288"/>
          <p14:tracePt t="26106" x="3500438" y="4048125"/>
          <p14:tracePt t="26114" x="3506788" y="4030663"/>
          <p14:tracePt t="26122" x="3517900" y="3994150"/>
          <p14:tracePt t="26130" x="3524250" y="3965575"/>
          <p14:tracePt t="26138" x="3541713" y="3922713"/>
          <p14:tracePt t="26147" x="3548063" y="3905250"/>
          <p14:tracePt t="26154" x="3571875" y="3875088"/>
          <p14:tracePt t="26163" x="3578225" y="3857625"/>
          <p14:tracePt t="26170" x="3595688" y="3846513"/>
          <p14:tracePt t="26178" x="3608388" y="3833813"/>
          <p14:tracePt t="26186" x="3613150" y="3827463"/>
          <p14:tracePt t="26194" x="3625850" y="3822700"/>
          <p14:tracePt t="26202" x="3632200" y="3822700"/>
          <p14:tracePt t="26210" x="3636963" y="3816350"/>
          <p14:tracePt t="26218" x="3643313" y="3810000"/>
          <p14:tracePt t="26226" x="3649663" y="3810000"/>
          <p14:tracePt t="26234" x="3660775" y="3798888"/>
          <p14:tracePt t="26250" x="3667125" y="3792538"/>
          <p14:tracePt t="26274" x="3667125" y="3786188"/>
          <p14:tracePt t="26658" x="3679825" y="3810000"/>
          <p14:tracePt t="26666" x="3684588" y="3833813"/>
          <p14:tracePt t="26674" x="3708400" y="3881438"/>
          <p14:tracePt t="26682" x="3738563" y="3946525"/>
          <p14:tracePt t="26690" x="3779838" y="4013200"/>
          <p14:tracePt t="26698" x="3816350" y="4078288"/>
          <p14:tracePt t="26706" x="3857625" y="4167188"/>
          <p14:tracePt t="26714" x="3911600" y="4256088"/>
          <p14:tracePt t="26722" x="3970338" y="4370388"/>
          <p14:tracePt t="26730" x="4017963" y="4500563"/>
          <p14:tracePt t="26738" x="4071938" y="4656138"/>
          <p14:tracePt t="26746" x="4113213" y="4792663"/>
          <p14:tracePt t="26754" x="4132263" y="4929188"/>
          <p14:tracePt t="26763" x="4143375" y="5048250"/>
          <p14:tracePt t="26770" x="4173538" y="5167313"/>
          <p14:tracePt t="26778" x="4208463" y="5256213"/>
          <p14:tracePt t="26786" x="4238625" y="5334000"/>
          <p14:tracePt t="26794" x="4275138" y="5405438"/>
          <p14:tracePt t="26802" x="4310063" y="5459413"/>
          <p14:tracePt t="26810" x="4322763" y="5494338"/>
          <p14:tracePt t="26818" x="4340225" y="5513388"/>
          <p14:tracePt t="26826" x="4346575" y="5530850"/>
          <p14:tracePt t="26835" x="4351338" y="5537200"/>
          <p14:tracePt t="26842" x="4351338" y="5541963"/>
          <p14:tracePt t="26851" x="4351338" y="5548313"/>
          <p14:tracePt t="26858" x="4357688" y="5561013"/>
          <p14:tracePt t="26868" x="4357688" y="5565775"/>
          <p14:tracePt t="26874" x="4370388" y="5584825"/>
          <p14:tracePt t="26890" x="4375150" y="5589588"/>
          <p14:tracePt t="26901" x="4381500" y="5602288"/>
          <p14:tracePt t="26906" x="4387850" y="5613400"/>
          <p14:tracePt t="26918" x="4405313" y="5637213"/>
          <p14:tracePt t="26922" x="4405313" y="5643563"/>
          <p14:tracePt t="26935" x="4411663" y="5661025"/>
          <p14:tracePt t="26938" x="4418013" y="5673725"/>
          <p14:tracePt t="26952" x="4422775" y="5680075"/>
          <p14:tracePt t="26955" x="4429125" y="5684838"/>
          <p14:tracePt t="26968" x="4429125" y="5691188"/>
          <p14:tracePt t="26971" x="4435475" y="5691188"/>
          <p14:tracePt t="26986" x="4435475" y="5697538"/>
          <p14:tracePt t="26987" x="4441825" y="5708650"/>
          <p14:tracePt t="26994" x="4452938" y="5715000"/>
          <p14:tracePt t="27002" x="4452938" y="5721350"/>
          <p14:tracePt t="27010" x="4465638" y="5732463"/>
          <p14:tracePt t="27019" x="4470400" y="5738813"/>
          <p14:tracePt t="27026" x="4494213" y="5745163"/>
          <p14:tracePt t="27035" x="4524375" y="5756275"/>
          <p14:tracePt t="27042" x="4565650" y="5756275"/>
          <p14:tracePt t="27052" x="4619625" y="5756275"/>
          <p14:tracePt t="27058" x="4660900" y="5756275"/>
          <p14:tracePt t="27068" x="4738688" y="5751513"/>
          <p14:tracePt t="27074" x="4810125" y="5727700"/>
          <p14:tracePt t="27085" x="4881563" y="5697538"/>
          <p14:tracePt t="27090" x="4929188" y="5667375"/>
          <p14:tracePt t="27102" x="4983163" y="5643563"/>
          <p14:tracePt t="27106" x="5018088" y="5608638"/>
          <p14:tracePt t="27119" x="5041900" y="5584825"/>
          <p14:tracePt t="27123" x="5060950" y="5578475"/>
          <p14:tracePt t="27135" x="5060950" y="5572125"/>
          <p14:tracePt t="27178" x="5060950" y="5565775"/>
          <p14:tracePt t="27186" x="5054600" y="5565775"/>
          <p14:tracePt t="27274" x="5048250" y="5565775"/>
          <p14:tracePt t="27306" x="5041900" y="5565775"/>
          <p14:tracePt t="27314" x="5041900" y="5561013"/>
          <p14:tracePt t="27338" x="5041900" y="5554663"/>
          <p14:tracePt t="27346" x="5037138" y="5554663"/>
          <p14:tracePt t="27363" x="5037138" y="5548313"/>
          <p14:tracePt t="27370" x="5024438" y="5541963"/>
          <p14:tracePt t="27378" x="5024438" y="5537200"/>
          <p14:tracePt t="27386" x="5013325" y="5530850"/>
          <p14:tracePt t="27394" x="4994275" y="5530850"/>
          <p14:tracePt t="27402" x="4970463" y="5524500"/>
          <p14:tracePt t="27410" x="4941888" y="5518150"/>
          <p14:tracePt t="27418" x="4899025" y="5500688"/>
          <p14:tracePt t="27426" x="4857750" y="5500688"/>
          <p14:tracePt t="27434" x="4810125" y="5500688"/>
          <p14:tracePt t="27442" x="4792663" y="5500688"/>
          <p14:tracePt t="27450" x="4775200" y="5500688"/>
          <p14:tracePt t="27458" x="4768850" y="5500688"/>
          <p14:tracePt t="27466" x="4756150" y="5500688"/>
          <p14:tracePt t="27474" x="4751388" y="5500688"/>
          <p14:tracePt t="28858" x="4732338" y="5476875"/>
          <p14:tracePt t="28866" x="4708525" y="5441950"/>
          <p14:tracePt t="28874" x="4691063" y="5405438"/>
          <p14:tracePt t="28882" x="4684713" y="5375275"/>
          <p14:tracePt t="28890" x="4684713" y="5334000"/>
          <p14:tracePt t="28898" x="4684713" y="5280025"/>
          <p14:tracePt t="28906" x="4697413" y="5214938"/>
          <p14:tracePt t="28914" x="4708525" y="5137150"/>
          <p14:tracePt t="28922" x="4708525" y="5060950"/>
          <p14:tracePt t="28930" x="4708525" y="4983163"/>
          <p14:tracePt t="28938" x="4721225" y="4905375"/>
          <p14:tracePt t="28946" x="4727575" y="4840288"/>
          <p14:tracePt t="28954" x="4727575" y="4779963"/>
          <p14:tracePt t="28962" x="4727575" y="4727575"/>
          <p14:tracePt t="28970" x="4732338" y="4691063"/>
          <p14:tracePt t="28978" x="4732338" y="4649788"/>
          <p14:tracePt t="28986" x="4732338" y="4619625"/>
          <p14:tracePt t="28994" x="4732338" y="4602163"/>
          <p14:tracePt t="29002" x="4732338" y="458946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1434061-5BB1-0D4E-9253-4ECE479DFCE7}"/>
              </a:ext>
            </a:extLst>
          </p:cNvPr>
          <p:cNvSpPr txBox="1"/>
          <p:nvPr/>
        </p:nvSpPr>
        <p:spPr>
          <a:xfrm>
            <a:off x="387626" y="6078283"/>
            <a:ext cx="8442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alibri Light" panose="020F0302020204030204" pitchFamily="34" charset="0"/>
                <a:cs typeface="Calibri Light" panose="020F0302020204030204" pitchFamily="34" charset="0"/>
              </a:rPr>
              <a:t>Fe-0.06C-0.27Si-1.84Mn-2.48Ni-0.2Mo wt% + 399 ppmw of oxygen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FA95B2-F43A-0E4C-9D29-936F80F47786}"/>
              </a:ext>
            </a:extLst>
          </p:cNvPr>
          <p:cNvSpPr txBox="1"/>
          <p:nvPr/>
        </p:nvSpPr>
        <p:spPr>
          <a:xfrm>
            <a:off x="8143875" y="168973"/>
            <a:ext cx="377706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Austenitised</a:t>
            </a:r>
            <a:r>
              <a:rPr lang="en-GB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at </a:t>
            </a:r>
            <a:r>
              <a:rPr lang="en-GB" sz="36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1200°C for 10 </a:t>
            </a:r>
            <a:r>
              <a:rPr lang="en-GB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min, transformed isothermally at 460°C for 30 min.</a:t>
            </a:r>
          </a:p>
          <a:p>
            <a:endParaRPr lang="en-GB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Yang JR, </a:t>
            </a:r>
            <a:r>
              <a:rPr lang="en-GB" sz="2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Bhadeshia</a:t>
            </a:r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HKDH. Acicular ferrite transformation in alloy-steel weld metals. Journal of materials science. 1991 Feb;26(3):839-45.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31AFA2-A3AF-E441-804C-490E5DC6E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26" y="318052"/>
            <a:ext cx="6819485" cy="556207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0ADCB8-17C7-3FCA-77B2-76197A271E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1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59"/>
    </mc:Choice>
    <mc:Fallback>
      <p:transition spd="slow" advTm="33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2" x="4833938" y="4572000"/>
          <p14:tracePt t="628" x="5000625" y="4524375"/>
          <p14:tracePt t="638" x="5214938" y="4452938"/>
          <p14:tracePt t="644" x="5530850" y="4333875"/>
          <p14:tracePt t="654" x="5792788" y="4221163"/>
          <p14:tracePt t="660" x="6024563" y="4132263"/>
          <p14:tracePt t="671" x="6191250" y="4041775"/>
          <p14:tracePt t="676" x="6310313" y="3983038"/>
          <p14:tracePt t="687" x="6399213" y="3929063"/>
          <p14:tracePt t="692" x="6453188" y="3894138"/>
          <p14:tracePt t="704" x="6489700" y="3863975"/>
          <p14:tracePt t="756" x="6489700" y="3857625"/>
          <p14:tracePt t="764" x="6507163" y="3833813"/>
          <p14:tracePt t="772" x="6542088" y="3792538"/>
          <p14:tracePt t="780" x="6608763" y="3721100"/>
          <p14:tracePt t="788" x="6715125" y="3643313"/>
          <p14:tracePt t="796" x="6858000" y="3513138"/>
          <p14:tracePt t="804" x="7085013" y="3316288"/>
          <p14:tracePt t="812" x="7304088" y="3084513"/>
          <p14:tracePt t="820" x="7518400" y="2840038"/>
          <p14:tracePt t="828" x="7727950" y="2547938"/>
          <p14:tracePt t="837" x="7894638" y="2251075"/>
          <p14:tracePt t="844" x="8037513" y="1965325"/>
          <p14:tracePt t="853" x="8197850" y="1612900"/>
          <p14:tracePt t="860" x="8334375" y="1316038"/>
          <p14:tracePt t="868" x="8494713" y="1030288"/>
          <p14:tracePt t="876" x="8632825" y="803275"/>
          <p14:tracePt t="884" x="8751888" y="612775"/>
          <p14:tracePt t="892" x="8870950" y="441325"/>
          <p14:tracePt t="900" x="8977313" y="298450"/>
          <p14:tracePt t="908" x="9055100" y="203200"/>
          <p14:tracePt t="916" x="9126538" y="119063"/>
          <p14:tracePt t="924" x="9204325" y="30163"/>
          <p14:tracePt t="933" x="9269413" y="0"/>
          <p14:tracePt t="940" x="9317038" y="0"/>
          <p14:tracePt t="949" x="9358313" y="0"/>
          <p14:tracePt t="956" x="9375775" y="0"/>
          <p14:tracePt t="965" x="9388475" y="0"/>
          <p14:tracePt t="980" x="9399588" y="6350"/>
          <p14:tracePt t="988" x="9412288" y="23813"/>
          <p14:tracePt t="996" x="9423400" y="41275"/>
          <p14:tracePt t="1004" x="9447213" y="71438"/>
          <p14:tracePt t="1012" x="9494838" y="107950"/>
          <p14:tracePt t="1020" x="9525000" y="119063"/>
          <p14:tracePt t="1028" x="9572625" y="136525"/>
          <p14:tracePt t="1037" x="9626600" y="142875"/>
          <p14:tracePt t="1044" x="9674225" y="155575"/>
          <p14:tracePt t="1053" x="9721850" y="160338"/>
          <p14:tracePt t="1060" x="9763125" y="160338"/>
          <p14:tracePt t="1068" x="9793288" y="166688"/>
          <p14:tracePt t="1076" x="9823450" y="173038"/>
          <p14:tracePt t="1084" x="9834563" y="173038"/>
          <p14:tracePt t="1092" x="9847263" y="179388"/>
          <p14:tracePt t="1124" x="9847263" y="184150"/>
          <p14:tracePt t="1132" x="9828213" y="190500"/>
          <p14:tracePt t="1140" x="9780588" y="207963"/>
          <p14:tracePt t="1148" x="9728200" y="231775"/>
          <p14:tracePt t="1156" x="9656763" y="244475"/>
          <p14:tracePt t="1164" x="9590088" y="268288"/>
          <p14:tracePt t="1172" x="9513888" y="285750"/>
          <p14:tracePt t="1181" x="9447213" y="303213"/>
          <p14:tracePt t="1188" x="9394825" y="322263"/>
          <p14:tracePt t="1196" x="9340850" y="339725"/>
          <p14:tracePt t="1204" x="9293225" y="357188"/>
          <p14:tracePt t="1212" x="9245600" y="381000"/>
          <p14:tracePt t="1220" x="9204325" y="404813"/>
          <p14:tracePt t="1228" x="9174163" y="422275"/>
          <p14:tracePt t="1237" x="9156700" y="441325"/>
          <p14:tracePt t="1244" x="9137650" y="458788"/>
          <p14:tracePt t="1253" x="9109075" y="488950"/>
          <p14:tracePt t="1260" x="9078913" y="523875"/>
          <p14:tracePt t="1268" x="9042400" y="560388"/>
          <p14:tracePt t="1276" x="8994775" y="612775"/>
          <p14:tracePt t="1284" x="8942388" y="655638"/>
          <p14:tracePt t="1292" x="8870950" y="708025"/>
          <p14:tracePt t="1300" x="8786813" y="768350"/>
          <p14:tracePt t="1308" x="8697913" y="822325"/>
          <p14:tracePt t="1316" x="8602663" y="881063"/>
          <p14:tracePt t="1324" x="8513763" y="946150"/>
          <p14:tracePt t="1332" x="8429625" y="1012825"/>
          <p14:tracePt t="1340" x="8347075" y="1084263"/>
          <p14:tracePt t="1349" x="8256588" y="1136650"/>
          <p14:tracePt t="1356" x="8185150" y="1190625"/>
          <p14:tracePt t="1365" x="8108950" y="1238250"/>
          <p14:tracePt t="1372" x="8042275" y="1274763"/>
          <p14:tracePt t="1382" x="7989888" y="1303338"/>
          <p14:tracePt t="1388" x="7953375" y="1322388"/>
          <p14:tracePt t="1398" x="7929563" y="1333500"/>
          <p14:tracePt t="1404" x="7923213" y="1333500"/>
          <p14:tracePt t="1460" x="7929563" y="1333500"/>
          <p14:tracePt t="1468" x="7935913" y="1333500"/>
          <p14:tracePt t="1476" x="7935913" y="1327150"/>
          <p14:tracePt t="1492" x="7942263" y="1327150"/>
          <p14:tracePt t="1516" x="7947025" y="1327150"/>
          <p14:tracePt t="1532" x="7959725" y="1327150"/>
          <p14:tracePt t="1540" x="7970838" y="1327150"/>
          <p14:tracePt t="1548" x="7983538" y="1327150"/>
          <p14:tracePt t="1556" x="8013700" y="1327150"/>
          <p14:tracePt t="1564" x="8061325" y="1327150"/>
          <p14:tracePt t="1572" x="8113713" y="1327150"/>
          <p14:tracePt t="1580" x="8174038" y="1327150"/>
          <p14:tracePt t="1588" x="8245475" y="1327150"/>
          <p14:tracePt t="1596" x="8334375" y="1327150"/>
          <p14:tracePt t="1604" x="8435975" y="1327150"/>
          <p14:tracePt t="1612" x="8561388" y="1327150"/>
          <p14:tracePt t="1620" x="8721725" y="1327150"/>
          <p14:tracePt t="1628" x="8858250" y="1327150"/>
          <p14:tracePt t="1637" x="9001125" y="1327150"/>
          <p14:tracePt t="1644" x="9137650" y="1327150"/>
          <p14:tracePt t="1653" x="9269413" y="1327150"/>
          <p14:tracePt t="1660" x="9394825" y="1327150"/>
          <p14:tracePt t="1668" x="9513888" y="1327150"/>
          <p14:tracePt t="1676" x="9626600" y="1327150"/>
          <p14:tracePt t="1684" x="9715500" y="1327150"/>
          <p14:tracePt t="1692" x="9799638" y="1327150"/>
          <p14:tracePt t="1700" x="9875838" y="1327150"/>
          <p14:tracePt t="1708" x="9929813" y="1322388"/>
          <p14:tracePt t="1716" x="9977438" y="1316038"/>
          <p14:tracePt t="1724" x="10018713" y="1316038"/>
          <p14:tracePt t="1733" x="10042525" y="1309688"/>
          <p14:tracePt t="1740" x="10061575" y="1303338"/>
          <p14:tracePt t="1749" x="10079038" y="1303338"/>
          <p14:tracePt t="1756" x="10090150" y="1303338"/>
          <p14:tracePt t="1772" x="10096500" y="1303338"/>
          <p14:tracePt t="1812" x="10102850" y="1303338"/>
          <p14:tracePt t="1820" x="10109200" y="1303338"/>
          <p14:tracePt t="1828" x="10126663" y="1303338"/>
          <p14:tracePt t="1837" x="10144125" y="1303338"/>
          <p14:tracePt t="1844" x="10180638" y="1292225"/>
          <p14:tracePt t="1853" x="10204450" y="1292225"/>
          <p14:tracePt t="1860" x="10245725" y="1285875"/>
          <p14:tracePt t="1868" x="10299700" y="1279525"/>
          <p14:tracePt t="1876" x="10358438" y="1279525"/>
          <p14:tracePt t="1884" x="10418763" y="1279525"/>
          <p14:tracePt t="1892" x="10490200" y="1279525"/>
          <p14:tracePt t="1900" x="10579100" y="1279525"/>
          <p14:tracePt t="1908" x="10661650" y="1285875"/>
          <p14:tracePt t="1916" x="10733088" y="1298575"/>
          <p14:tracePt t="1924" x="10793413" y="1309688"/>
          <p14:tracePt t="1932" x="10841038" y="1322388"/>
          <p14:tracePt t="1940" x="10871200" y="1327150"/>
          <p14:tracePt t="1948" x="10875963" y="1327150"/>
          <p14:tracePt t="1988" x="10882313" y="1327150"/>
          <p14:tracePt t="2053" x="10875963" y="1327150"/>
          <p14:tracePt t="2060" x="10871200" y="1327150"/>
          <p14:tracePt t="2068" x="10847388" y="1327150"/>
          <p14:tracePt t="2076" x="10823575" y="1327150"/>
          <p14:tracePt t="2084" x="10810875" y="1327150"/>
          <p14:tracePt t="2100" x="10804525" y="1327150"/>
          <p14:tracePt t="2364" x="10780713" y="1327150"/>
          <p14:tracePt t="2372" x="10756900" y="1333500"/>
          <p14:tracePt t="2380" x="10733088" y="1346200"/>
          <p14:tracePt t="2388" x="10704513" y="1346200"/>
          <p14:tracePt t="2396" x="10680700" y="1357313"/>
          <p14:tracePt t="2404" x="10656888" y="1363663"/>
          <p14:tracePt t="2412" x="10633075" y="1363663"/>
          <p14:tracePt t="2420" x="10626725" y="1363663"/>
          <p14:tracePt t="2428" x="10602913" y="1374775"/>
          <p14:tracePt t="2437" x="10566400" y="1381125"/>
          <p14:tracePt t="2444" x="10537825" y="1393825"/>
          <p14:tracePt t="2453" x="10501313" y="1404938"/>
          <p14:tracePt t="2460" x="10460038" y="1417638"/>
          <p14:tracePt t="2468" x="10423525" y="1422400"/>
          <p14:tracePt t="2476" x="10364788" y="1441450"/>
          <p14:tracePt t="2484" x="10310813" y="1465263"/>
          <p14:tracePt t="2492" x="10263188" y="1476375"/>
          <p14:tracePt t="2500" x="10215563" y="1493838"/>
          <p14:tracePt t="2508" x="10180638" y="1500188"/>
          <p14:tracePt t="2516" x="10156825" y="1512888"/>
          <p14:tracePt t="2524" x="10137775" y="1517650"/>
          <p14:tracePt t="2532" x="10133013" y="1517650"/>
          <p14:tracePt t="2644" x="10126663" y="1517650"/>
          <p14:tracePt t="2653" x="10126663" y="1524000"/>
          <p14:tracePt t="2660" x="10120313" y="1524000"/>
          <p14:tracePt t="2668" x="10102850" y="1524000"/>
          <p14:tracePt t="2676" x="10085388" y="1524000"/>
          <p14:tracePt t="2684" x="10055225" y="1530350"/>
          <p14:tracePt t="2692" x="10025063" y="1536700"/>
          <p14:tracePt t="2700" x="10001250" y="1536700"/>
          <p14:tracePt t="2708" x="9966325" y="1547813"/>
          <p14:tracePt t="2716" x="9923463" y="1554163"/>
          <p14:tracePt t="2724" x="9882188" y="1554163"/>
          <p14:tracePt t="2732" x="9823450" y="1577975"/>
          <p14:tracePt t="2740" x="9763125" y="1595438"/>
          <p14:tracePt t="2749" x="9674225" y="1625600"/>
          <p14:tracePt t="2756" x="9566275" y="1679575"/>
          <p14:tracePt t="2764" x="9399588" y="1731963"/>
          <p14:tracePt t="2772" x="9239250" y="1803400"/>
          <p14:tracePt t="2780" x="9007475" y="1905000"/>
          <p14:tracePt t="2788" x="8745538" y="2000250"/>
          <p14:tracePt t="2796" x="8447088" y="2125663"/>
          <p14:tracePt t="2804" x="8089900" y="2251075"/>
          <p14:tracePt t="2812" x="7732713" y="2346325"/>
          <p14:tracePt t="2821" x="7304088" y="2493963"/>
          <p14:tracePt t="2828" x="6810375" y="2584450"/>
          <p14:tracePt t="2837" x="6340475" y="2690813"/>
          <p14:tracePt t="2844" x="5816600" y="2779713"/>
          <p14:tracePt t="2854" x="5346700" y="2846388"/>
          <p14:tracePt t="2860" x="4810125" y="2928938"/>
          <p14:tracePt t="2872" x="4387850" y="2982913"/>
          <p14:tracePt t="2876" x="3965575" y="3030538"/>
          <p14:tracePt t="2888" x="3619500" y="3060700"/>
          <p14:tracePt t="2892" x="3279775" y="3060700"/>
          <p14:tracePt t="2904" x="3006725" y="3060700"/>
          <p14:tracePt t="2908" x="2803525" y="3060700"/>
          <p14:tracePt t="2920" x="2643188" y="3060700"/>
          <p14:tracePt t="2924" x="2536825" y="3060700"/>
          <p14:tracePt t="2937" x="2452688" y="3054350"/>
          <p14:tracePt t="2940" x="2381250" y="3030538"/>
          <p14:tracePt t="2954" x="2327275" y="3006725"/>
          <p14:tracePt t="2958" x="2274888" y="2982913"/>
          <p14:tracePt t="2971" x="2232025" y="2965450"/>
          <p14:tracePt t="2973" x="2197100" y="2946400"/>
          <p14:tracePt t="2988" x="2179638" y="2935288"/>
          <p14:tracePt t="2988" x="2179638" y="2928938"/>
          <p14:tracePt t="2996" x="2179638" y="2922588"/>
          <p14:tracePt t="3012" x="2179638" y="2917825"/>
          <p14:tracePt t="3021" x="2184400" y="2894013"/>
          <p14:tracePt t="3028" x="2197100" y="2881313"/>
          <p14:tracePt t="3037" x="2208213" y="2863850"/>
          <p14:tracePt t="3044" x="2208213" y="2857500"/>
          <p14:tracePt t="3060" x="2208213" y="2851150"/>
          <p14:tracePt t="3132" x="2214563" y="2851150"/>
          <p14:tracePt t="3149" x="2214563" y="2846388"/>
          <p14:tracePt t="3156" x="2214563" y="2840038"/>
          <p14:tracePt t="3164" x="2214563" y="2827338"/>
          <p14:tracePt t="3172" x="2214563" y="2816225"/>
          <p14:tracePt t="3180" x="2214563" y="2798763"/>
          <p14:tracePt t="3188" x="2214563" y="2786063"/>
          <p14:tracePt t="3196" x="2220913" y="2768600"/>
          <p14:tracePt t="3204" x="2238375" y="2738438"/>
          <p14:tracePt t="3212" x="2262188" y="2703513"/>
          <p14:tracePt t="3220" x="2298700" y="2660650"/>
          <p14:tracePt t="3228" x="2339975" y="2608263"/>
          <p14:tracePt t="3237" x="2381250" y="2565400"/>
          <p14:tracePt t="3244" x="2428875" y="2513013"/>
          <p14:tracePt t="3253" x="2452688" y="2465388"/>
          <p14:tracePt t="3260" x="2470150" y="2428875"/>
          <p14:tracePt t="3268" x="2500313" y="2374900"/>
          <p14:tracePt t="3276" x="2506663" y="2351088"/>
          <p14:tracePt t="3284" x="2513013" y="2322513"/>
          <p14:tracePt t="3292" x="2517775" y="2309813"/>
          <p14:tracePt t="3300" x="2517775" y="2303463"/>
          <p14:tracePt t="3308" x="2517775" y="2298700"/>
          <p14:tracePt t="3420" x="2517775" y="2292350"/>
          <p14:tracePt t="3428" x="2536825" y="2286000"/>
          <p14:tracePt t="3436" x="2554288" y="2279650"/>
          <p14:tracePt t="3444" x="2589213" y="2262188"/>
          <p14:tracePt t="3453" x="2613025" y="2255838"/>
          <p14:tracePt t="3460" x="2643188" y="2244725"/>
          <p14:tracePt t="3468" x="2673350" y="2238375"/>
          <p14:tracePt t="3476" x="2690813" y="2232025"/>
          <p14:tracePt t="3484" x="2708275" y="2227263"/>
          <p14:tracePt t="3492" x="2732088" y="2214563"/>
          <p14:tracePt t="3500" x="2744788" y="2208213"/>
          <p14:tracePt t="3516" x="2751138" y="2208213"/>
          <p14:tracePt t="4468" x="2744788" y="2214563"/>
          <p14:tracePt t="4484" x="2738438" y="2232025"/>
          <p14:tracePt t="4492" x="2732088" y="2244725"/>
          <p14:tracePt t="4500" x="2727325" y="2255838"/>
          <p14:tracePt t="4508" x="2727325" y="2274888"/>
          <p14:tracePt t="4516" x="2703513" y="2292350"/>
          <p14:tracePt t="4524" x="2697163" y="2303463"/>
          <p14:tracePt t="4533" x="2697163" y="2309813"/>
          <p14:tracePt t="4540" x="2690813" y="2327275"/>
          <p14:tracePt t="4548" x="2679700" y="2357438"/>
          <p14:tracePt t="4556" x="2679700" y="2387600"/>
          <p14:tracePt t="4564" x="2667000" y="2411413"/>
          <p14:tracePt t="4572" x="2655888" y="2435225"/>
          <p14:tracePt t="4580" x="2655888" y="2459038"/>
          <p14:tracePt t="4588" x="2649538" y="2476500"/>
          <p14:tracePt t="4596" x="2636838" y="2500313"/>
          <p14:tracePt t="4604" x="2636838" y="2513013"/>
          <p14:tracePt t="4612" x="2625725" y="2524125"/>
          <p14:tracePt t="4620" x="2625725" y="2530475"/>
          <p14:tracePt t="4628" x="2619375" y="2530475"/>
          <p14:tracePt t="4644" x="2619375" y="2536825"/>
          <p14:tracePt t="4654" x="2613025" y="2536825"/>
          <p14:tracePt t="4684" x="2608263" y="2536825"/>
          <p14:tracePt t="4700" x="2584450" y="2524125"/>
          <p14:tracePt t="4708" x="2560638" y="2500313"/>
          <p14:tracePt t="4716" x="2530475" y="2465388"/>
          <p14:tracePt t="4724" x="2489200" y="2422525"/>
          <p14:tracePt t="4733" x="2452688" y="2374900"/>
          <p14:tracePt t="4740" x="2411413" y="2327275"/>
          <p14:tracePt t="4748" x="2381250" y="2286000"/>
          <p14:tracePt t="4756" x="2346325" y="2232025"/>
          <p14:tracePt t="4764" x="2309813" y="2179638"/>
          <p14:tracePt t="4772" x="2279650" y="2132013"/>
          <p14:tracePt t="4780" x="2251075" y="2089150"/>
          <p14:tracePt t="4788" x="2227263" y="2047875"/>
          <p14:tracePt t="4796" x="2214563" y="2024063"/>
          <p14:tracePt t="4804" x="2208213" y="2006600"/>
          <p14:tracePt t="4812" x="2203450" y="1989138"/>
          <p14:tracePt t="4820" x="2203450" y="1970088"/>
          <p14:tracePt t="4828" x="2203450" y="1958975"/>
          <p14:tracePt t="4837" x="2203450" y="1922463"/>
          <p14:tracePt t="4844" x="2203450" y="1893888"/>
          <p14:tracePt t="4853" x="2208213" y="1870075"/>
          <p14:tracePt t="4860" x="2208213" y="1839913"/>
          <p14:tracePt t="4868" x="2220913" y="1809750"/>
          <p14:tracePt t="4876" x="2232025" y="1779588"/>
          <p14:tracePt t="4884" x="2238375" y="1751013"/>
          <p14:tracePt t="4892" x="2251075" y="1731963"/>
          <p14:tracePt t="4901" x="2268538" y="1703388"/>
          <p14:tracePt t="4908" x="2279650" y="1690688"/>
          <p14:tracePt t="4917" x="2286000" y="1679575"/>
          <p14:tracePt t="4924" x="2298700" y="1666875"/>
          <p14:tracePt t="4933" x="2309813" y="1660525"/>
          <p14:tracePt t="4940" x="2316163" y="1655763"/>
          <p14:tracePt t="4950" x="2327275" y="1643063"/>
          <p14:tracePt t="4956" x="2357438" y="1625600"/>
          <p14:tracePt t="4966" x="2374900" y="1619250"/>
          <p14:tracePt t="4972" x="2422525" y="1608138"/>
          <p14:tracePt t="4983" x="2465388" y="1601788"/>
          <p14:tracePt t="4988" x="2513013" y="1595438"/>
          <p14:tracePt t="5000" x="2547938" y="1595438"/>
          <p14:tracePt t="5004" x="2584450" y="1595438"/>
          <p14:tracePt t="5016" x="2625725" y="1595438"/>
          <p14:tracePt t="5020" x="2660650" y="1595438"/>
          <p14:tracePt t="5033" x="2697163" y="1595438"/>
          <p14:tracePt t="5037" x="2732088" y="1595438"/>
          <p14:tracePt t="5050" x="2755900" y="1595438"/>
          <p14:tracePt t="5053" x="2774950" y="1595438"/>
          <p14:tracePt t="5066" x="2786063" y="1595438"/>
          <p14:tracePt t="5084" x="2792413" y="1595438"/>
          <p14:tracePt t="5100" x="2792413" y="1608138"/>
          <p14:tracePt t="5108" x="2798763" y="1625600"/>
          <p14:tracePt t="5116" x="2809875" y="1655763"/>
          <p14:tracePt t="5124" x="2822575" y="1703388"/>
          <p14:tracePt t="5133" x="2846388" y="1768475"/>
          <p14:tracePt t="5140" x="2881313" y="1827213"/>
          <p14:tracePt t="5148" x="2917825" y="1898650"/>
          <p14:tracePt t="5156" x="2965450" y="1965325"/>
          <p14:tracePt t="5164" x="2994025" y="2017713"/>
          <p14:tracePt t="5172" x="3024188" y="2060575"/>
          <p14:tracePt t="5180" x="3048000" y="2095500"/>
          <p14:tracePt t="5188" x="3054350" y="2108200"/>
          <p14:tracePt t="5196" x="3060700" y="2119313"/>
          <p14:tracePt t="5204" x="3060700" y="2132013"/>
          <p14:tracePt t="5212" x="3065463" y="2136775"/>
          <p14:tracePt t="5220" x="3065463" y="2166938"/>
          <p14:tracePt t="5228" x="3065463" y="2203450"/>
          <p14:tracePt t="5237" x="3065463" y="2251075"/>
          <p14:tracePt t="5244" x="3065463" y="2298700"/>
          <p14:tracePt t="5253" x="3065463" y="2357438"/>
          <p14:tracePt t="5260" x="3060700" y="2405063"/>
          <p14:tracePt t="5268" x="3054350" y="2435225"/>
          <p14:tracePt t="5276" x="3054350" y="2476500"/>
          <p14:tracePt t="5284" x="3041650" y="2500313"/>
          <p14:tracePt t="5292" x="3036888" y="2517775"/>
          <p14:tracePt t="5300" x="3024188" y="2536825"/>
          <p14:tracePt t="5308" x="3024188" y="2541588"/>
          <p14:tracePt t="5324" x="3024188" y="2547938"/>
          <p14:tracePt t="5333" x="3017838" y="2547938"/>
          <p14:tracePt t="5348" x="3017838" y="2554288"/>
          <p14:tracePt t="5404" x="3013075" y="2554288"/>
          <p14:tracePt t="5484" x="3013075" y="2547938"/>
          <p14:tracePt t="5796" x="3006725" y="2530475"/>
          <p14:tracePt t="5804" x="2989263" y="2482850"/>
          <p14:tracePt t="5812" x="2982913" y="2411413"/>
          <p14:tracePt t="5820" x="2965450" y="2322513"/>
          <p14:tracePt t="5828" x="2946400" y="2220913"/>
          <p14:tracePt t="5837" x="2935288" y="2125663"/>
          <p14:tracePt t="5844" x="2911475" y="2060575"/>
          <p14:tracePt t="5853" x="2887663" y="2006600"/>
          <p14:tracePt t="5860" x="2870200" y="1976438"/>
          <p14:tracePt t="5868" x="2863850" y="1965325"/>
          <p14:tracePt t="5876" x="2851150" y="1952625"/>
          <p14:tracePt t="6012" x="2846388" y="1970088"/>
          <p14:tracePt t="6020" x="2846388" y="1976438"/>
          <p14:tracePt t="6028" x="2840038" y="1976438"/>
          <p14:tracePt t="6036" x="2840038" y="1989138"/>
          <p14:tracePt t="6044" x="2833688" y="2000250"/>
          <p14:tracePt t="6053" x="2833688" y="2006600"/>
          <p14:tracePt t="6060" x="2833688" y="2012950"/>
          <p14:tracePt t="6068" x="2827338" y="2012950"/>
          <p14:tracePt t="6084" x="2827338" y="2017713"/>
          <p14:tracePt t="6108" x="2827338" y="2024063"/>
          <p14:tracePt t="6348" x="2822575" y="2030413"/>
          <p14:tracePt t="6364" x="2822575" y="2047875"/>
          <p14:tracePt t="6372" x="2822575" y="2054225"/>
          <p14:tracePt t="6388" x="2822575" y="2060575"/>
          <p14:tracePt t="6420" x="2822575" y="2065338"/>
          <p14:tracePt t="6437" x="2822575" y="2078038"/>
          <p14:tracePt t="6444" x="2822575" y="2084388"/>
          <p14:tracePt t="6460" x="2822575" y="2089150"/>
          <p14:tracePt t="6468" x="2822575" y="2095500"/>
          <p14:tracePt t="6476" x="2827338" y="2101850"/>
          <p14:tracePt t="6900" x="2827338" y="2095500"/>
          <p14:tracePt t="6908" x="2827338" y="2060575"/>
          <p14:tracePt t="6922" x="2833688" y="2006600"/>
          <p14:tracePt t="6925" x="2846388" y="1941513"/>
          <p14:tracePt t="6932" x="2857500" y="1851025"/>
          <p14:tracePt t="6941" x="2870200" y="1755775"/>
          <p14:tracePt t="6949" x="2874963" y="1673225"/>
          <p14:tracePt t="6956" x="2894013" y="1589088"/>
          <p14:tracePt t="6964" x="2898775" y="1512888"/>
          <p14:tracePt t="6973" x="2898775" y="1441450"/>
          <p14:tracePt t="6981" x="2898775" y="1370013"/>
          <p14:tracePt t="6988" x="2898775" y="1309688"/>
          <p14:tracePt t="6996" x="2898775" y="1250950"/>
          <p14:tracePt t="7005" x="2898775" y="1220788"/>
          <p14:tracePt t="7012" x="2898775" y="1203325"/>
          <p14:tracePt t="7020" x="2887663" y="1184275"/>
          <p14:tracePt t="7028" x="2887663" y="1179513"/>
          <p14:tracePt t="7268" x="2887663" y="1184275"/>
          <p14:tracePt t="7276" x="2887663" y="1190625"/>
          <p14:tracePt t="7292" x="2894013" y="1196975"/>
          <p14:tracePt t="7348" x="2894013" y="1203325"/>
          <p14:tracePt t="7428" x="2894013" y="1208088"/>
          <p14:tracePt t="7460" x="2894013" y="1214438"/>
          <p14:tracePt t="7500" x="2894013" y="1220788"/>
          <p14:tracePt t="7964" x="2898775" y="1227138"/>
          <p14:tracePt t="7980" x="2887663" y="1244600"/>
          <p14:tracePt t="7988" x="2863850" y="1292225"/>
          <p14:tracePt t="7996" x="2833688" y="1374775"/>
          <p14:tracePt t="8004" x="2768600" y="1489075"/>
          <p14:tracePt t="8012" x="2660650" y="1660525"/>
          <p14:tracePt t="8020" x="2530475" y="1839913"/>
          <p14:tracePt t="8028" x="2370138" y="2065338"/>
          <p14:tracePt t="8036" x="2214563" y="2251075"/>
          <p14:tracePt t="8044" x="2030413" y="2441575"/>
          <p14:tracePt t="8054" x="1863725" y="2608263"/>
          <p14:tracePt t="8060" x="1755775" y="2708275"/>
          <p14:tracePt t="8069" x="1673225" y="2809875"/>
          <p14:tracePt t="8076" x="1595438" y="2911475"/>
          <p14:tracePt t="8084" x="1536700" y="3000375"/>
          <p14:tracePt t="8092" x="1476375" y="3084513"/>
          <p14:tracePt t="8100" x="1441450" y="3143250"/>
          <p14:tracePt t="8108" x="1404938" y="3197225"/>
          <p14:tracePt t="8116" x="1387475" y="3227388"/>
          <p14:tracePt t="8124" x="1374775" y="3244850"/>
          <p14:tracePt t="8132" x="1374775" y="3255963"/>
          <p14:tracePt t="8140" x="1363663" y="3262313"/>
          <p14:tracePt t="8156" x="1363663" y="3268663"/>
          <p14:tracePt t="8164" x="1370013" y="3279775"/>
          <p14:tracePt t="8172" x="1370013" y="3286125"/>
          <p14:tracePt t="8180" x="1370013" y="3292475"/>
          <p14:tracePt t="8188" x="1370013" y="3298825"/>
          <p14:tracePt t="8196" x="1370013" y="3309938"/>
          <p14:tracePt t="8204" x="1370013" y="3322638"/>
          <p14:tracePt t="8212" x="1363663" y="3327400"/>
          <p14:tracePt t="8220" x="1357313" y="3340100"/>
          <p14:tracePt t="8228" x="1350963" y="3346450"/>
          <p14:tracePt t="8236" x="1333500" y="3357563"/>
          <p14:tracePt t="8253" x="1316038" y="3370263"/>
          <p14:tracePt t="8268" x="1309688" y="3375025"/>
          <p14:tracePt t="8300" x="1309688" y="3381375"/>
          <p14:tracePt t="8356" x="1309688" y="3387725"/>
          <p14:tracePt t="8372" x="1303338" y="3394075"/>
          <p14:tracePt t="8380" x="1298575" y="3405188"/>
          <p14:tracePt t="8388" x="1285875" y="3417888"/>
          <p14:tracePt t="8396" x="1274763" y="3429000"/>
          <p14:tracePt t="8404" x="1250950" y="3459163"/>
          <p14:tracePt t="8412" x="1220788" y="3494088"/>
          <p14:tracePt t="8420" x="1184275" y="3548063"/>
          <p14:tracePt t="8428" x="1149350" y="3608388"/>
          <p14:tracePt t="8436" x="1112838" y="3679825"/>
          <p14:tracePt t="8444" x="1084263" y="3738563"/>
          <p14:tracePt t="8453" x="1060450" y="3798888"/>
          <p14:tracePt t="8460" x="1041400" y="3840163"/>
          <p14:tracePt t="8468" x="1030288" y="3870325"/>
          <p14:tracePt t="8476" x="1030288" y="3887788"/>
          <p14:tracePt t="8484" x="1023938" y="3887788"/>
          <p14:tracePt t="8492" x="1023938" y="3894138"/>
          <p14:tracePt t="8564" x="1030288" y="3894138"/>
          <p14:tracePt t="8572" x="1041400" y="3887788"/>
          <p14:tracePt t="8580" x="1041400" y="3881438"/>
          <p14:tracePt t="8588" x="1047750" y="3881438"/>
          <p14:tracePt t="8604" x="1054100" y="3881438"/>
          <p14:tracePt t="8916" x="1060450" y="3875088"/>
          <p14:tracePt t="8948" x="1060450" y="3870325"/>
          <p14:tracePt t="8964" x="1054100" y="3863975"/>
          <p14:tracePt t="9068" x="1047750" y="3863975"/>
          <p14:tracePt t="9148" x="1047750" y="3857625"/>
          <p14:tracePt t="9164" x="1047750" y="3851275"/>
          <p14:tracePt t="9172" x="1047750" y="3840163"/>
          <p14:tracePt t="9180" x="1047750" y="3822700"/>
          <p14:tracePt t="9188" x="1047750" y="3816350"/>
          <p14:tracePt t="9196" x="1047750" y="3803650"/>
          <p14:tracePt t="9204" x="1054100" y="3792538"/>
          <p14:tracePt t="9212" x="1054100" y="3775075"/>
          <p14:tracePt t="9220" x="1060450" y="3762375"/>
          <p14:tracePt t="9237" x="1060450" y="3756025"/>
          <p14:tracePt t="9388" x="1065213" y="3756025"/>
          <p14:tracePt t="9404" x="1071563" y="3756025"/>
          <p14:tracePt t="9412" x="1077913" y="3756025"/>
          <p14:tracePt t="9420" x="1084263" y="3756025"/>
          <p14:tracePt t="9428" x="1089025" y="3756025"/>
          <p14:tracePt t="9532" x="1095375" y="3756025"/>
          <p14:tracePt t="9580" x="1095375" y="3751263"/>
          <p14:tracePt t="9588" x="1084263" y="3751263"/>
          <p14:tracePt t="9596" x="1071563" y="3744913"/>
          <p14:tracePt t="9604" x="1054100" y="3738563"/>
          <p14:tracePt t="9612" x="1036638" y="3738563"/>
          <p14:tracePt t="9621" x="1023938" y="3732213"/>
          <p14:tracePt t="9628" x="1006475" y="3727450"/>
          <p14:tracePt t="9637" x="1006475" y="3721100"/>
          <p14:tracePt t="9644" x="989013" y="3714750"/>
          <p14:tracePt t="9653" x="969963" y="3708400"/>
          <p14:tracePt t="9660" x="965200" y="3708400"/>
          <p14:tracePt t="9668" x="952500" y="3703638"/>
          <p14:tracePt t="9676" x="946150" y="3703638"/>
          <p14:tracePt t="9684" x="935038" y="3697288"/>
          <p14:tracePt t="9756" x="941388" y="3690938"/>
          <p14:tracePt t="10172" x="958850" y="3690938"/>
          <p14:tracePt t="10180" x="976313" y="3690938"/>
          <p14:tracePt t="10188" x="1006475" y="3690938"/>
          <p14:tracePt t="10196" x="1041400" y="3690938"/>
          <p14:tracePt t="10204" x="1095375" y="3690938"/>
          <p14:tracePt t="10212" x="1149350" y="3690938"/>
          <p14:tracePt t="10220" x="1220788" y="3690938"/>
          <p14:tracePt t="10228" x="1279525" y="3690938"/>
          <p14:tracePt t="10237" x="1346200" y="3673475"/>
          <p14:tracePt t="10244" x="1398588" y="3660775"/>
          <p14:tracePt t="10253" x="1452563" y="3632200"/>
          <p14:tracePt t="10260" x="1506538" y="3613150"/>
          <p14:tracePt t="10268" x="1536700" y="3595688"/>
          <p14:tracePt t="10276" x="1560513" y="3578225"/>
          <p14:tracePt t="10284" x="1595438" y="3548063"/>
          <p14:tracePt t="10292" x="1612900" y="3513138"/>
          <p14:tracePt t="10300" x="1631950" y="3470275"/>
          <p14:tracePt t="10308" x="1660525" y="3422650"/>
          <p14:tracePt t="10316" x="1684338" y="3363913"/>
          <p14:tracePt t="10324" x="1690688" y="3303588"/>
          <p14:tracePt t="10332" x="1708150" y="3244850"/>
          <p14:tracePt t="10340" x="1708150" y="3167063"/>
          <p14:tracePt t="10348" x="1703388" y="3071813"/>
          <p14:tracePt t="10356" x="1666875" y="2946400"/>
          <p14:tracePt t="10364" x="1636713" y="2816225"/>
          <p14:tracePt t="10372" x="1589088" y="2667000"/>
          <p14:tracePt t="10380" x="1560513" y="2541588"/>
          <p14:tracePt t="10388" x="1524000" y="2422525"/>
          <p14:tracePt t="10396" x="1506538" y="2298700"/>
          <p14:tracePt t="10405" x="1493838" y="2190750"/>
          <p14:tracePt t="10412" x="1470025" y="2095500"/>
          <p14:tracePt t="10421" x="1458913" y="2000250"/>
          <p14:tracePt t="10428" x="1446213" y="1917700"/>
          <p14:tracePt t="10438" x="1422400" y="1827213"/>
          <p14:tracePt t="10444" x="1417638" y="1762125"/>
          <p14:tracePt t="10455" x="1398588" y="1708150"/>
          <p14:tracePt t="10460" x="1398588" y="1666875"/>
          <p14:tracePt t="10471" x="1398588" y="1643063"/>
          <p14:tracePt t="10476" x="1398588" y="1625600"/>
          <p14:tracePt t="10488" x="1404938" y="1612900"/>
          <p14:tracePt t="10492" x="1411288" y="1608138"/>
          <p14:tracePt t="10516" x="1422400" y="1608138"/>
          <p14:tracePt t="10524" x="1435100" y="1608138"/>
          <p14:tracePt t="10532" x="1465263" y="1608138"/>
          <p14:tracePt t="10540" x="1506538" y="1608138"/>
          <p14:tracePt t="10548" x="1560513" y="1625600"/>
          <p14:tracePt t="10556" x="1612900" y="1643063"/>
          <p14:tracePt t="10564" x="1679575" y="1673225"/>
          <p14:tracePt t="10572" x="1762125" y="1708150"/>
          <p14:tracePt t="10580" x="1833563" y="1751013"/>
          <p14:tracePt t="10588" x="1941513" y="1803400"/>
          <p14:tracePt t="10596" x="2078038" y="1893888"/>
          <p14:tracePt t="10605" x="2286000" y="2054225"/>
          <p14:tracePt t="10612" x="2541588" y="2268538"/>
          <p14:tracePt t="10621" x="2816225" y="2517775"/>
          <p14:tracePt t="10628" x="3143250" y="2857500"/>
          <p14:tracePt t="10638" x="3435350" y="3167063"/>
          <p14:tracePt t="10644" x="3703638" y="3465513"/>
          <p14:tracePt t="10655" x="3959225" y="3779838"/>
          <p14:tracePt t="10660" x="4156075" y="4000500"/>
          <p14:tracePt t="10671" x="4351338" y="4238625"/>
          <p14:tracePt t="10676" x="4494213" y="4387850"/>
          <p14:tracePt t="10688" x="4589463" y="4476750"/>
          <p14:tracePt t="10692" x="4679950" y="4548188"/>
          <p14:tracePt t="10704" x="4745038" y="4602163"/>
          <p14:tracePt t="10708" x="4786313" y="4637088"/>
          <p14:tracePt t="10721" x="4810125" y="4660900"/>
          <p14:tracePt t="10764" x="4816475" y="4649788"/>
          <p14:tracePt t="10772" x="4779963" y="4602163"/>
          <p14:tracePt t="10780" x="4738688" y="4541838"/>
          <p14:tracePt t="10788" x="4691063" y="4452938"/>
          <p14:tracePt t="10796" x="4643438" y="4381500"/>
          <p14:tracePt t="10805" x="4589463" y="4292600"/>
          <p14:tracePt t="10812" x="4548188" y="4197350"/>
          <p14:tracePt t="10820" x="4513263" y="4113213"/>
          <p14:tracePt t="10828" x="4489450" y="4024313"/>
          <p14:tracePt t="10837" x="4476750" y="3929063"/>
          <p14:tracePt t="10844" x="4470400" y="3833813"/>
          <p14:tracePt t="10853" x="4470400" y="3744913"/>
          <p14:tracePt t="10860" x="4483100" y="3667125"/>
          <p14:tracePt t="10868" x="4506913" y="3589338"/>
          <p14:tracePt t="10876" x="4524375" y="3513138"/>
          <p14:tracePt t="10884" x="4554538" y="3429000"/>
          <p14:tracePt t="10892" x="4565650" y="3340100"/>
          <p14:tracePt t="10900" x="4608513" y="3232150"/>
          <p14:tracePt t="10908" x="4637088" y="3132138"/>
          <p14:tracePt t="10916" x="4667250" y="3030538"/>
          <p14:tracePt t="10924" x="4703763" y="2928938"/>
          <p14:tracePt t="10932" x="4745038" y="2833688"/>
          <p14:tracePt t="10940" x="4786313" y="2738438"/>
          <p14:tracePt t="10948" x="4822825" y="2660650"/>
          <p14:tracePt t="10956" x="4846638" y="2589213"/>
          <p14:tracePt t="10964" x="4851400" y="2547938"/>
          <p14:tracePt t="10972" x="4851400" y="2536825"/>
          <p14:tracePt t="10980" x="4851400" y="2530475"/>
          <p14:tracePt t="10989" x="4851400" y="2524125"/>
          <p14:tracePt t="11005" x="4846638" y="2517775"/>
          <p14:tracePt t="11044" x="4840288" y="2517775"/>
          <p14:tracePt t="11060" x="4827588" y="2517775"/>
          <p14:tracePt t="11068" x="4810125" y="2517775"/>
          <p14:tracePt t="11076" x="4779963" y="2536825"/>
          <p14:tracePt t="11084" x="4751388" y="2554288"/>
          <p14:tracePt t="11092" x="4714875" y="2571750"/>
          <p14:tracePt t="11100" x="4673600" y="2595563"/>
          <p14:tracePt t="11108" x="4625975" y="2625725"/>
          <p14:tracePt t="11116" x="4578350" y="2660650"/>
          <p14:tracePt t="11124" x="4524375" y="2703513"/>
          <p14:tracePt t="11132" x="4459288" y="2751138"/>
          <p14:tracePt t="11140" x="4370388" y="2809875"/>
          <p14:tracePt t="11148" x="4286250" y="2887663"/>
          <p14:tracePt t="11156" x="4191000" y="2965450"/>
          <p14:tracePt t="11164" x="4089400" y="3071813"/>
          <p14:tracePt t="11172" x="3976688" y="3208338"/>
          <p14:tracePt t="11180" x="3851275" y="3370263"/>
          <p14:tracePt t="11188" x="3756025" y="3513138"/>
          <p14:tracePt t="11196" x="3656013" y="3656013"/>
          <p14:tracePt t="11205" x="3536950" y="3822700"/>
          <p14:tracePt t="11212" x="3446463" y="3959225"/>
          <p14:tracePt t="11221" x="3340100" y="4102100"/>
          <p14:tracePt t="11228" x="3221038" y="4251325"/>
          <p14:tracePt t="11238" x="3125788" y="4381500"/>
          <p14:tracePt t="11244" x="3006725" y="4524375"/>
          <p14:tracePt t="11254" x="2905125" y="4613275"/>
          <p14:tracePt t="11260" x="2809875" y="4708525"/>
          <p14:tracePt t="11271" x="2720975" y="4792663"/>
          <p14:tracePt t="11276" x="2655888" y="4864100"/>
          <p14:tracePt t="11287" x="2601913" y="4929188"/>
          <p14:tracePt t="11292" x="2571750" y="4965700"/>
          <p14:tracePt t="11304" x="2547938" y="4994275"/>
          <p14:tracePt t="11308" x="2530475" y="5013325"/>
          <p14:tracePt t="11644" x="2524125" y="5013325"/>
          <p14:tracePt t="11668" x="2517775" y="5013325"/>
          <p14:tracePt t="11684" x="2513013" y="5006975"/>
          <p14:tracePt t="11700" x="2506663" y="5006975"/>
          <p14:tracePt t="12092" x="2500313" y="5006975"/>
          <p14:tracePt t="12100" x="2500313" y="5000625"/>
          <p14:tracePt t="12756" x="2506663" y="4994275"/>
          <p14:tracePt t="12764" x="2536825" y="4965700"/>
          <p14:tracePt t="12772" x="2560638" y="4918075"/>
          <p14:tracePt t="12780" x="2601913" y="4846638"/>
          <p14:tracePt t="12789" x="2625725" y="4786313"/>
          <p14:tracePt t="12796" x="2655888" y="4714875"/>
          <p14:tracePt t="12804" x="2679700" y="4643438"/>
          <p14:tracePt t="12812" x="2684463" y="4589463"/>
          <p14:tracePt t="12820" x="2703513" y="4524375"/>
          <p14:tracePt t="12828" x="2720975" y="4459288"/>
          <p14:tracePt t="12837" x="2738438" y="4398963"/>
          <p14:tracePt t="12844" x="2751138" y="4346575"/>
          <p14:tracePt t="12853" x="2755900" y="4303713"/>
          <p14:tracePt t="12860" x="2768600" y="4275138"/>
          <p14:tracePt t="12868" x="2774950" y="426243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BB393D7-5F70-D943-8B9D-C830082E11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80" t="14286" r="41141" b="43809"/>
          <a:stretch/>
        </p:blipFill>
        <p:spPr>
          <a:xfrm>
            <a:off x="309522" y="1199061"/>
            <a:ext cx="6041107" cy="4459878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FE7BCA4-0463-B22D-C64D-9ACCAE4938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0752" y="295275"/>
            <a:ext cx="5460749" cy="6267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9701BF-92B6-FC86-C2C4-04FBFFEEB004}"/>
              </a:ext>
            </a:extLst>
          </p:cNvPr>
          <p:cNvSpPr txBox="1"/>
          <p:nvPr/>
        </p:nvSpPr>
        <p:spPr>
          <a:xfrm>
            <a:off x="3791943" y="5498824"/>
            <a:ext cx="2653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Micrograph courtesy of 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Martin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Strangwood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866F0D-EA10-8BA9-04D9-80C9B16CF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5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926"/>
    </mc:Choice>
    <mc:Fallback>
      <p:transition spd="slow" advTm="107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979" x="2762250" y="4227513"/>
          <p14:tracePt t="12987" x="2703513" y="4179888"/>
          <p14:tracePt t="12995" x="2619375" y="4132263"/>
          <p14:tracePt t="13003" x="2524125" y="4089400"/>
          <p14:tracePt t="13012" x="2417763" y="4041775"/>
          <p14:tracePt t="13019" x="2333625" y="4000500"/>
          <p14:tracePt t="13028" x="2274888" y="3965575"/>
          <p14:tracePt t="13035" x="2232025" y="3922713"/>
          <p14:tracePt t="13045" x="2190750" y="3887788"/>
          <p14:tracePt t="13051" x="2136775" y="3833813"/>
          <p14:tracePt t="13062" x="2065338" y="3775075"/>
          <p14:tracePt t="13067" x="1970088" y="3721100"/>
          <p14:tracePt t="13078" x="1863725" y="3667125"/>
          <p14:tracePt t="13084" x="1690688" y="3619500"/>
          <p14:tracePt t="13095" x="1530350" y="3595688"/>
          <p14:tracePt t="13100" x="1346200" y="3589338"/>
          <p14:tracePt t="13112" x="1125538" y="3589338"/>
          <p14:tracePt t="13115" x="850900" y="3589338"/>
          <p14:tracePt t="13128" x="541338" y="3625850"/>
          <p14:tracePt t="13131" x="227013" y="3673475"/>
          <p14:tracePt t="13145" x="0" y="3721100"/>
          <p14:tracePt t="13148" x="0" y="3779838"/>
          <p14:tracePt t="13162" x="0" y="3840163"/>
          <p14:tracePt t="13165" x="0" y="3894138"/>
          <p14:tracePt t="13179" x="0" y="3935413"/>
          <p14:tracePt t="13179" x="0" y="3970338"/>
          <p14:tracePt t="13187" x="0" y="3983038"/>
          <p14:tracePt t="13196" x="0" y="3989388"/>
          <p14:tracePt t="13219" x="0" y="3976688"/>
          <p14:tracePt t="13227" x="0" y="3965575"/>
          <p14:tracePt t="13235" x="0" y="3959225"/>
          <p14:tracePt t="13243" x="0" y="3952875"/>
          <p14:tracePt t="13251" x="6350" y="3941763"/>
          <p14:tracePt t="13259" x="23813" y="3929063"/>
          <p14:tracePt t="13267" x="53975" y="3929063"/>
          <p14:tracePt t="13275" x="107950" y="3929063"/>
          <p14:tracePt t="13284" x="184150" y="3929063"/>
          <p14:tracePt t="13291" x="279400" y="3929063"/>
          <p14:tracePt t="13300" x="393700" y="3929063"/>
          <p14:tracePt t="13315" x="649288" y="3929063"/>
          <p14:tracePt t="13323" x="774700" y="3929063"/>
          <p14:tracePt t="13331" x="904875" y="3929063"/>
          <p14:tracePt t="13340" x="1017588" y="3929063"/>
          <p14:tracePt t="13347" x="1125538" y="3929063"/>
          <p14:tracePt t="13355" x="1238250" y="3917950"/>
          <p14:tracePt t="13363" x="1333500" y="3898900"/>
          <p14:tracePt t="13371" x="1417638" y="3881438"/>
          <p14:tracePt t="13379" x="1482725" y="3875088"/>
          <p14:tracePt t="13387" x="1530350" y="3870325"/>
          <p14:tracePt t="13395" x="1571625" y="3863975"/>
          <p14:tracePt t="13403" x="1595438" y="3857625"/>
          <p14:tracePt t="13411" x="1608138" y="3857625"/>
          <p14:tracePt t="13419" x="1612900" y="3857625"/>
          <p14:tracePt t="13427" x="1619250" y="3857625"/>
          <p14:tracePt t="13483" x="1612900" y="3870325"/>
          <p14:tracePt t="13491" x="1612900" y="3887788"/>
          <p14:tracePt t="13499" x="1612900" y="3905250"/>
          <p14:tracePt t="13507" x="1612900" y="3929063"/>
          <p14:tracePt t="13515" x="1619250" y="3959225"/>
          <p14:tracePt t="13523" x="1625600" y="3994150"/>
          <p14:tracePt t="13531" x="1649413" y="4041775"/>
          <p14:tracePt t="13539" x="1666875" y="4089400"/>
          <p14:tracePt t="13547" x="1690688" y="4143375"/>
          <p14:tracePt t="13555" x="1708150" y="4191000"/>
          <p14:tracePt t="13563" x="1720850" y="4251325"/>
          <p14:tracePt t="13571" x="1751013" y="4303713"/>
          <p14:tracePt t="13579" x="1779588" y="4364038"/>
          <p14:tracePt t="13587" x="1816100" y="4435475"/>
          <p14:tracePt t="13595" x="1870075" y="4518025"/>
          <p14:tracePt t="13603" x="1905000" y="4595813"/>
          <p14:tracePt t="13611" x="1952625" y="4673600"/>
          <p14:tracePt t="13619" x="1993900" y="4762500"/>
          <p14:tracePt t="13627" x="2030413" y="4827588"/>
          <p14:tracePt t="13635" x="2060575" y="4881563"/>
          <p14:tracePt t="13643" x="2089150" y="4922838"/>
          <p14:tracePt t="13652" x="2112963" y="4941888"/>
          <p14:tracePt t="13659" x="2136775" y="4953000"/>
          <p14:tracePt t="13668" x="2173288" y="4959350"/>
          <p14:tracePt t="13675" x="2197100" y="4959350"/>
          <p14:tracePt t="13684" x="2251075" y="4929188"/>
          <p14:tracePt t="13691" x="2298700" y="4894263"/>
          <p14:tracePt t="13701" x="2357438" y="4827588"/>
          <p14:tracePt t="13707" x="2405063" y="4745038"/>
          <p14:tracePt t="13718" x="2428875" y="4643438"/>
          <p14:tracePt t="13723" x="2446338" y="4537075"/>
          <p14:tracePt t="13734" x="2446338" y="4398963"/>
          <p14:tracePt t="13739" x="2446338" y="4262438"/>
          <p14:tracePt t="13751" x="2435225" y="4143375"/>
          <p14:tracePt t="13755" x="2417763" y="4013200"/>
          <p14:tracePt t="13768" x="2387600" y="3905250"/>
          <p14:tracePt t="13771" x="2363788" y="3786188"/>
          <p14:tracePt t="13784" x="2327275" y="3703638"/>
          <p14:tracePt t="13788" x="2303463" y="3619500"/>
          <p14:tracePt t="13801" x="2274888" y="3560763"/>
          <p14:tracePt t="13805" x="2227263" y="3513138"/>
          <p14:tracePt t="13817" x="2166938" y="3470275"/>
          <p14:tracePt t="13821" x="2095500" y="3435350"/>
          <p14:tracePt t="13834" x="2006600" y="3411538"/>
          <p14:tracePt t="13838" x="1917700" y="3387725"/>
          <p14:tracePt t="13851" x="1822450" y="3375025"/>
          <p14:tracePt t="13852" x="1720850" y="3363913"/>
          <p14:tracePt t="13859" x="1631950" y="3346450"/>
          <p14:tracePt t="13868" x="1536700" y="3346450"/>
          <p14:tracePt t="13875" x="1446213" y="3346450"/>
          <p14:tracePt t="13884" x="1370013" y="3381375"/>
          <p14:tracePt t="13891" x="1298575" y="3417888"/>
          <p14:tracePt t="13901" x="1227138" y="3476625"/>
          <p14:tracePt t="13907" x="1160463" y="3548063"/>
          <p14:tracePt t="13917" x="1101725" y="3619500"/>
          <p14:tracePt t="13923" x="1054100" y="3697288"/>
          <p14:tracePt t="13934" x="1012825" y="3768725"/>
          <p14:tracePt t="13939" x="976313" y="3846513"/>
          <p14:tracePt t="13951" x="946150" y="3922713"/>
          <p14:tracePt t="13955" x="928688" y="3976688"/>
          <p14:tracePt t="13968" x="904875" y="4041775"/>
          <p14:tracePt t="13971" x="904875" y="4078288"/>
          <p14:tracePt t="13984" x="904875" y="4119563"/>
          <p14:tracePt t="13987" x="922338" y="4160838"/>
          <p14:tracePt t="14001" x="965200" y="4203700"/>
          <p14:tracePt t="14004" x="1023938" y="4275138"/>
          <p14:tracePt t="14017" x="1101725" y="4327525"/>
          <p14:tracePt t="14020" x="1179513" y="4375150"/>
          <p14:tracePt t="14034" x="1279525" y="4422775"/>
          <p14:tracePt t="14037" x="1381125" y="4470400"/>
          <p14:tracePt t="14051" x="1476375" y="4489450"/>
          <p14:tracePt t="14052" x="1560513" y="4506913"/>
          <p14:tracePt t="14059" x="1631950" y="4513263"/>
          <p14:tracePt t="14068" x="1690688" y="4524375"/>
          <p14:tracePt t="14075" x="1738313" y="4524375"/>
          <p14:tracePt t="14084" x="1779588" y="4524375"/>
          <p14:tracePt t="14091" x="1809750" y="4524375"/>
          <p14:tracePt t="14101" x="1833563" y="4518025"/>
          <p14:tracePt t="14107" x="1846263" y="4518025"/>
          <p14:tracePt t="14117" x="1851025" y="4513263"/>
          <p14:tracePt t="14123" x="1857375" y="4513263"/>
          <p14:tracePt t="14134" x="1857375" y="4506913"/>
          <p14:tracePt t="14139" x="1857375" y="4500563"/>
          <p14:tracePt t="14151" x="1846263" y="4476750"/>
          <p14:tracePt t="14155" x="1822450" y="4452938"/>
          <p14:tracePt t="14168" x="1779588" y="4435475"/>
          <p14:tracePt t="14172" x="1731963" y="4429125"/>
          <p14:tracePt t="14184" x="1690688" y="4429125"/>
          <p14:tracePt t="14187" x="1660525" y="4429125"/>
          <p14:tracePt t="14201" x="1643063" y="4429125"/>
          <p14:tracePt t="14204" x="1625600" y="4429125"/>
          <p14:tracePt t="14217" x="1612900" y="4429125"/>
          <p14:tracePt t="14220" x="1601788" y="4429125"/>
          <p14:tracePt t="14283" x="1601788" y="4422775"/>
          <p14:tracePt t="14291" x="1608138" y="4422775"/>
          <p14:tracePt t="14379" x="1612900" y="4422775"/>
          <p14:tracePt t="14403" x="1619250" y="4422775"/>
          <p14:tracePt t="14411" x="1619250" y="4418013"/>
          <p14:tracePt t="14427" x="1625600" y="4411663"/>
          <p14:tracePt t="14435" x="1636713" y="4405313"/>
          <p14:tracePt t="14443" x="1636713" y="4398963"/>
          <p14:tracePt t="14475" x="1636713" y="4394200"/>
          <p14:tracePt t="14483" x="1643063" y="4394200"/>
          <p14:tracePt t="14491" x="1666875" y="4387850"/>
          <p14:tracePt t="14500" x="1708150" y="4375150"/>
          <p14:tracePt t="14507" x="1792288" y="4351338"/>
          <p14:tracePt t="14515" x="1887538" y="4322763"/>
          <p14:tracePt t="14523" x="1993900" y="4279900"/>
          <p14:tracePt t="14531" x="2125663" y="4232275"/>
          <p14:tracePt t="14539" x="2238375" y="4184650"/>
          <p14:tracePt t="14547" x="2346325" y="4119563"/>
          <p14:tracePt t="14555" x="2459038" y="4048125"/>
          <p14:tracePt t="14563" x="2547938" y="3983038"/>
          <p14:tracePt t="14571" x="2625725" y="3898900"/>
          <p14:tracePt t="14579" x="2673350" y="3822700"/>
          <p14:tracePt t="14587" x="2714625" y="3738563"/>
          <p14:tracePt t="14595" x="2751138" y="3649663"/>
          <p14:tracePt t="14603" x="2786063" y="3554413"/>
          <p14:tracePt t="14611" x="2833688" y="3459163"/>
          <p14:tracePt t="14619" x="2881313" y="3370263"/>
          <p14:tracePt t="14627" x="2928938" y="3292475"/>
          <p14:tracePt t="14635" x="2982913" y="3238500"/>
          <p14:tracePt t="14643" x="3017838" y="3208338"/>
          <p14:tracePt t="14652" x="3054350" y="3179763"/>
          <p14:tracePt t="14659" x="3078163" y="3160713"/>
          <p14:tracePt t="14668" x="3084513" y="3160713"/>
          <p14:tracePt t="14691" x="3084513" y="3155950"/>
          <p14:tracePt t="14715" x="3060700" y="3149600"/>
          <p14:tracePt t="14723" x="3024188" y="3149600"/>
          <p14:tracePt t="14731" x="2989263" y="3143250"/>
          <p14:tracePt t="14739" x="2946400" y="3143250"/>
          <p14:tracePt t="14747" x="2922588" y="3143250"/>
          <p14:tracePt t="14755" x="2911475" y="3143250"/>
          <p14:tracePt t="14763" x="2905125" y="3155950"/>
          <p14:tracePt t="14771" x="2894013" y="3167063"/>
          <p14:tracePt t="14779" x="2881313" y="3179763"/>
          <p14:tracePt t="14787" x="2881313" y="3184525"/>
          <p14:tracePt t="14803" x="2887663" y="3184525"/>
          <p14:tracePt t="14812" x="2911475" y="3179763"/>
          <p14:tracePt t="14819" x="2928938" y="3179763"/>
          <p14:tracePt t="14827" x="2941638" y="3173413"/>
          <p14:tracePt t="14835" x="2946400" y="3173413"/>
          <p14:tracePt t="14843" x="2952750" y="3173413"/>
          <p14:tracePt t="14883" x="2959100" y="3179763"/>
          <p14:tracePt t="14891" x="2965450" y="3179763"/>
          <p14:tracePt t="14900" x="2989263" y="3190875"/>
          <p14:tracePt t="14907" x="3000375" y="3197225"/>
          <p14:tracePt t="14915" x="3017838" y="3208338"/>
          <p14:tracePt t="14923" x="3048000" y="3221038"/>
          <p14:tracePt t="14931" x="3084513" y="3238500"/>
          <p14:tracePt t="14939" x="3101975" y="3244850"/>
          <p14:tracePt t="14947" x="3143250" y="3268663"/>
          <p14:tracePt t="14955" x="3155950" y="3279775"/>
          <p14:tracePt t="14963" x="3167063" y="3298825"/>
          <p14:tracePt t="14971" x="3167063" y="3327400"/>
          <p14:tracePt t="14979" x="3167063" y="3351213"/>
          <p14:tracePt t="14987" x="3167063" y="3375025"/>
          <p14:tracePt t="14995" x="3167063" y="3405188"/>
          <p14:tracePt t="15003" x="3155950" y="3435350"/>
          <p14:tracePt t="15012" x="3149600" y="3476625"/>
          <p14:tracePt t="15019" x="3149600" y="3517900"/>
          <p14:tracePt t="15027" x="3149600" y="3541713"/>
          <p14:tracePt t="15035" x="3160713" y="3565525"/>
          <p14:tracePt t="15043" x="3244850" y="3565525"/>
          <p14:tracePt t="15051" x="3351213" y="3565525"/>
          <p14:tracePt t="15059" x="3513138" y="3554413"/>
          <p14:tracePt t="15068" x="3660775" y="3524250"/>
          <p14:tracePt t="15075" x="3816350" y="3482975"/>
          <p14:tracePt t="15084" x="4000500" y="3435350"/>
          <p14:tracePt t="15091" x="4160838" y="3394075"/>
          <p14:tracePt t="15101" x="4292600" y="3346450"/>
          <p14:tracePt t="15107" x="4422775" y="3298825"/>
          <p14:tracePt t="15118" x="4530725" y="3268663"/>
          <p14:tracePt t="15123" x="4608513" y="3238500"/>
          <p14:tracePt t="15134" x="4667250" y="3203575"/>
          <p14:tracePt t="15139" x="4703763" y="3173413"/>
          <p14:tracePt t="15151" x="4708525" y="3160713"/>
          <p14:tracePt t="15155" x="4721225" y="3143250"/>
          <p14:tracePt t="15167" x="4721225" y="3136900"/>
          <p14:tracePt t="15171" x="4721225" y="3101975"/>
          <p14:tracePt t="15184" x="4727575" y="3054350"/>
          <p14:tracePt t="15188" x="4751388" y="3000375"/>
          <p14:tracePt t="15201" x="4775200" y="2935288"/>
          <p14:tracePt t="15204" x="4799013" y="2881313"/>
          <p14:tracePt t="15218" x="4822825" y="2840038"/>
          <p14:tracePt t="15221" x="4833938" y="2822575"/>
          <p14:tracePt t="15234" x="4840288" y="2822575"/>
          <p14:tracePt t="15237" x="4840288" y="2816225"/>
          <p14:tracePt t="15251" x="4846638" y="2816225"/>
          <p14:tracePt t="15275" x="4851400" y="2809875"/>
          <p14:tracePt t="15284" x="4857750" y="2809875"/>
          <p14:tracePt t="15291" x="4870450" y="2809875"/>
          <p14:tracePt t="15307" x="4881563" y="2803525"/>
          <p14:tracePt t="15363" x="4857750" y="2809875"/>
          <p14:tracePt t="15371" x="4833938" y="2822575"/>
          <p14:tracePt t="15379" x="4810125" y="2846388"/>
          <p14:tracePt t="15387" x="4779963" y="2870200"/>
          <p14:tracePt t="15396" x="4756150" y="2905125"/>
          <p14:tracePt t="15403" x="4721225" y="2952750"/>
          <p14:tracePt t="15411" x="4673600" y="3013075"/>
          <p14:tracePt t="15419" x="4632325" y="3065463"/>
          <p14:tracePt t="15427" x="4589463" y="3119438"/>
          <p14:tracePt t="15435" x="4524375" y="3173413"/>
          <p14:tracePt t="15443" x="4476750" y="3221038"/>
          <p14:tracePt t="15451" x="4418013" y="3268663"/>
          <p14:tracePt t="15459" x="4357688" y="3303588"/>
          <p14:tracePt t="15467" x="4298950" y="3351213"/>
          <p14:tracePt t="15475" x="4244975" y="3387725"/>
          <p14:tracePt t="15484" x="4197350" y="3429000"/>
          <p14:tracePt t="15491" x="4119563" y="3476625"/>
          <p14:tracePt t="15500" x="4041775" y="3524250"/>
          <p14:tracePt t="15507" x="3935413" y="3578225"/>
          <p14:tracePt t="15515" x="3833813" y="3636963"/>
          <p14:tracePt t="15523" x="3738563" y="3690938"/>
          <p14:tracePt t="15531" x="3636963" y="3751263"/>
          <p14:tracePt t="15539" x="3560763" y="3792538"/>
          <p14:tracePt t="15547" x="3476625" y="3840163"/>
          <p14:tracePt t="15555" x="3429000" y="3870325"/>
          <p14:tracePt t="15563" x="3394075" y="3875088"/>
          <p14:tracePt t="15571" x="3370263" y="3887788"/>
          <p14:tracePt t="15659" x="3394075" y="3887788"/>
          <p14:tracePt t="15667" x="3452813" y="3887788"/>
          <p14:tracePt t="15675" x="3536950" y="3881438"/>
          <p14:tracePt t="15684" x="3632200" y="3870325"/>
          <p14:tracePt t="15691" x="3738563" y="3840163"/>
          <p14:tracePt t="15700" x="3840163" y="3803650"/>
          <p14:tracePt t="15707" x="3952875" y="3775075"/>
          <p14:tracePt t="15715" x="4037013" y="3738563"/>
          <p14:tracePt t="15723" x="4089400" y="3714750"/>
          <p14:tracePt t="15731" x="4125913" y="3703638"/>
          <p14:tracePt t="15739" x="4125913" y="3697288"/>
          <p14:tracePt t="15787" x="4113213" y="3697288"/>
          <p14:tracePt t="15796" x="4095750" y="3684588"/>
          <p14:tracePt t="15803" x="4084638" y="3673475"/>
          <p14:tracePt t="15812" x="4078288" y="3656013"/>
          <p14:tracePt t="15819" x="4071938" y="3619500"/>
          <p14:tracePt t="15827" x="4071938" y="3565525"/>
          <p14:tracePt t="15835" x="4095750" y="3489325"/>
          <p14:tracePt t="15843" x="4132263" y="3411538"/>
          <p14:tracePt t="15851" x="4191000" y="3309938"/>
          <p14:tracePt t="15859" x="4262438" y="3197225"/>
          <p14:tracePt t="15867" x="4322763" y="3071813"/>
          <p14:tracePt t="15875" x="4398963" y="2970213"/>
          <p14:tracePt t="15884" x="4476750" y="2863850"/>
          <p14:tracePt t="15891" x="4548188" y="2762250"/>
          <p14:tracePt t="15900" x="4608513" y="2679700"/>
          <p14:tracePt t="15907" x="4656138" y="2608263"/>
          <p14:tracePt t="15915" x="4697413" y="2541588"/>
          <p14:tracePt t="15923" x="4721225" y="2493963"/>
          <p14:tracePt t="15931" x="4738688" y="2452688"/>
          <p14:tracePt t="15939" x="4745038" y="2441575"/>
          <p14:tracePt t="15947" x="4745038" y="2435225"/>
          <p14:tracePt t="15955" x="4745038" y="2428875"/>
          <p14:tracePt t="15971" x="4738688" y="2422525"/>
          <p14:tracePt t="16003" x="4732338" y="2422525"/>
          <p14:tracePt t="16019" x="4727575" y="2422525"/>
          <p14:tracePt t="16027" x="4714875" y="2422525"/>
          <p14:tracePt t="16035" x="4703763" y="2422525"/>
          <p14:tracePt t="16043" x="4684713" y="2422525"/>
          <p14:tracePt t="16059" x="4673600" y="2417763"/>
          <p14:tracePt t="16067" x="4667250" y="2417763"/>
          <p14:tracePt t="16084" x="4656138" y="2411413"/>
          <p14:tracePt t="16091" x="4656138" y="2405063"/>
          <p14:tracePt t="16100" x="4649788" y="2387600"/>
          <p14:tracePt t="16107" x="4643438" y="2363788"/>
          <p14:tracePt t="16115" x="4625975" y="2327275"/>
          <p14:tracePt t="16123" x="4595813" y="2279650"/>
          <p14:tracePt t="16131" x="4560888" y="2232025"/>
          <p14:tracePt t="16139" x="4513263" y="2179638"/>
          <p14:tracePt t="16147" x="4476750" y="2119313"/>
          <p14:tracePt t="16155" x="4441825" y="2060575"/>
          <p14:tracePt t="16163" x="4405313" y="1989138"/>
          <p14:tracePt t="16171" x="4364038" y="1911350"/>
          <p14:tracePt t="16179" x="4327525" y="1839913"/>
          <p14:tracePt t="16187" x="4298950" y="1779588"/>
          <p14:tracePt t="16196" x="4256088" y="1708150"/>
          <p14:tracePt t="16203" x="4214813" y="1655763"/>
          <p14:tracePt t="16211" x="4179888" y="1619250"/>
          <p14:tracePt t="16219" x="4156075" y="1589088"/>
          <p14:tracePt t="16227" x="4132263" y="1560513"/>
          <p14:tracePt t="16235" x="4113213" y="1536700"/>
          <p14:tracePt t="16243" x="4113213" y="1530350"/>
          <p14:tracePt t="16251" x="4108450" y="1517650"/>
          <p14:tracePt t="16267" x="4108450" y="1512888"/>
          <p14:tracePt t="16284" x="4113213" y="1500188"/>
          <p14:tracePt t="16300" x="4125913" y="1489075"/>
          <p14:tracePt t="16315" x="4132263" y="1482725"/>
          <p14:tracePt t="16323" x="4156075" y="1470025"/>
          <p14:tracePt t="16331" x="4184650" y="1470025"/>
          <p14:tracePt t="16339" x="4227513" y="1452563"/>
          <p14:tracePt t="16347" x="4292600" y="1446213"/>
          <p14:tracePt t="16355" x="4364038" y="1441450"/>
          <p14:tracePt t="16363" x="4459288" y="1428750"/>
          <p14:tracePt t="16371" x="4560888" y="1428750"/>
          <p14:tracePt t="16379" x="4679950" y="1428750"/>
          <p14:tracePt t="16387" x="4792663" y="1428750"/>
          <p14:tracePt t="16396" x="4899025" y="1428750"/>
          <p14:tracePt t="16403" x="5013325" y="1428750"/>
          <p14:tracePt t="16411" x="5108575" y="1422400"/>
          <p14:tracePt t="16419" x="5203825" y="1422400"/>
          <p14:tracePt t="16427" x="5286375" y="1422400"/>
          <p14:tracePt t="16435" x="5364163" y="1422400"/>
          <p14:tracePt t="16443" x="5429250" y="1422400"/>
          <p14:tracePt t="16451" x="5489575" y="1422400"/>
          <p14:tracePt t="16459" x="5537200" y="1422400"/>
          <p14:tracePt t="16467" x="5578475" y="1422400"/>
          <p14:tracePt t="16475" x="5608638" y="1422400"/>
          <p14:tracePt t="16484" x="5632450" y="1422400"/>
          <p14:tracePt t="16491" x="5656263" y="1422400"/>
          <p14:tracePt t="16501" x="5680075" y="1422400"/>
          <p14:tracePt t="16507" x="5697538" y="1422400"/>
          <p14:tracePt t="16517" x="5708650" y="1422400"/>
          <p14:tracePt t="16523" x="5721350" y="1422400"/>
          <p14:tracePt t="16534" x="5727700" y="1422400"/>
          <p14:tracePt t="16539" x="5745163" y="1422400"/>
          <p14:tracePt t="16551" x="5756275" y="1428750"/>
          <p14:tracePt t="16555" x="5768975" y="1428750"/>
          <p14:tracePt t="16567" x="5786438" y="1435100"/>
          <p14:tracePt t="16571" x="5799138" y="1441450"/>
          <p14:tracePt t="16584" x="5803900" y="1446213"/>
          <p14:tracePt t="16587" x="5810250" y="1446213"/>
          <p14:tracePt t="16601" x="5816600" y="1446213"/>
          <p14:tracePt t="16617" x="5816600" y="1452563"/>
          <p14:tracePt t="16634" x="5822950" y="1458913"/>
          <p14:tracePt t="16638" x="5834063" y="1465263"/>
          <p14:tracePt t="16651" x="5840413" y="1465263"/>
          <p14:tracePt t="16652" x="5857875" y="1476375"/>
          <p14:tracePt t="16667" x="5864225" y="1489075"/>
          <p14:tracePt t="16683" x="5870575" y="1500188"/>
          <p14:tracePt t="16691" x="5875338" y="1517650"/>
          <p14:tracePt t="16700" x="5875338" y="1541463"/>
          <p14:tracePt t="16707" x="5888038" y="1584325"/>
          <p14:tracePt t="16715" x="5894388" y="1643063"/>
          <p14:tracePt t="16723" x="5911850" y="1708150"/>
          <p14:tracePt t="16731" x="5918200" y="1785938"/>
          <p14:tracePt t="16739" x="5929313" y="1863725"/>
          <p14:tracePt t="16747" x="5942013" y="1941513"/>
          <p14:tracePt t="16755" x="5953125" y="2024063"/>
          <p14:tracePt t="16763" x="5965825" y="2095500"/>
          <p14:tracePt t="16771" x="5965825" y="2166938"/>
          <p14:tracePt t="16779" x="5965825" y="2220913"/>
          <p14:tracePt t="16787" x="5965825" y="2268538"/>
          <p14:tracePt t="16795" x="5965825" y="2322513"/>
          <p14:tracePt t="16803" x="5965825" y="2381250"/>
          <p14:tracePt t="16811" x="5965825" y="2459038"/>
          <p14:tracePt t="16819" x="5929313" y="2530475"/>
          <p14:tracePt t="16827" x="5905500" y="2613025"/>
          <p14:tracePt t="16835" x="5870575" y="2697163"/>
          <p14:tracePt t="16843" x="5834063" y="2779713"/>
          <p14:tracePt t="16851" x="5799138" y="2846388"/>
          <p14:tracePt t="16859" x="5762625" y="2905125"/>
          <p14:tracePt t="16867" x="5738813" y="2952750"/>
          <p14:tracePt t="16875" x="5721350" y="2970213"/>
          <p14:tracePt t="16884" x="5715000" y="2976563"/>
          <p14:tracePt t="16915" x="5708650" y="2976563"/>
          <p14:tracePt t="16955" x="5703888" y="2976563"/>
          <p14:tracePt t="16987" x="5691188" y="2976563"/>
          <p14:tracePt t="16995" x="5667375" y="2970213"/>
          <p14:tracePt t="17003" x="5619750" y="2952750"/>
          <p14:tracePt t="17011" x="5565775" y="2928938"/>
          <p14:tracePt t="17019" x="5494338" y="2911475"/>
          <p14:tracePt t="17027" x="5411788" y="2905125"/>
          <p14:tracePt t="17035" x="5316538" y="2898775"/>
          <p14:tracePt t="17043" x="5221288" y="2898775"/>
          <p14:tracePt t="17051" x="5126038" y="2898775"/>
          <p14:tracePt t="17059" x="5024438" y="2898775"/>
          <p14:tracePt t="17067" x="4905375" y="2905125"/>
          <p14:tracePt t="17075" x="4803775" y="2935288"/>
          <p14:tracePt t="17084" x="4708525" y="2965450"/>
          <p14:tracePt t="17091" x="4619625" y="2994025"/>
          <p14:tracePt t="17100" x="4518025" y="3041650"/>
          <p14:tracePt t="17107" x="4405313" y="3089275"/>
          <p14:tracePt t="17115" x="4292600" y="3143250"/>
          <p14:tracePt t="17123" x="4197350" y="3197225"/>
          <p14:tracePt t="17131" x="4084638" y="3251200"/>
          <p14:tracePt t="17139" x="3994150" y="3286125"/>
          <p14:tracePt t="17148" x="3922713" y="3316288"/>
          <p14:tracePt t="17155" x="3881438" y="3333750"/>
          <p14:tracePt t="17163" x="3846513" y="3340100"/>
          <p14:tracePt t="17171" x="3816350" y="3340100"/>
          <p14:tracePt t="17179" x="3798888" y="3346450"/>
          <p14:tracePt t="17187" x="3792538" y="3346450"/>
          <p14:tracePt t="17259" x="3786188" y="3346450"/>
          <p14:tracePt t="17283" x="3779838" y="3346450"/>
          <p14:tracePt t="17291" x="3775075" y="3346450"/>
          <p14:tracePt t="17307" x="3768725" y="3351213"/>
          <p14:tracePt t="17459" x="3762375" y="3351213"/>
          <p14:tracePt t="17467" x="3756025" y="3346450"/>
          <p14:tracePt t="17523" x="3775075" y="3357563"/>
          <p14:tracePt t="17531" x="3803650" y="3370263"/>
          <p14:tracePt t="17539" x="3846513" y="3387725"/>
          <p14:tracePt t="17548" x="3887788" y="3398838"/>
          <p14:tracePt t="17555" x="3941763" y="3417888"/>
          <p14:tracePt t="17563" x="3989388" y="3435350"/>
          <p14:tracePt t="17571" x="4041775" y="3446463"/>
          <p14:tracePt t="17579" x="4113213" y="3452813"/>
          <p14:tracePt t="17587" x="4167188" y="3459163"/>
          <p14:tracePt t="17595" x="4238625" y="3459163"/>
          <p14:tracePt t="17603" x="4298950" y="3459163"/>
          <p14:tracePt t="17611" x="4351338" y="3459163"/>
          <p14:tracePt t="17619" x="4418013" y="3459163"/>
          <p14:tracePt t="17627" x="4470400" y="3459163"/>
          <p14:tracePt t="17635" x="4524375" y="3452813"/>
          <p14:tracePt t="17643" x="4589463" y="3452813"/>
          <p14:tracePt t="17651" x="4656138" y="3452813"/>
          <p14:tracePt t="17659" x="4727575" y="3452813"/>
          <p14:tracePt t="17668" x="4779963" y="3452813"/>
          <p14:tracePt t="17675" x="4846638" y="3452813"/>
          <p14:tracePt t="17684" x="4894263" y="3452813"/>
          <p14:tracePt t="17691" x="4935538" y="3452813"/>
          <p14:tracePt t="17701" x="4970463" y="3452813"/>
          <p14:tracePt t="17707" x="5006975" y="3452813"/>
          <p14:tracePt t="17718" x="5037138" y="3452813"/>
          <p14:tracePt t="17723" x="5072063" y="3452813"/>
          <p14:tracePt t="17734" x="5089525" y="3452813"/>
          <p14:tracePt t="17739" x="5108575" y="3452813"/>
          <p14:tracePt t="17755" x="5119688" y="3452813"/>
          <p14:tracePt t="17767" x="5132388" y="3452813"/>
          <p14:tracePt t="17771" x="5143500" y="3452813"/>
          <p14:tracePt t="17784" x="5167313" y="3452813"/>
          <p14:tracePt t="17787" x="5191125" y="3452813"/>
          <p14:tracePt t="17801" x="5221288" y="3446463"/>
          <p14:tracePt t="17804" x="5256213" y="3435350"/>
          <p14:tracePt t="17817" x="5292725" y="3429000"/>
          <p14:tracePt t="17821" x="5327650" y="3417888"/>
          <p14:tracePt t="17834" x="5357813" y="3411538"/>
          <p14:tracePt t="17837" x="5381625" y="3405188"/>
          <p14:tracePt t="17851" x="5394325" y="3394075"/>
          <p14:tracePt t="17852" x="5411788" y="3387725"/>
          <p14:tracePt t="17859" x="5429250" y="3381375"/>
          <p14:tracePt t="17868" x="5441950" y="3375025"/>
          <p14:tracePt t="17875" x="5446713" y="3375025"/>
          <p14:tracePt t="17884" x="5446713" y="3370263"/>
          <p14:tracePt t="17891" x="5453063" y="3370263"/>
          <p14:tracePt t="17907" x="5459413" y="3363913"/>
          <p14:tracePt t="17918" x="5459413" y="3351213"/>
          <p14:tracePt t="17923" x="5465763" y="3327400"/>
          <p14:tracePt t="17934" x="5470525" y="3303588"/>
          <p14:tracePt t="17939" x="5483225" y="3268663"/>
          <p14:tracePt t="17951" x="5494338" y="3238500"/>
          <p14:tracePt t="17955" x="5513388" y="3197225"/>
          <p14:tracePt t="17968" x="5537200" y="3149600"/>
          <p14:tracePt t="17971" x="5561013" y="3101975"/>
          <p14:tracePt t="17984" x="5589588" y="3036888"/>
          <p14:tracePt t="17987" x="5632450" y="2982913"/>
          <p14:tracePt t="18001" x="5661025" y="2922588"/>
          <p14:tracePt t="18004" x="5703888" y="2851150"/>
          <p14:tracePt t="18018" x="5732463" y="2786063"/>
          <p14:tracePt t="18021" x="5768975" y="2714625"/>
          <p14:tracePt t="18034" x="5792788" y="2649538"/>
          <p14:tracePt t="18037" x="5827713" y="2578100"/>
          <p14:tracePt t="18051" x="5857875" y="2452688"/>
          <p14:tracePt t="18059" x="5857875" y="2381250"/>
          <p14:tracePt t="18068" x="5857875" y="2322513"/>
          <p14:tracePt t="18075" x="5857875" y="2251075"/>
          <p14:tracePt t="18084" x="5846763" y="2190750"/>
          <p14:tracePt t="18091" x="5846763" y="2125663"/>
          <p14:tracePt t="18101" x="5846763" y="2065338"/>
          <p14:tracePt t="18107" x="5846763" y="2000250"/>
          <p14:tracePt t="18118" x="5846763" y="1946275"/>
          <p14:tracePt t="18123" x="5846763" y="1905000"/>
          <p14:tracePt t="18134" x="5864225" y="1863725"/>
          <p14:tracePt t="18139" x="5881688" y="1816100"/>
          <p14:tracePt t="18151" x="5899150" y="1774825"/>
          <p14:tracePt t="18155" x="5911850" y="1738313"/>
          <p14:tracePt t="18168" x="5935663" y="1708150"/>
          <p14:tracePt t="18173" x="5953125" y="1679575"/>
          <p14:tracePt t="18184" x="5976938" y="1655763"/>
          <p14:tracePt t="18187" x="6000750" y="1631950"/>
          <p14:tracePt t="18201" x="6024563" y="1612900"/>
          <p14:tracePt t="18204" x="6054725" y="1595438"/>
          <p14:tracePt t="18217" x="6078538" y="1577975"/>
          <p14:tracePt t="18220" x="6089650" y="1565275"/>
          <p14:tracePt t="18234" x="6108700" y="1554163"/>
          <p14:tracePt t="18237" x="6108700" y="1547813"/>
          <p14:tracePt t="18251" x="6108700" y="1541463"/>
          <p14:tracePt t="18252" x="6108700" y="1530350"/>
          <p14:tracePt t="18259" x="6108700" y="1524000"/>
          <p14:tracePt t="18275" x="6108700" y="1517650"/>
          <p14:tracePt t="18285" x="6108700" y="1512888"/>
          <p14:tracePt t="18291" x="6102350" y="1512888"/>
          <p14:tracePt t="18301" x="6102350" y="1506538"/>
          <p14:tracePt t="18315" x="6102350" y="1500188"/>
          <p14:tracePt t="18339" x="6102350" y="1493838"/>
          <p14:tracePt t="18347" x="6089650" y="1482725"/>
          <p14:tracePt t="18363" x="6089650" y="1476375"/>
          <p14:tracePt t="18387" x="6089650" y="1470025"/>
          <p14:tracePt t="18395" x="6078538" y="1465263"/>
          <p14:tracePt t="18403" x="6072188" y="1458913"/>
          <p14:tracePt t="18411" x="6048375" y="1452563"/>
          <p14:tracePt t="18419" x="6024563" y="1446213"/>
          <p14:tracePt t="18427" x="5976938" y="1441450"/>
          <p14:tracePt t="18435" x="5905500" y="1435100"/>
          <p14:tracePt t="18443" x="5810250" y="1417638"/>
          <p14:tracePt t="18451" x="5684838" y="1404938"/>
          <p14:tracePt t="18459" x="5513388" y="1374775"/>
          <p14:tracePt t="18467" x="5351463" y="1357313"/>
          <p14:tracePt t="18475" x="5180013" y="1346200"/>
          <p14:tracePt t="18484" x="5000625" y="1327150"/>
          <p14:tracePt t="18491" x="4816475" y="1322388"/>
          <p14:tracePt t="18499" x="4613275" y="1316038"/>
          <p14:tracePt t="18507" x="4435475" y="1298575"/>
          <p14:tracePt t="18515" x="4292600" y="1298575"/>
          <p14:tracePt t="18523" x="4173538" y="1298575"/>
          <p14:tracePt t="18532" x="4065588" y="1298575"/>
          <p14:tracePt t="18539" x="3994150" y="1298575"/>
          <p14:tracePt t="18547" x="3946525" y="1298575"/>
          <p14:tracePt t="18555" x="3929063" y="1298575"/>
          <p14:tracePt t="18595" x="3929063" y="1303338"/>
          <p14:tracePt t="18619" x="3941763" y="1309688"/>
          <p14:tracePt t="18627" x="3941763" y="1316038"/>
          <p14:tracePt t="18643" x="3946525" y="1316038"/>
          <p14:tracePt t="18651" x="3946525" y="1322388"/>
          <p14:tracePt t="18683" x="3946525" y="1327150"/>
          <p14:tracePt t="18691" x="3959225" y="1346200"/>
          <p14:tracePt t="18700" x="3965575" y="1374775"/>
          <p14:tracePt t="18707" x="3983038" y="1428750"/>
          <p14:tracePt t="18715" x="3994150" y="1482725"/>
          <p14:tracePt t="18723" x="4013200" y="1554163"/>
          <p14:tracePt t="18731" x="4037013" y="1636713"/>
          <p14:tracePt t="18739" x="4037013" y="1731963"/>
          <p14:tracePt t="18747" x="4037013" y="1839913"/>
          <p14:tracePt t="18755" x="4037013" y="1958975"/>
          <p14:tracePt t="18763" x="4037013" y="2065338"/>
          <p14:tracePt t="18771" x="4017963" y="2179638"/>
          <p14:tracePt t="18779" x="3970338" y="2274888"/>
          <p14:tracePt t="18787" x="3935413" y="2363788"/>
          <p14:tracePt t="18795" x="3887788" y="2459038"/>
          <p14:tracePt t="18803" x="3857625" y="2536825"/>
          <p14:tracePt t="18811" x="3816350" y="2595563"/>
          <p14:tracePt t="18819" x="3786188" y="2655888"/>
          <p14:tracePt t="18827" x="3768725" y="2690813"/>
          <p14:tracePt t="18835" x="3738563" y="2727325"/>
          <p14:tracePt t="18843" x="3721100" y="2755900"/>
          <p14:tracePt t="18851" x="3714750" y="2774950"/>
          <p14:tracePt t="18859" x="3703638" y="2792413"/>
          <p14:tracePt t="18868" x="3703638" y="2798763"/>
          <p14:tracePt t="18875" x="3697288" y="2816225"/>
          <p14:tracePt t="19203" x="3697288" y="2846388"/>
          <p14:tracePt t="19211" x="3697288" y="2894013"/>
          <p14:tracePt t="19219" x="3697288" y="2952750"/>
          <p14:tracePt t="19227" x="3684588" y="3024188"/>
          <p14:tracePt t="19235" x="3684588" y="3084513"/>
          <p14:tracePt t="19243" x="3673475" y="3155950"/>
          <p14:tracePt t="19251" x="3660775" y="3208338"/>
          <p14:tracePt t="19259" x="3656013" y="3268663"/>
          <p14:tracePt t="19267" x="3643313" y="3327400"/>
          <p14:tracePt t="19275" x="3632200" y="3370263"/>
          <p14:tracePt t="19283" x="3625850" y="3394075"/>
          <p14:tracePt t="19291" x="3613150" y="3417888"/>
          <p14:tracePt t="19299" x="3608388" y="3435350"/>
          <p14:tracePt t="19307" x="3608388" y="3441700"/>
          <p14:tracePt t="19419" x="3589338" y="3441700"/>
          <p14:tracePt t="19427" x="3554413" y="3441700"/>
          <p14:tracePt t="19435" x="3482975" y="3465513"/>
          <p14:tracePt t="19443" x="3394075" y="3494088"/>
          <p14:tracePt t="19451" x="3275013" y="3524250"/>
          <p14:tracePt t="19459" x="3149600" y="3584575"/>
          <p14:tracePt t="19467" x="3030538" y="3632200"/>
          <p14:tracePt t="19475" x="2905125" y="3714750"/>
          <p14:tracePt t="19484" x="2798763" y="3762375"/>
          <p14:tracePt t="19491" x="2697163" y="3798888"/>
          <p14:tracePt t="19499" x="2613025" y="3827463"/>
          <p14:tracePt t="19507" x="2565400" y="3846513"/>
          <p14:tracePt t="19515" x="2536825" y="3846513"/>
          <p14:tracePt t="19595" x="2571750" y="3840163"/>
          <p14:tracePt t="19603" x="2613025" y="3827463"/>
          <p14:tracePt t="19611" x="2667000" y="3816350"/>
          <p14:tracePt t="19619" x="2738438" y="3792538"/>
          <p14:tracePt t="19627" x="2833688" y="3762375"/>
          <p14:tracePt t="19635" x="2935288" y="3727450"/>
          <p14:tracePt t="19643" x="3084513" y="3660775"/>
          <p14:tracePt t="19651" x="3262313" y="3565525"/>
          <p14:tracePt t="19659" x="3429000" y="3470275"/>
          <p14:tracePt t="19667" x="3589338" y="3363913"/>
          <p14:tracePt t="19675" x="3738563" y="3251200"/>
          <p14:tracePt t="19683" x="3857625" y="3167063"/>
          <p14:tracePt t="19691" x="3946525" y="3084513"/>
          <p14:tracePt t="19700" x="4017963" y="3013075"/>
          <p14:tracePt t="19707" x="4078288" y="2941638"/>
          <p14:tracePt t="19716" x="4132263" y="2870200"/>
          <p14:tracePt t="19723" x="4173538" y="2803525"/>
          <p14:tracePt t="19731" x="4208463" y="2751138"/>
          <p14:tracePt t="19739" x="4244975" y="2679700"/>
          <p14:tracePt t="19747" x="4275138" y="2619375"/>
          <p14:tracePt t="19755" x="4279900" y="2578100"/>
          <p14:tracePt t="19763" x="4292600" y="2530475"/>
          <p14:tracePt t="19771" x="4298950" y="2482850"/>
          <p14:tracePt t="19779" x="4298950" y="2435225"/>
          <p14:tracePt t="19787" x="4298950" y="2387600"/>
          <p14:tracePt t="19795" x="4286250" y="2363788"/>
          <p14:tracePt t="19803" x="4286250" y="2351088"/>
          <p14:tracePt t="19811" x="4279900" y="2339975"/>
          <p14:tracePt t="19947" x="4275138" y="2327275"/>
          <p14:tracePt t="19955" x="4275138" y="2316163"/>
          <p14:tracePt t="19963" x="4275138" y="2303463"/>
          <p14:tracePt t="19971" x="4275138" y="2298700"/>
          <p14:tracePt t="19979" x="4275138" y="2286000"/>
          <p14:tracePt t="19987" x="4268788" y="2268538"/>
          <p14:tracePt t="19995" x="4268788" y="2251075"/>
          <p14:tracePt t="20003" x="4268788" y="2244725"/>
          <p14:tracePt t="20011" x="4268788" y="2220913"/>
          <p14:tracePt t="20019" x="4275138" y="2197100"/>
          <p14:tracePt t="20027" x="4286250" y="2160588"/>
          <p14:tracePt t="20035" x="4303713" y="2125663"/>
          <p14:tracePt t="20043" x="4316413" y="2095500"/>
          <p14:tracePt t="20051" x="4327525" y="2065338"/>
          <p14:tracePt t="20059" x="4333875" y="2047875"/>
          <p14:tracePt t="20067" x="4346575" y="2024063"/>
          <p14:tracePt t="20075" x="4346575" y="2017713"/>
          <p14:tracePt t="20084" x="4346575" y="2012950"/>
          <p14:tracePt t="20107" x="4346575" y="2006600"/>
          <p14:tracePt t="20131" x="4346575" y="1993900"/>
          <p14:tracePt t="20139" x="4346575" y="1989138"/>
          <p14:tracePt t="20147" x="4351338" y="1982788"/>
          <p14:tracePt t="20227" x="4351338" y="1965325"/>
          <p14:tracePt t="20235" x="4357688" y="1958975"/>
          <p14:tracePt t="20243" x="4357688" y="1922463"/>
          <p14:tracePt t="20251" x="4370388" y="1874838"/>
          <p14:tracePt t="20259" x="4387850" y="1809750"/>
          <p14:tracePt t="20267" x="4394200" y="1762125"/>
          <p14:tracePt t="20275" x="4405313" y="1697038"/>
          <p14:tracePt t="20284" x="4411663" y="1636713"/>
          <p14:tracePt t="20291" x="4418013" y="1577975"/>
          <p14:tracePt t="20300" x="4418013" y="1524000"/>
          <p14:tracePt t="20307" x="4418013" y="1476375"/>
          <p14:tracePt t="20315" x="4418013" y="1446213"/>
          <p14:tracePt t="20323" x="4418013" y="1435100"/>
          <p14:tracePt t="20331" x="4418013" y="1422400"/>
          <p14:tracePt t="20347" x="4411663" y="1422400"/>
          <p14:tracePt t="20467" x="4411663" y="1428750"/>
          <p14:tracePt t="20475" x="4411663" y="1435100"/>
          <p14:tracePt t="20484" x="4405313" y="1435100"/>
          <p14:tracePt t="20491" x="4405313" y="1452563"/>
          <p14:tracePt t="20500" x="4398963" y="1470025"/>
          <p14:tracePt t="20507" x="4398963" y="1489075"/>
          <p14:tracePt t="20516" x="4387850" y="1506538"/>
          <p14:tracePt t="20523" x="4387850" y="1536700"/>
          <p14:tracePt t="20531" x="4387850" y="1571625"/>
          <p14:tracePt t="20539" x="4387850" y="1625600"/>
          <p14:tracePt t="20547" x="4387850" y="1690688"/>
          <p14:tracePt t="20555" x="4394200" y="1768475"/>
          <p14:tracePt t="20563" x="4405313" y="1857375"/>
          <p14:tracePt t="20571" x="4429125" y="1952625"/>
          <p14:tracePt t="20579" x="4441825" y="2036763"/>
          <p14:tracePt t="20587" x="4452938" y="2119313"/>
          <p14:tracePt t="20595" x="4459288" y="2179638"/>
          <p14:tracePt t="20603" x="4476750" y="2227263"/>
          <p14:tracePt t="20611" x="4476750" y="2238375"/>
          <p14:tracePt t="20619" x="4483100" y="2238375"/>
          <p14:tracePt t="20691" x="4489450" y="2238375"/>
          <p14:tracePt t="20700" x="4494213" y="2220913"/>
          <p14:tracePt t="20707" x="4513263" y="2197100"/>
          <p14:tracePt t="20715" x="4524375" y="2173288"/>
          <p14:tracePt t="20723" x="4554538" y="2143125"/>
          <p14:tracePt t="20731" x="4584700" y="2112963"/>
          <p14:tracePt t="20739" x="4619625" y="2078038"/>
          <p14:tracePt t="20747" x="4667250" y="2054225"/>
          <p14:tracePt t="20755" x="4721225" y="2030413"/>
          <p14:tracePt t="20763" x="4779963" y="2006600"/>
          <p14:tracePt t="20771" x="4833938" y="1982788"/>
          <p14:tracePt t="20779" x="4905375" y="1952625"/>
          <p14:tracePt t="20787" x="4959350" y="1935163"/>
          <p14:tracePt t="20795" x="5024438" y="1905000"/>
          <p14:tracePt t="20803" x="5095875" y="1874838"/>
          <p14:tracePt t="20811" x="5156200" y="1851025"/>
          <p14:tracePt t="20819" x="5214938" y="1827213"/>
          <p14:tracePt t="20827" x="5256213" y="1803400"/>
          <p14:tracePt t="20835" x="5292725" y="1785938"/>
          <p14:tracePt t="20843" x="5322888" y="1768475"/>
          <p14:tracePt t="20851" x="5334000" y="1762125"/>
          <p14:tracePt t="20923" x="5334000" y="1768475"/>
          <p14:tracePt t="20931" x="5334000" y="1774825"/>
          <p14:tracePt t="20947" x="5334000" y="1785938"/>
          <p14:tracePt t="20971" x="5334000" y="1792288"/>
          <p14:tracePt t="21003" x="5340350" y="1792288"/>
          <p14:tracePt t="21011" x="5346700" y="1792288"/>
          <p14:tracePt t="21019" x="5346700" y="1785938"/>
          <p14:tracePt t="21027" x="5370513" y="1774825"/>
          <p14:tracePt t="21035" x="5394325" y="1768475"/>
          <p14:tracePt t="21043" x="5422900" y="1755775"/>
          <p14:tracePt t="21051" x="5453063" y="1751013"/>
          <p14:tracePt t="21059" x="5489575" y="1738313"/>
          <p14:tracePt t="21067" x="5513388" y="1738313"/>
          <p14:tracePt t="21075" x="5530850" y="1738313"/>
          <p14:tracePt t="21083" x="5541963" y="1738313"/>
          <p14:tracePt t="21091" x="5561013" y="1744663"/>
          <p14:tracePt t="21100" x="5565775" y="1755775"/>
          <p14:tracePt t="21107" x="5584825" y="1779588"/>
          <p14:tracePt t="21115" x="5602288" y="1809750"/>
          <p14:tracePt t="21123" x="5608638" y="1839913"/>
          <p14:tracePt t="21131" x="5619750" y="1870075"/>
          <p14:tracePt t="21139" x="5637213" y="1911350"/>
          <p14:tracePt t="21147" x="5656263" y="1952625"/>
          <p14:tracePt t="21155" x="5673725" y="2000250"/>
          <p14:tracePt t="21163" x="5697538" y="2054225"/>
          <p14:tracePt t="21171" x="5715000" y="2101850"/>
          <p14:tracePt t="21179" x="5738813" y="2149475"/>
          <p14:tracePt t="21187" x="5756275" y="2203450"/>
          <p14:tracePt t="21195" x="5775325" y="2255838"/>
          <p14:tracePt t="21203" x="5780088" y="2316163"/>
          <p14:tracePt t="21211" x="5780088" y="2393950"/>
          <p14:tracePt t="21219" x="5780088" y="2489200"/>
          <p14:tracePt t="21227" x="5780088" y="2589213"/>
          <p14:tracePt t="21235" x="5780088" y="2720975"/>
          <p14:tracePt t="21243" x="5780088" y="2846388"/>
          <p14:tracePt t="21251" x="5780088" y="2965450"/>
          <p14:tracePt t="21259" x="5780088" y="3060700"/>
          <p14:tracePt t="21268" x="5780088" y="3136900"/>
          <p14:tracePt t="21275" x="5780088" y="3179763"/>
          <p14:tracePt t="21284" x="5780088" y="3184525"/>
          <p14:tracePt t="21291" x="5786438" y="3184525"/>
          <p14:tracePt t="21347" x="5792788" y="3184525"/>
          <p14:tracePt t="21355" x="5792788" y="3173413"/>
          <p14:tracePt t="21363" x="5792788" y="3149600"/>
          <p14:tracePt t="21371" x="5792788" y="3119438"/>
          <p14:tracePt t="21379" x="5792788" y="3095625"/>
          <p14:tracePt t="21387" x="5792788" y="3089275"/>
          <p14:tracePt t="21395" x="5780088" y="3089275"/>
          <p14:tracePt t="21403" x="5775325" y="3089275"/>
          <p14:tracePt t="21411" x="5762625" y="3089275"/>
          <p14:tracePt t="21419" x="5756275" y="3095625"/>
          <p14:tracePt t="21427" x="5751513" y="3113088"/>
          <p14:tracePt t="21435" x="5745163" y="3125788"/>
          <p14:tracePt t="21443" x="5727700" y="3149600"/>
          <p14:tracePt t="21451" x="5715000" y="3160713"/>
          <p14:tracePt t="21459" x="5697538" y="3179763"/>
          <p14:tracePt t="21468" x="5691188" y="3184525"/>
          <p14:tracePt t="21475" x="5684838" y="3197225"/>
          <p14:tracePt t="21484" x="5684838" y="3203575"/>
          <p14:tracePt t="21507" x="5680075" y="3203575"/>
          <p14:tracePt t="21515" x="5667375" y="3203575"/>
          <p14:tracePt t="21523" x="5619750" y="3184525"/>
          <p14:tracePt t="21531" x="5513388" y="3136900"/>
          <p14:tracePt t="21539" x="5303838" y="3060700"/>
          <p14:tracePt t="21547" x="5024438" y="2970213"/>
          <p14:tracePt t="21555" x="4684713" y="2870200"/>
          <p14:tracePt t="21563" x="4327525" y="2779713"/>
          <p14:tracePt t="21571" x="4006850" y="2738438"/>
          <p14:tracePt t="21579" x="3673475" y="2708275"/>
          <p14:tracePt t="21587" x="3351213" y="2708275"/>
          <p14:tracePt t="21595" x="3036888" y="2708275"/>
          <p14:tracePt t="21603" x="2703513" y="2708275"/>
          <p14:tracePt t="21611" x="2363788" y="2720975"/>
          <p14:tracePt t="21619" x="2132013" y="2768600"/>
          <p14:tracePt t="21627" x="1898650" y="2827338"/>
          <p14:tracePt t="21635" x="1762125" y="2881313"/>
          <p14:tracePt t="21643" x="1655763" y="2928938"/>
          <p14:tracePt t="21651" x="1595438" y="2959100"/>
          <p14:tracePt t="21659" x="1536700" y="3006725"/>
          <p14:tracePt t="21668" x="1517650" y="3041650"/>
          <p14:tracePt t="21675" x="1506538" y="3071813"/>
          <p14:tracePt t="21685" x="1500188" y="3119438"/>
          <p14:tracePt t="21691" x="1500188" y="3160713"/>
          <p14:tracePt t="21701" x="1530350" y="3221038"/>
          <p14:tracePt t="21707" x="1565275" y="3255963"/>
          <p14:tracePt t="21718" x="1612900" y="3292475"/>
          <p14:tracePt t="21723" x="1655763" y="3309938"/>
          <p14:tracePt t="21734" x="1708150" y="3327400"/>
          <p14:tracePt t="21739" x="1755775" y="3333750"/>
          <p14:tracePt t="21751" x="1792288" y="3340100"/>
          <p14:tracePt t="21755" x="1822450" y="3346450"/>
          <p14:tracePt t="21768" x="1833563" y="3346450"/>
          <p14:tracePt t="21771" x="1839913" y="3351213"/>
          <p14:tracePt t="21801" x="1851025" y="3363913"/>
          <p14:tracePt t="21804" x="1857375" y="3405188"/>
          <p14:tracePt t="21818" x="1857375" y="3429000"/>
          <p14:tracePt t="21821" x="1857375" y="3459163"/>
          <p14:tracePt t="21835" x="1857375" y="3489325"/>
          <p14:tracePt t="21835" x="1851025" y="3524250"/>
          <p14:tracePt t="21843" x="1846263" y="3571875"/>
          <p14:tracePt t="21851" x="1839913" y="3613150"/>
          <p14:tracePt t="21859" x="1839913" y="3660775"/>
          <p14:tracePt t="21868" x="1839913" y="3708400"/>
          <p14:tracePt t="21875" x="1839913" y="3756025"/>
          <p14:tracePt t="21885" x="1839913" y="3803650"/>
          <p14:tracePt t="21891" x="1839913" y="3857625"/>
          <p14:tracePt t="21902" x="1851025" y="3929063"/>
          <p14:tracePt t="21907" x="1863725" y="4006850"/>
          <p14:tracePt t="21920" x="1898650" y="4095750"/>
          <p14:tracePt t="21923" x="1928813" y="4173538"/>
          <p14:tracePt t="21935" x="1965325" y="4268788"/>
          <p14:tracePt t="21939" x="2006600" y="4327525"/>
          <p14:tracePt t="21952" x="2054225" y="4375150"/>
          <p14:tracePt t="21955" x="2089150" y="4411663"/>
          <p14:tracePt t="21968" x="2136775" y="4429125"/>
          <p14:tracePt t="21971" x="2184400" y="4441825"/>
          <p14:tracePt t="21985" x="2220913" y="4446588"/>
          <p14:tracePt t="21988" x="2232025" y="4446588"/>
          <p14:tracePt t="22002" x="2244725" y="4441825"/>
          <p14:tracePt t="22004" x="2251075" y="4441825"/>
          <p14:tracePt t="22019" x="2251075" y="4435475"/>
          <p14:tracePt t="22020" x="2255838" y="4411663"/>
          <p14:tracePt t="22027" x="2255838" y="4387850"/>
          <p14:tracePt t="22035" x="2262188" y="4346575"/>
          <p14:tracePt t="22043" x="2274888" y="4303713"/>
          <p14:tracePt t="22052" x="2286000" y="4256088"/>
          <p14:tracePt t="22059" x="2298700" y="4184650"/>
          <p14:tracePt t="22069" x="2316163" y="4102100"/>
          <p14:tracePt t="22075" x="2322513" y="4006850"/>
          <p14:tracePt t="22085" x="2339975" y="3917950"/>
          <p14:tracePt t="22091" x="2351088" y="3833813"/>
          <p14:tracePt t="22102" x="2351088" y="3751263"/>
          <p14:tracePt t="22107" x="2351088" y="3667125"/>
          <p14:tracePt t="22119" x="2351088" y="3602038"/>
          <p14:tracePt t="22123" x="2333625" y="3541713"/>
          <p14:tracePt t="22135" x="2309813" y="3506788"/>
          <p14:tracePt t="22139" x="2303463" y="3489325"/>
          <p14:tracePt t="22152" x="2292350" y="3482975"/>
          <p14:tracePt t="22155" x="2286000" y="3482975"/>
          <p14:tracePt t="22171" x="2274888" y="3482975"/>
          <p14:tracePt t="22185" x="2262188" y="3489325"/>
          <p14:tracePt t="22189" x="2238375" y="3506788"/>
          <p14:tracePt t="22202" x="2227263" y="3517900"/>
          <p14:tracePt t="22205" x="2203450" y="3548063"/>
          <p14:tracePt t="22219" x="2179638" y="3571875"/>
          <p14:tracePt t="22219" x="2160588" y="3595688"/>
          <p14:tracePt t="22227" x="2125663" y="3619500"/>
          <p14:tracePt t="22235" x="2095500" y="3636963"/>
          <p14:tracePt t="22243" x="2071688" y="3660775"/>
          <p14:tracePt t="22252" x="2065338" y="3660775"/>
          <p14:tracePt t="22291" x="2047875" y="3632200"/>
          <p14:tracePt t="22300" x="2024063" y="3589338"/>
          <p14:tracePt t="22307" x="1982788" y="3530600"/>
          <p14:tracePt t="22315" x="1928813" y="3465513"/>
          <p14:tracePt t="22323" x="1870075" y="3394075"/>
          <p14:tracePt t="22331" x="1816100" y="3346450"/>
          <p14:tracePt t="22339" x="1762125" y="3309938"/>
          <p14:tracePt t="22347" x="1720850" y="3298825"/>
          <p14:tracePt t="22355" x="1679575" y="3292475"/>
          <p14:tracePt t="22363" x="1643063" y="3292475"/>
          <p14:tracePt t="22371" x="1619250" y="3292475"/>
          <p14:tracePt t="22379" x="1595438" y="3303588"/>
          <p14:tracePt t="22387" x="1565275" y="3322638"/>
          <p14:tracePt t="22395" x="1530350" y="3351213"/>
          <p14:tracePt t="22403" x="1506538" y="3370263"/>
          <p14:tracePt t="22411" x="1482725" y="3394075"/>
          <p14:tracePt t="22419" x="1446213" y="3417888"/>
          <p14:tracePt t="22427" x="1422400" y="3435350"/>
          <p14:tracePt t="22435" x="1404938" y="3446463"/>
          <p14:tracePt t="22443" x="1387475" y="3446463"/>
          <p14:tracePt t="22459" x="1381125" y="3446463"/>
          <p14:tracePt t="22475" x="1370013" y="3446463"/>
          <p14:tracePt t="22485" x="1350963" y="3441700"/>
          <p14:tracePt t="22491" x="1327150" y="3422650"/>
          <p14:tracePt t="22502" x="1309688" y="3405188"/>
          <p14:tracePt t="22507" x="1279525" y="3381375"/>
          <p14:tracePt t="22519" x="1262063" y="3357563"/>
          <p14:tracePt t="22523" x="1227138" y="3303588"/>
          <p14:tracePt t="22536" x="1196975" y="3262313"/>
          <p14:tracePt t="22540" x="1166813" y="3221038"/>
          <p14:tracePt t="22552" x="1131888" y="3179763"/>
          <p14:tracePt t="22555" x="1101725" y="3136900"/>
          <p14:tracePt t="22569" x="1071563" y="3101975"/>
          <p14:tracePt t="22573" x="1041400" y="3065463"/>
          <p14:tracePt t="22585" x="1006475" y="3024188"/>
          <p14:tracePt t="22588" x="982663" y="3006725"/>
          <p14:tracePt t="22602" x="958850" y="2982913"/>
          <p14:tracePt t="22605" x="941388" y="2959100"/>
          <p14:tracePt t="22619" x="911225" y="2917825"/>
          <p14:tracePt t="22619" x="893763" y="2881313"/>
          <p14:tracePt t="22627" x="863600" y="2840038"/>
          <p14:tracePt t="22635" x="822325" y="2798763"/>
          <p14:tracePt t="22643" x="792163" y="2762250"/>
          <p14:tracePt t="22652" x="750888" y="2720975"/>
          <p14:tracePt t="22659" x="720725" y="2703513"/>
          <p14:tracePt t="22669" x="690563" y="2684463"/>
          <p14:tracePt t="22675" x="666750" y="2679700"/>
          <p14:tracePt t="22685" x="625475" y="2667000"/>
          <p14:tracePt t="22691" x="601663" y="2667000"/>
          <p14:tracePt t="22702" x="565150" y="2660650"/>
          <p14:tracePt t="22707" x="541338" y="2660650"/>
          <p14:tracePt t="22719" x="517525" y="2660650"/>
          <p14:tracePt t="22723" x="500063" y="2667000"/>
          <p14:tracePt t="22735" x="482600" y="2667000"/>
          <p14:tracePt t="22739" x="469900" y="2673350"/>
          <p14:tracePt t="22753" x="452438" y="2684463"/>
          <p14:tracePt t="22757" x="434975" y="2697163"/>
          <p14:tracePt t="22769" x="417513" y="2708275"/>
          <p14:tracePt t="22772" x="398463" y="2732088"/>
          <p14:tracePt t="22786" x="381000" y="2755900"/>
          <p14:tracePt t="22789" x="374650" y="2792413"/>
          <p14:tracePt t="22802" x="369888" y="2851150"/>
          <p14:tracePt t="22805" x="369888" y="2917825"/>
          <p14:tracePt t="22819" x="369888" y="2994025"/>
          <p14:tracePt t="22820" x="369888" y="3065463"/>
          <p14:tracePt t="22827" x="369888" y="3143250"/>
          <p14:tracePt t="22835" x="369888" y="3214688"/>
          <p14:tracePt t="22843" x="369888" y="3292475"/>
          <p14:tracePt t="22852" x="369888" y="3363913"/>
          <p14:tracePt t="22859" x="374650" y="3417888"/>
          <p14:tracePt t="22869" x="387350" y="3470275"/>
          <p14:tracePt t="22875" x="404813" y="3524250"/>
          <p14:tracePt t="22886" x="434975" y="3584575"/>
          <p14:tracePt t="22891" x="458788" y="3636963"/>
          <p14:tracePt t="22902" x="493713" y="3697288"/>
          <p14:tracePt t="22908" x="523875" y="3768725"/>
          <p14:tracePt t="22920" x="565150" y="3833813"/>
          <p14:tracePt t="22924" x="608013" y="3911600"/>
          <p14:tracePt t="22935" x="649288" y="3976688"/>
          <p14:tracePt t="22939" x="690563" y="4030663"/>
          <p14:tracePt t="22952" x="744538" y="4078288"/>
          <p14:tracePt t="22955" x="792163" y="4113213"/>
          <p14:tracePt t="22969" x="827088" y="4149725"/>
          <p14:tracePt t="22972" x="846138" y="4167188"/>
          <p14:tracePt t="22986" x="863600" y="4179888"/>
          <p14:tracePt t="23002" x="869950" y="4179888"/>
          <p14:tracePt t="23004" x="874713" y="4191000"/>
          <p14:tracePt t="23059" x="881063" y="4191000"/>
          <p14:tracePt t="23067" x="887413" y="4191000"/>
          <p14:tracePt t="23084" x="893763" y="4191000"/>
          <p14:tracePt t="23091" x="898525" y="4191000"/>
          <p14:tracePt t="23107" x="911225" y="4191000"/>
          <p14:tracePt t="23115" x="922338" y="4191000"/>
          <p14:tracePt t="23123" x="946150" y="4191000"/>
          <p14:tracePt t="23131" x="969963" y="4191000"/>
          <p14:tracePt t="23139" x="1012825" y="4191000"/>
          <p14:tracePt t="23147" x="1041400" y="4197350"/>
          <p14:tracePt t="23155" x="1077913" y="4203700"/>
          <p14:tracePt t="23163" x="1095375" y="4203700"/>
          <p14:tracePt t="23171" x="1108075" y="4203700"/>
          <p14:tracePt t="23379" x="1173163" y="4203700"/>
          <p14:tracePt t="23387" x="1250950" y="4203700"/>
          <p14:tracePt t="23395" x="1339850" y="4191000"/>
          <p14:tracePt t="23408" x="1428750" y="4160838"/>
          <p14:tracePt t="23412" x="1530350" y="4132263"/>
          <p14:tracePt t="23421" x="1655763" y="4095750"/>
          <p14:tracePt t="23427" x="1785938" y="4060825"/>
          <p14:tracePt t="23436" x="1911350" y="4024313"/>
          <p14:tracePt t="23443" x="2047875" y="3983038"/>
          <p14:tracePt t="23452" x="2173288" y="3941763"/>
          <p14:tracePt t="23459" x="2279650" y="3894138"/>
          <p14:tracePt t="23469" x="2351088" y="3863975"/>
          <p14:tracePt t="23475" x="2405063" y="3827463"/>
          <p14:tracePt t="23486" x="2422525" y="3810000"/>
          <p14:tracePt t="23491" x="2428875" y="3803650"/>
          <p14:tracePt t="23503" x="2428875" y="3792538"/>
          <p14:tracePt t="23507" x="2417763" y="3768725"/>
          <p14:tracePt t="23519" x="2387600" y="3738563"/>
          <p14:tracePt t="23523" x="2346325" y="3703638"/>
          <p14:tracePt t="23536" x="2292350" y="3667125"/>
          <p14:tracePt t="23539" x="2238375" y="3643313"/>
          <p14:tracePt t="23552" x="2179638" y="3608388"/>
          <p14:tracePt t="23556" x="2112963" y="3578225"/>
          <p14:tracePt t="23569" x="2047875" y="3554413"/>
          <p14:tracePt t="23573" x="1993900" y="3530600"/>
          <p14:tracePt t="23586" x="1941513" y="3506788"/>
          <p14:tracePt t="23588" x="1893888" y="3476625"/>
          <p14:tracePt t="23603" x="1833563" y="3446463"/>
          <p14:tracePt t="23603" x="1779588" y="3422650"/>
          <p14:tracePt t="23611" x="1720850" y="3398838"/>
          <p14:tracePt t="23619" x="1655763" y="3375025"/>
          <p14:tracePt t="23627" x="1601788" y="3346450"/>
          <p14:tracePt t="23636" x="1547813" y="3322638"/>
          <p14:tracePt t="23643" x="1500188" y="3303588"/>
          <p14:tracePt t="23653" x="1452563" y="3298825"/>
          <p14:tracePt t="23659" x="1404938" y="3292475"/>
          <p14:tracePt t="23669" x="1346200" y="3292475"/>
          <p14:tracePt t="23675" x="1285875" y="3292475"/>
          <p14:tracePt t="23686" x="1214438" y="3292475"/>
          <p14:tracePt t="23691" x="1143000" y="3292475"/>
          <p14:tracePt t="23702" x="1084263" y="3316288"/>
          <p14:tracePt t="23707" x="1012825" y="3346450"/>
          <p14:tracePt t="23719" x="935038" y="3398838"/>
          <p14:tracePt t="23723" x="863600" y="3452813"/>
          <p14:tracePt t="23736" x="785813" y="3513138"/>
          <p14:tracePt t="23739" x="703263" y="3584575"/>
          <p14:tracePt t="23753" x="631825" y="3660775"/>
          <p14:tracePt t="23756" x="554038" y="3744913"/>
          <p14:tracePt t="23769" x="493713" y="3822700"/>
          <p14:tracePt t="23772" x="428625" y="3905250"/>
          <p14:tracePt t="23786" x="381000" y="3983038"/>
          <p14:tracePt t="23788" x="339725" y="4048125"/>
          <p14:tracePt t="23803" x="303213" y="4113213"/>
          <p14:tracePt t="23803" x="292100" y="4179888"/>
          <p14:tracePt t="23811" x="279400" y="4251325"/>
          <p14:tracePt t="23819" x="279400" y="4316413"/>
          <p14:tracePt t="23827" x="279400" y="4381500"/>
          <p14:tracePt t="23836" x="292100" y="4452938"/>
          <p14:tracePt t="23843" x="327025" y="4513263"/>
          <p14:tracePt t="23852" x="387350" y="4578350"/>
          <p14:tracePt t="23867" x="458788" y="4608513"/>
          <p14:tracePt t="23875" x="488950" y="4608513"/>
          <p14:tracePt t="23883" x="595313" y="4637088"/>
          <p14:tracePt t="23891" x="731838" y="4637088"/>
          <p14:tracePt t="23900" x="857250" y="4637088"/>
          <p14:tracePt t="23907" x="1012825" y="4637088"/>
          <p14:tracePt t="23915" x="1108075" y="4613275"/>
          <p14:tracePt t="23923" x="1244600" y="4584700"/>
          <p14:tracePt t="23931" x="1411288" y="4518025"/>
          <p14:tracePt t="23939" x="1547813" y="4452938"/>
          <p14:tracePt t="23947" x="1673225" y="4387850"/>
          <p14:tracePt t="23955" x="1762125" y="4316413"/>
          <p14:tracePt t="23963" x="1827213" y="4262438"/>
          <p14:tracePt t="23971" x="1857375" y="4197350"/>
          <p14:tracePt t="23979" x="1870075" y="4132263"/>
          <p14:tracePt t="23987" x="1870075" y="4048125"/>
          <p14:tracePt t="23995" x="1870075" y="3952875"/>
          <p14:tracePt t="24003" x="1827213" y="3875088"/>
          <p14:tracePt t="24011" x="1785938" y="3786188"/>
          <p14:tracePt t="24019" x="1720850" y="3697288"/>
          <p14:tracePt t="24027" x="1655763" y="3632200"/>
          <p14:tracePt t="24036" x="1584325" y="3560763"/>
          <p14:tracePt t="24043" x="1517650" y="3524250"/>
          <p14:tracePt t="24052" x="1422400" y="3476625"/>
          <p14:tracePt t="24059" x="1363663" y="3459163"/>
          <p14:tracePt t="24070" x="1285875" y="3446463"/>
          <p14:tracePt t="24075" x="1208088" y="3446463"/>
          <p14:tracePt t="24086" x="1143000" y="3446463"/>
          <p14:tracePt t="24091" x="1084263" y="3470275"/>
          <p14:tracePt t="24103" x="1030288" y="3506788"/>
          <p14:tracePt t="24107" x="976313" y="3554413"/>
          <p14:tracePt t="24119" x="928688" y="3608388"/>
          <p14:tracePt t="24123" x="893763" y="3667125"/>
          <p14:tracePt t="24136" x="850900" y="3751263"/>
          <p14:tracePt t="24140" x="827088" y="3822700"/>
          <p14:tracePt t="24152" x="803275" y="3898900"/>
          <p14:tracePt t="24155" x="779463" y="3983038"/>
          <p14:tracePt t="24169" x="768350" y="4048125"/>
          <p14:tracePt t="24173" x="762000" y="4102100"/>
          <p14:tracePt t="24186" x="762000" y="4143375"/>
          <p14:tracePt t="24188" x="762000" y="4179888"/>
          <p14:tracePt t="24203" x="779463" y="4191000"/>
          <p14:tracePt t="24204" x="798513" y="4208463"/>
          <p14:tracePt t="24211" x="833438" y="4208463"/>
          <p14:tracePt t="24219" x="881063" y="4208463"/>
          <p14:tracePt t="24227" x="917575" y="4208463"/>
          <p14:tracePt t="24236" x="969963" y="4208463"/>
          <p14:tracePt t="24243" x="1017588" y="4197350"/>
          <p14:tracePt t="24253" x="1047750" y="4184650"/>
          <p14:tracePt t="24259" x="1065213" y="4173538"/>
          <p14:tracePt t="24275" x="1077913" y="4167188"/>
          <p14:tracePt t="24291" x="1084263" y="4160838"/>
          <p14:tracePt t="24899" x="1084263" y="4156075"/>
          <p14:tracePt t="24971" x="1084263" y="4149725"/>
          <p14:tracePt t="24995" x="1084263" y="4137025"/>
          <p14:tracePt t="25003" x="1077913" y="4132263"/>
          <p14:tracePt t="25011" x="1077913" y="4125913"/>
          <p14:tracePt t="25019" x="1077913" y="4119563"/>
          <p14:tracePt t="25027" x="1077913" y="4108450"/>
          <p14:tracePt t="25035" x="1071563" y="4095750"/>
          <p14:tracePt t="25043" x="1071563" y="4084638"/>
          <p14:tracePt t="25051" x="1065213" y="4084638"/>
          <p14:tracePt t="25059" x="1065213" y="4071938"/>
          <p14:tracePt t="25067" x="1060450" y="4065588"/>
          <p14:tracePt t="25075" x="1060450" y="4060825"/>
          <p14:tracePt t="25084" x="1054100" y="4041775"/>
          <p14:tracePt t="25100" x="1047750" y="4037013"/>
          <p14:tracePt t="25107" x="1047750" y="4030663"/>
          <p14:tracePt t="25139" x="1047750" y="4024313"/>
          <p14:tracePt t="25147" x="1060450" y="4017963"/>
          <p14:tracePt t="25155" x="1077913" y="4017963"/>
          <p14:tracePt t="25163" x="1101725" y="4006850"/>
          <p14:tracePt t="25171" x="1112838" y="4000500"/>
          <p14:tracePt t="25179" x="1125538" y="3994150"/>
          <p14:tracePt t="25187" x="1136650" y="3989388"/>
          <p14:tracePt t="25195" x="1149350" y="3989388"/>
          <p14:tracePt t="25203" x="1179513" y="3989388"/>
          <p14:tracePt t="25211" x="1208088" y="3989388"/>
          <p14:tracePt t="25219" x="1250950" y="3989388"/>
          <p14:tracePt t="25227" x="1298575" y="3989388"/>
          <p14:tracePt t="25235" x="1350963" y="3994150"/>
          <p14:tracePt t="25243" x="1398588" y="4006850"/>
          <p14:tracePt t="25251" x="1465263" y="4017963"/>
          <p14:tracePt t="25259" x="1530350" y="4030663"/>
          <p14:tracePt t="25267" x="1619250" y="4041775"/>
          <p14:tracePt t="25275" x="1714500" y="4054475"/>
          <p14:tracePt t="25284" x="1839913" y="4071938"/>
          <p14:tracePt t="25291" x="1958975" y="4084638"/>
          <p14:tracePt t="25300" x="2060575" y="4108450"/>
          <p14:tracePt t="25307" x="2179638" y="4125913"/>
          <p14:tracePt t="25315" x="2286000" y="4137025"/>
          <p14:tracePt t="25323" x="2387600" y="4156075"/>
          <p14:tracePt t="25331" x="2482850" y="4160838"/>
          <p14:tracePt t="25339" x="2571750" y="4173538"/>
          <p14:tracePt t="25347" x="2655888" y="4173538"/>
          <p14:tracePt t="25355" x="2727325" y="4173538"/>
          <p14:tracePt t="25363" x="2786063" y="4173538"/>
          <p14:tracePt t="25371" x="2833688" y="4173538"/>
          <p14:tracePt t="25379" x="2870200" y="4167188"/>
          <p14:tracePt t="25387" x="2887663" y="4167188"/>
          <p14:tracePt t="25395" x="2917825" y="4167188"/>
          <p14:tracePt t="25403" x="2935288" y="4160838"/>
          <p14:tracePt t="25411" x="2965450" y="4149725"/>
          <p14:tracePt t="25421" x="2989263" y="4143375"/>
          <p14:tracePt t="25427" x="3017838" y="4143375"/>
          <p14:tracePt t="25436" x="3054350" y="4132263"/>
          <p14:tracePt t="25443" x="3071813" y="4132263"/>
          <p14:tracePt t="25453" x="3108325" y="4125913"/>
          <p14:tracePt t="25459" x="3160713" y="4125913"/>
          <p14:tracePt t="25470" x="3197225" y="4119563"/>
          <p14:tracePt t="25475" x="3255963" y="4108450"/>
          <p14:tracePt t="25486" x="3327400" y="4102100"/>
          <p14:tracePt t="25491" x="3398838" y="4089400"/>
          <p14:tracePt t="25503" x="3494088" y="4071938"/>
          <p14:tracePt t="25507" x="3595688" y="4060825"/>
          <p14:tracePt t="25520" x="3690938" y="4048125"/>
          <p14:tracePt t="25524" x="3816350" y="4024313"/>
          <p14:tracePt t="25537" x="3929063" y="4000500"/>
          <p14:tracePt t="25539" x="4041775" y="3970338"/>
          <p14:tracePt t="25553" x="4132263" y="3952875"/>
          <p14:tracePt t="25557" x="4208463" y="3941763"/>
          <p14:tracePt t="25570" x="4262438" y="3929063"/>
          <p14:tracePt t="25572" x="4298950" y="3922713"/>
          <p14:tracePt t="25587" x="4316413" y="3922713"/>
          <p14:tracePt t="25588" x="4327525" y="3922713"/>
          <p14:tracePt t="25595" x="4333875" y="3922713"/>
          <p14:tracePt t="25635" x="4333875" y="3929063"/>
          <p14:tracePt t="25651" x="4327525" y="3935413"/>
          <p14:tracePt t="25659" x="4327525" y="3941763"/>
          <p14:tracePt t="25667" x="4310063" y="3946525"/>
          <p14:tracePt t="25675" x="4303713" y="3952875"/>
          <p14:tracePt t="25684" x="4292600" y="3959225"/>
          <p14:tracePt t="25691" x="4292600" y="3965575"/>
          <p14:tracePt t="25700" x="4286250" y="3965575"/>
          <p14:tracePt t="25707" x="4286250" y="3970338"/>
          <p14:tracePt t="25715" x="4279900" y="3970338"/>
          <p14:tracePt t="25731" x="4275138" y="3970338"/>
          <p14:tracePt t="25747" x="4262438" y="3970338"/>
          <p14:tracePt t="25755" x="4244975" y="3970338"/>
          <p14:tracePt t="25763" x="4232275" y="3970338"/>
          <p14:tracePt t="25771" x="4208463" y="3970338"/>
          <p14:tracePt t="25779" x="4179888" y="3970338"/>
          <p14:tracePt t="25787" x="4156075" y="3970338"/>
          <p14:tracePt t="25795" x="4137025" y="3970338"/>
          <p14:tracePt t="25803" x="4132263" y="3970338"/>
          <p14:tracePt t="25851" x="4132263" y="3965575"/>
          <p14:tracePt t="25859" x="4132263" y="3941763"/>
          <p14:tracePt t="25867" x="4137025" y="3911600"/>
          <p14:tracePt t="25875" x="4160838" y="3851275"/>
          <p14:tracePt t="25884" x="4203700" y="3768725"/>
          <p14:tracePt t="25891" x="4238625" y="3679825"/>
          <p14:tracePt t="25900" x="4279900" y="3589338"/>
          <p14:tracePt t="25907" x="4316413" y="3489325"/>
          <p14:tracePt t="25915" x="4346575" y="3394075"/>
          <p14:tracePt t="25923" x="4357688" y="3309938"/>
          <p14:tracePt t="25931" x="4364038" y="3232150"/>
          <p14:tracePt t="25939" x="4381500" y="3160713"/>
          <p14:tracePt t="25947" x="4381500" y="3101975"/>
          <p14:tracePt t="25955" x="4381500" y="3060700"/>
          <p14:tracePt t="25963" x="4381500" y="3036888"/>
          <p14:tracePt t="25971" x="4375150" y="3017838"/>
          <p14:tracePt t="25979" x="4370388" y="3006725"/>
          <p14:tracePt t="25987" x="4364038" y="2994025"/>
          <p14:tracePt t="26027" x="4357688" y="2994025"/>
          <p14:tracePt t="26043" x="4346575" y="2994025"/>
          <p14:tracePt t="26051" x="4327525" y="2994025"/>
          <p14:tracePt t="26059" x="4310063" y="3000375"/>
          <p14:tracePt t="26067" x="4279900" y="3013075"/>
          <p14:tracePt t="26075" x="4244975" y="3030538"/>
          <p14:tracePt t="26084" x="4208463" y="3048000"/>
          <p14:tracePt t="26091" x="4167188" y="3071813"/>
          <p14:tracePt t="26100" x="4125913" y="3089275"/>
          <p14:tracePt t="26107" x="4065588" y="3113088"/>
          <p14:tracePt t="26115" x="4013200" y="3132138"/>
          <p14:tracePt t="26123" x="3952875" y="3149600"/>
          <p14:tracePt t="26131" x="3894138" y="3160713"/>
          <p14:tracePt t="26139" x="3846513" y="3167063"/>
          <p14:tracePt t="26147" x="3822700" y="3167063"/>
          <p14:tracePt t="26155" x="3803650" y="3167063"/>
          <p14:tracePt t="26163" x="3798888" y="3167063"/>
          <p14:tracePt t="26171" x="3792538" y="3167063"/>
          <p14:tracePt t="26179" x="3786188" y="3167063"/>
          <p14:tracePt t="26211" x="3779838" y="3167063"/>
          <p14:tracePt t="26283" x="3775075" y="3167063"/>
          <p14:tracePt t="26291" x="3768725" y="3167063"/>
          <p14:tracePt t="26300" x="3756025" y="3167063"/>
          <p14:tracePt t="26307" x="3738563" y="3167063"/>
          <p14:tracePt t="26315" x="3732213" y="3167063"/>
          <p14:tracePt t="26323" x="3714750" y="3167063"/>
          <p14:tracePt t="26331" x="3708400" y="3167063"/>
          <p14:tracePt t="26339" x="3703638" y="3167063"/>
          <p14:tracePt t="26451" x="3697288" y="3173413"/>
          <p14:tracePt t="26467" x="3684588" y="3179763"/>
          <p14:tracePt t="26484" x="3667125" y="3190875"/>
          <p14:tracePt t="26491" x="3660775" y="3190875"/>
          <p14:tracePt t="26507" x="3656013" y="3197225"/>
          <p14:tracePt t="26523" x="3649663" y="3197225"/>
          <p14:tracePt t="26555" x="3643313" y="3203575"/>
          <p14:tracePt t="26699" x="3636963" y="3203575"/>
          <p14:tracePt t="28555" x="3643313" y="3203575"/>
          <p14:tracePt t="28827" x="3636963" y="3203575"/>
          <p14:tracePt t="28851" x="3632200" y="3203575"/>
          <p14:tracePt t="28875" x="3625850" y="3197225"/>
          <p14:tracePt t="28899" x="3619500" y="3197225"/>
          <p14:tracePt t="29051" x="3613150" y="3197225"/>
          <p14:tracePt t="29923" x="3613150" y="3190875"/>
          <p14:tracePt t="29939" x="3613150" y="3184525"/>
          <p14:tracePt t="29955" x="3613150" y="3179763"/>
          <p14:tracePt t="29971" x="3613150" y="3167063"/>
          <p14:tracePt t="29987" x="3613150" y="3160713"/>
          <p14:tracePt t="29995" x="3613150" y="3155950"/>
          <p14:tracePt t="30003" x="3608388" y="3155950"/>
          <p14:tracePt t="30011" x="3608388" y="3149600"/>
          <p14:tracePt t="30019" x="3608388" y="3136900"/>
          <p14:tracePt t="30035" x="3608388" y="3132138"/>
          <p14:tracePt t="30051" x="3608388" y="3119438"/>
          <p14:tracePt t="30067" x="3608388" y="3113088"/>
          <p14:tracePt t="30084" x="3608388" y="3108325"/>
          <p14:tracePt t="30091" x="3608388" y="3101975"/>
          <p14:tracePt t="30107" x="3608388" y="3089275"/>
          <p14:tracePt t="30123" x="3608388" y="3078163"/>
          <p14:tracePt t="30131" x="3608388" y="3071813"/>
          <p14:tracePt t="30147" x="3608388" y="3060700"/>
          <p14:tracePt t="30155" x="3608388" y="3054350"/>
          <p14:tracePt t="30163" x="3608388" y="3041650"/>
          <p14:tracePt t="30171" x="3608388" y="3030538"/>
          <p14:tracePt t="30179" x="3608388" y="3024188"/>
          <p14:tracePt t="30187" x="3613150" y="3013075"/>
          <p14:tracePt t="30195" x="3613150" y="2994025"/>
          <p14:tracePt t="30203" x="3613150" y="2982913"/>
          <p14:tracePt t="30211" x="3613150" y="2965450"/>
          <p14:tracePt t="30219" x="3625850" y="2941638"/>
          <p14:tracePt t="30227" x="3632200" y="2905125"/>
          <p14:tracePt t="30235" x="3636963" y="2870200"/>
          <p14:tracePt t="30243" x="3649663" y="2840038"/>
          <p14:tracePt t="30251" x="3660775" y="2798763"/>
          <p14:tracePt t="30259" x="3679825" y="2768600"/>
          <p14:tracePt t="30267" x="3690938" y="2727325"/>
          <p14:tracePt t="30275" x="3703638" y="2708275"/>
          <p14:tracePt t="30284" x="3714750" y="2679700"/>
          <p14:tracePt t="30291" x="3721100" y="2655888"/>
          <p14:tracePt t="30300" x="3732213" y="2625725"/>
          <p14:tracePt t="30307" x="3756025" y="2584450"/>
          <p14:tracePt t="30315" x="3762375" y="2554288"/>
          <p14:tracePt t="30324" x="3779838" y="2506663"/>
          <p14:tracePt t="30331" x="3792538" y="2446338"/>
          <p14:tracePt t="30340" x="3803650" y="2387600"/>
          <p14:tracePt t="30347" x="3816350" y="2309813"/>
          <p14:tracePt t="30357" x="3816350" y="2227263"/>
          <p14:tracePt t="30363" x="3816350" y="2143125"/>
          <p14:tracePt t="30373" x="3816350" y="2060575"/>
          <p14:tracePt t="30379" x="3816350" y="1976438"/>
          <p14:tracePt t="30390" x="3827463" y="1898650"/>
          <p14:tracePt t="30395" x="3827463" y="1851025"/>
          <p14:tracePt t="30407" x="3846513" y="1803400"/>
          <p14:tracePt t="30411" x="3857625" y="1768475"/>
          <p14:tracePt t="30424" x="3870325" y="1744663"/>
          <p14:tracePt t="30427" x="3881438" y="1714500"/>
          <p14:tracePt t="30440" x="3894138" y="1684338"/>
          <p14:tracePt t="30444" x="3898900" y="1660525"/>
          <p14:tracePt t="30457" x="3911600" y="1631950"/>
          <p14:tracePt t="30460" x="3917950" y="1608138"/>
          <p14:tracePt t="30473" x="3922713" y="1577975"/>
          <p14:tracePt t="30477" x="3935413" y="1547813"/>
          <p14:tracePt t="30490" x="3941763" y="1524000"/>
          <p14:tracePt t="30493" x="3952875" y="1500188"/>
          <p14:tracePt t="30507" x="3959225" y="1465263"/>
          <p14:tracePt t="30508" x="3976688" y="1435100"/>
          <p14:tracePt t="30515" x="3989388" y="1393825"/>
          <p14:tracePt t="30524" x="3994150" y="1363663"/>
          <p14:tracePt t="30531" x="4000500" y="1333500"/>
          <p14:tracePt t="30540" x="4006850" y="1309688"/>
          <p14:tracePt t="30547" x="4013200" y="1279525"/>
          <p14:tracePt t="30557" x="4013200" y="1268413"/>
          <p14:tracePt t="30563" x="4017963" y="1255713"/>
          <p14:tracePt t="30574" x="4030663" y="1238250"/>
          <p14:tracePt t="30587" x="4037013" y="1231900"/>
          <p14:tracePt t="30619" x="4037013" y="1227138"/>
          <p14:tracePt t="30627" x="4041775" y="1227138"/>
          <p14:tracePt t="30643" x="4041775" y="1220788"/>
          <p14:tracePt t="30651" x="4071938" y="1203325"/>
          <p14:tracePt t="30659" x="4084638" y="1190625"/>
          <p14:tracePt t="30667" x="4102100" y="1173163"/>
          <p14:tracePt t="30675" x="4119563" y="1143000"/>
          <p14:tracePt t="30684" x="4132263" y="1131888"/>
          <p14:tracePt t="30691" x="4149725" y="1101725"/>
          <p14:tracePt t="30700" x="4156075" y="1101725"/>
          <p14:tracePt t="30707" x="4160838" y="1095375"/>
          <p14:tracePt t="30715" x="4160838" y="1089025"/>
          <p14:tracePt t="30723" x="4167188" y="1077913"/>
          <p14:tracePt t="30747" x="4173538" y="1077913"/>
          <p14:tracePt t="31013" x="4173538" y="1089025"/>
          <p14:tracePt t="31019" x="4173538" y="1095375"/>
          <p14:tracePt t="31027" x="4167188" y="1108075"/>
          <p14:tracePt t="31035" x="4149725" y="1131888"/>
          <p14:tracePt t="31043" x="4143375" y="1143000"/>
          <p14:tracePt t="31051" x="4125913" y="1173163"/>
          <p14:tracePt t="31059" x="4108450" y="1190625"/>
          <p14:tracePt t="31067" x="4089400" y="1227138"/>
          <p14:tracePt t="31075" x="4078288" y="1238250"/>
          <p14:tracePt t="31084" x="4065588" y="1262063"/>
          <p14:tracePt t="31100" x="4060825" y="1274763"/>
          <p14:tracePt t="31108" x="4060825" y="1279525"/>
          <p14:tracePt t="31123" x="4060825" y="1285875"/>
          <p14:tracePt t="31803" x="4065588" y="1303338"/>
          <p14:tracePt t="31811" x="4071938" y="1327150"/>
          <p14:tracePt t="31819" x="4078288" y="1370013"/>
          <p14:tracePt t="31827" x="4102100" y="1422400"/>
          <p14:tracePt t="31835" x="4125913" y="1482725"/>
          <p14:tracePt t="31843" x="4143375" y="1571625"/>
          <p14:tracePt t="31851" x="4173538" y="1660525"/>
          <p14:tracePt t="31859" x="4179888" y="1762125"/>
          <p14:tracePt t="31867" x="4197350" y="1857375"/>
          <p14:tracePt t="31875" x="4208463" y="1941513"/>
          <p14:tracePt t="31884" x="4221163" y="2017713"/>
          <p14:tracePt t="31892" x="4221163" y="2095500"/>
          <p14:tracePt t="31900" x="4227513" y="2160588"/>
          <p14:tracePt t="31907" x="4238625" y="2227263"/>
          <p14:tracePt t="31917" x="4251325" y="2279650"/>
          <p14:tracePt t="31923" x="4251325" y="2327275"/>
          <p14:tracePt t="31931" x="4251325" y="2370138"/>
          <p14:tracePt t="31939" x="4251325" y="2417763"/>
          <p14:tracePt t="31947" x="4251325" y="2459038"/>
          <p14:tracePt t="31955" x="4238625" y="2506663"/>
          <p14:tracePt t="31963" x="4227513" y="2547938"/>
          <p14:tracePt t="31971" x="4214813" y="2589213"/>
          <p14:tracePt t="31979" x="4208463" y="2636838"/>
          <p14:tracePt t="31987" x="4197350" y="2667000"/>
          <p14:tracePt t="31995" x="4197350" y="2708275"/>
          <p14:tracePt t="32003" x="4197350" y="2738438"/>
          <p14:tracePt t="32011" x="4203700" y="2779713"/>
          <p14:tracePt t="32019" x="4208463" y="2803525"/>
          <p14:tracePt t="32027" x="4221163" y="2827338"/>
          <p14:tracePt t="32035" x="4232275" y="2857500"/>
          <p14:tracePt t="32043" x="4238625" y="2874963"/>
          <p14:tracePt t="32051" x="4256088" y="2905125"/>
          <p14:tracePt t="32059" x="4262438" y="2922588"/>
          <p14:tracePt t="32068" x="4275138" y="2952750"/>
          <p14:tracePt t="32076" x="4286250" y="2970213"/>
          <p14:tracePt t="32084" x="4303713" y="2994025"/>
          <p14:tracePt t="32092" x="4333875" y="3017838"/>
          <p14:tracePt t="32101" x="4351338" y="3041650"/>
          <p14:tracePt t="32109" x="4375150" y="3060700"/>
          <p14:tracePt t="32118" x="4398963" y="3071813"/>
          <p14:tracePt t="32126" x="4418013" y="3078163"/>
          <p14:tracePt t="32134" x="4429125" y="3084513"/>
          <p14:tracePt t="32142" x="4441825" y="3089275"/>
          <p14:tracePt t="32159" x="4446588" y="3089275"/>
          <p14:tracePt t="32284" x="4452938" y="3089275"/>
          <p14:tracePt t="32292" x="4452938" y="3078163"/>
          <p14:tracePt t="32300" x="4452938" y="3060700"/>
          <p14:tracePt t="32307" x="4452938" y="3041650"/>
          <p14:tracePt t="32315" x="4452938" y="3024188"/>
          <p14:tracePt t="32323" x="4459288" y="3006725"/>
          <p14:tracePt t="32331" x="4465638" y="2989263"/>
          <p14:tracePt t="32339" x="4476750" y="2965450"/>
          <p14:tracePt t="32347" x="4489450" y="2946400"/>
          <p14:tracePt t="32355" x="4489450" y="2941638"/>
          <p14:tracePt t="32363" x="4489450" y="2935288"/>
          <p14:tracePt t="32371" x="4489450" y="2917825"/>
          <p14:tracePt t="32379" x="4494213" y="2911475"/>
          <p14:tracePt t="32387" x="4494213" y="2898775"/>
          <p14:tracePt t="32403" x="4494213" y="2894013"/>
          <p14:tracePt t="32419" x="4494213" y="2887663"/>
          <p14:tracePt t="32491" x="4494213" y="2881313"/>
          <p14:tracePt t="32507" x="4494213" y="2870200"/>
          <p14:tracePt t="32515" x="4494213" y="2863850"/>
          <p14:tracePt t="32523" x="4494213" y="2833688"/>
          <p14:tracePt t="32531" x="4494213" y="2803525"/>
          <p14:tracePt t="32539" x="4494213" y="2779713"/>
          <p14:tracePt t="32547" x="4494213" y="2738438"/>
          <p14:tracePt t="32555" x="4494213" y="2697163"/>
          <p14:tracePt t="32563" x="4494213" y="2673350"/>
          <p14:tracePt t="32571" x="4494213" y="2660650"/>
          <p14:tracePt t="32643" x="4494213" y="2655888"/>
          <p14:tracePt t="32659" x="4494213" y="2649538"/>
          <p14:tracePt t="32676" x="4494213" y="2636838"/>
          <p14:tracePt t="32684" x="4494213" y="2625725"/>
          <p14:tracePt t="32691" x="4494213" y="2619375"/>
          <p14:tracePt t="32700" x="4494213" y="2608263"/>
          <p14:tracePt t="32747" x="4500563" y="2608263"/>
          <p14:tracePt t="32771" x="4506913" y="2608263"/>
          <p14:tracePt t="32867" x="4518025" y="2608263"/>
          <p14:tracePt t="32876" x="4537075" y="2608263"/>
          <p14:tracePt t="32884" x="4554538" y="2608263"/>
          <p14:tracePt t="32891" x="4565650" y="2613025"/>
          <p14:tracePt t="32900" x="4584700" y="2619375"/>
          <p14:tracePt t="32907" x="4613275" y="2632075"/>
          <p14:tracePt t="32915" x="4632325" y="2636838"/>
          <p14:tracePt t="32923" x="4649788" y="2636838"/>
          <p14:tracePt t="32931" x="4667250" y="2643188"/>
          <p14:tracePt t="32939" x="4679950" y="2649538"/>
          <p14:tracePt t="32947" x="4697413" y="2655888"/>
          <p14:tracePt t="32955" x="4708525" y="2655888"/>
          <p14:tracePt t="32963" x="4714875" y="2655888"/>
          <p14:tracePt t="32979" x="4721225" y="2655888"/>
          <p14:tracePt t="33027" x="4727575" y="2655888"/>
          <p14:tracePt t="33091" x="4732338" y="2655888"/>
          <p14:tracePt t="33155" x="4738688" y="2655888"/>
          <p14:tracePt t="33163" x="4745038" y="2655888"/>
          <p14:tracePt t="33171" x="4745038" y="2649538"/>
          <p14:tracePt t="33179" x="4751388" y="2649538"/>
          <p14:tracePt t="33203" x="4756150" y="2649538"/>
          <p14:tracePt t="33227" x="4762500" y="2649538"/>
          <p14:tracePt t="33243" x="4762500" y="2643188"/>
          <p14:tracePt t="33251" x="4768850" y="2643188"/>
          <p14:tracePt t="33347" x="4775200" y="2636838"/>
          <p14:tracePt t="33435" x="4779963" y="2636838"/>
          <p14:tracePt t="33451" x="4786313" y="2636838"/>
          <p14:tracePt t="33494" x="4792663" y="2636838"/>
          <p14:tracePt t="33507" x="4803775" y="2636838"/>
          <p14:tracePt t="33515" x="4810125" y="2636838"/>
          <p14:tracePt t="33715" x="4816475" y="2636838"/>
          <p14:tracePt t="33755" x="4816475" y="2643188"/>
          <p14:tracePt t="33779" x="4822825" y="2655888"/>
          <p14:tracePt t="33787" x="4822825" y="2673350"/>
          <p14:tracePt t="33795" x="4827588" y="2684463"/>
          <p14:tracePt t="33803" x="4827588" y="2708275"/>
          <p14:tracePt t="33811" x="4833938" y="2732088"/>
          <p14:tracePt t="33819" x="4840288" y="2755900"/>
          <p14:tracePt t="33827" x="4840288" y="2798763"/>
          <p14:tracePt t="33835" x="4846638" y="2833688"/>
          <p14:tracePt t="33843" x="4857750" y="2881313"/>
          <p14:tracePt t="33851" x="4857750" y="2911475"/>
          <p14:tracePt t="33860" x="4864100" y="2946400"/>
          <p14:tracePt t="33867" x="4870450" y="2989263"/>
          <p14:tracePt t="33875" x="4870450" y="3017838"/>
          <p14:tracePt t="33884" x="4875213" y="3054350"/>
          <p14:tracePt t="33891" x="4875213" y="3078163"/>
          <p14:tracePt t="33900" x="4875213" y="3095625"/>
          <p14:tracePt t="33907" x="4875213" y="3113088"/>
          <p14:tracePt t="33923" x="4875213" y="3119438"/>
          <p14:tracePt t="34019" x="4870450" y="3119438"/>
          <p14:tracePt t="34043" x="4870450" y="3113088"/>
          <p14:tracePt t="34075" x="4870450" y="3108325"/>
          <p14:tracePt t="34084" x="4864100" y="3108325"/>
          <p14:tracePt t="34100" x="4864100" y="3101975"/>
          <p14:tracePt t="34107" x="4857750" y="3101975"/>
          <p14:tracePt t="34123" x="4851400" y="3095625"/>
          <p14:tracePt t="34131" x="4846638" y="3095625"/>
          <p14:tracePt t="34139" x="4840288" y="3095625"/>
          <p14:tracePt t="34147" x="4822825" y="3089275"/>
          <p14:tracePt t="34155" x="4792663" y="3084513"/>
          <p14:tracePt t="34163" x="4768850" y="3078163"/>
          <p14:tracePt t="34171" x="4738688" y="3078163"/>
          <p14:tracePt t="34179" x="4697413" y="3071813"/>
          <p14:tracePt t="34187" x="4660900" y="3071813"/>
          <p14:tracePt t="34195" x="4632325" y="3071813"/>
          <p14:tracePt t="34203" x="4595813" y="3071813"/>
          <p14:tracePt t="34211" x="4572000" y="3071813"/>
          <p14:tracePt t="34219" x="4530725" y="3071813"/>
          <p14:tracePt t="34227" x="4500563" y="3071813"/>
          <p14:tracePt t="34235" x="4452938" y="3071813"/>
          <p14:tracePt t="34243" x="4411663" y="3071813"/>
          <p14:tracePt t="34251" x="4364038" y="3071813"/>
          <p14:tracePt t="34260" x="4327525" y="3071813"/>
          <p14:tracePt t="34268" x="4303713" y="3071813"/>
          <p14:tracePt t="34275" x="4286250" y="3071813"/>
          <p14:tracePt t="34284" x="4279900" y="3071813"/>
          <p14:tracePt t="34483" x="4292600" y="3065463"/>
          <p14:tracePt t="34491" x="4310063" y="3048000"/>
          <p14:tracePt t="34500" x="4322763" y="3036888"/>
          <p14:tracePt t="34507" x="4346575" y="3013075"/>
          <p14:tracePt t="34515" x="4375150" y="2976563"/>
          <p14:tracePt t="34523" x="4405313" y="2928938"/>
          <p14:tracePt t="34531" x="4422775" y="2887663"/>
          <p14:tracePt t="34539" x="4429125" y="2874963"/>
          <p14:tracePt t="34547" x="4446588" y="2851150"/>
          <p14:tracePt t="34555" x="4465638" y="2833688"/>
          <p14:tracePt t="34563" x="4476750" y="2803525"/>
          <p14:tracePt t="34571" x="4483100" y="2798763"/>
          <p14:tracePt t="34579" x="4489450" y="2786063"/>
          <p14:tracePt t="34603" x="4489450" y="2779713"/>
          <p14:tracePt t="34707" x="4489450" y="2774950"/>
          <p14:tracePt t="34739" x="4489450" y="2768600"/>
          <p14:tracePt t="34819" x="4483100" y="2768600"/>
          <p14:tracePt t="34828" x="4459288" y="2786063"/>
          <p14:tracePt t="34835" x="4429125" y="2822575"/>
          <p14:tracePt t="34843" x="4387850" y="2857500"/>
          <p14:tracePt t="34851" x="4327525" y="2911475"/>
          <p14:tracePt t="34860" x="4275138" y="2959100"/>
          <p14:tracePt t="34867" x="4214813" y="3013075"/>
          <p14:tracePt t="34875" x="4184650" y="3030538"/>
          <p14:tracePt t="34987" x="4191000" y="3036888"/>
          <p14:tracePt t="35060" x="4197350" y="3017838"/>
          <p14:tracePt t="35067" x="4208463" y="2994025"/>
          <p14:tracePt t="35075" x="4214813" y="2970213"/>
          <p14:tracePt t="35084" x="4227513" y="2946400"/>
          <p14:tracePt t="35091" x="4232275" y="2922588"/>
          <p14:tracePt t="35100" x="4244975" y="2894013"/>
          <p14:tracePt t="35107" x="4256088" y="2870200"/>
          <p14:tracePt t="35115" x="4268788" y="2840038"/>
          <p14:tracePt t="35123" x="4275138" y="2816225"/>
          <p14:tracePt t="35131" x="4279900" y="2792413"/>
          <p14:tracePt t="35139" x="4286250" y="2779713"/>
          <p14:tracePt t="35155" x="4286250" y="2774950"/>
          <p14:tracePt t="35291" x="4286250" y="2798763"/>
          <p14:tracePt t="35300" x="4286250" y="2833688"/>
          <p14:tracePt t="35307" x="4279900" y="2874963"/>
          <p14:tracePt t="35315" x="4275138" y="2935288"/>
          <p14:tracePt t="35323" x="4268788" y="2989263"/>
          <p14:tracePt t="35331" x="4256088" y="3048000"/>
          <p14:tracePt t="35339" x="4256088" y="3108325"/>
          <p14:tracePt t="35347" x="4251325" y="3160713"/>
          <p14:tracePt t="35355" x="4251325" y="3214688"/>
          <p14:tracePt t="35363" x="4256088" y="3255963"/>
          <p14:tracePt t="35371" x="4262438" y="3316288"/>
          <p14:tracePt t="35379" x="4286250" y="3363913"/>
          <p14:tracePt t="35387" x="4303713" y="3429000"/>
          <p14:tracePt t="35395" x="4327525" y="3494088"/>
          <p14:tracePt t="35403" x="4346575" y="3565525"/>
          <p14:tracePt t="35411" x="4364038" y="3636963"/>
          <p14:tracePt t="35419" x="4381500" y="3697288"/>
          <p14:tracePt t="35427" x="4394200" y="3751263"/>
          <p14:tracePt t="35435" x="4394200" y="3779838"/>
          <p14:tracePt t="35444" x="4394200" y="3786188"/>
          <p14:tracePt t="35547" x="4398963" y="3775075"/>
          <p14:tracePt t="35563" x="4405313" y="3775075"/>
          <p14:tracePt t="35579" x="4405313" y="3744913"/>
          <p14:tracePt t="35587" x="4411663" y="3738563"/>
          <p14:tracePt t="35595" x="4411663" y="3732213"/>
          <p14:tracePt t="35611" x="4411663" y="3727450"/>
          <p14:tracePt t="35699" x="4398963" y="3708400"/>
          <p14:tracePt t="35707" x="4387850" y="3697288"/>
          <p14:tracePt t="35715" x="4375150" y="3679825"/>
          <p14:tracePt t="35723" x="4375150" y="3673475"/>
          <p14:tracePt t="35731" x="4370388" y="3660775"/>
          <p14:tracePt t="35747" x="4364038" y="3660775"/>
          <p14:tracePt t="35803" x="4364038" y="3656013"/>
          <p14:tracePt t="35819" x="4381500" y="3643313"/>
          <p14:tracePt t="35827" x="4405313" y="3632200"/>
          <p14:tracePt t="35835" x="4422775" y="3625850"/>
          <p14:tracePt t="35844" x="4452938" y="3613150"/>
          <p14:tracePt t="35851" x="4470400" y="3602038"/>
          <p14:tracePt t="35860" x="4513263" y="3584575"/>
          <p14:tracePt t="35867" x="4565650" y="3578225"/>
          <p14:tracePt t="35875" x="4625975" y="3560763"/>
          <p14:tracePt t="35884" x="4691063" y="3554413"/>
          <p14:tracePt t="35891" x="4745038" y="3548063"/>
          <p14:tracePt t="35900" x="4779963" y="3541713"/>
          <p14:tracePt t="35907" x="4803775" y="3541713"/>
          <p14:tracePt t="36019" x="4803775" y="3548063"/>
          <p14:tracePt t="36043" x="4803775" y="3554413"/>
          <p14:tracePt t="36051" x="4799013" y="3560763"/>
          <p14:tracePt t="36059" x="4799013" y="3565525"/>
          <p14:tracePt t="36067" x="4799013" y="3584575"/>
          <p14:tracePt t="36075" x="4799013" y="3602038"/>
          <p14:tracePt t="36084" x="4792663" y="3636963"/>
          <p14:tracePt t="36091" x="4779963" y="3684588"/>
          <p14:tracePt t="36100" x="4779963" y="3727450"/>
          <p14:tracePt t="36107" x="4779963" y="3775075"/>
          <p14:tracePt t="36115" x="4775200" y="3816350"/>
          <p14:tracePt t="36123" x="4775200" y="3846513"/>
          <p14:tracePt t="36131" x="4775200" y="3875088"/>
          <p14:tracePt t="36139" x="4775200" y="3898900"/>
          <p14:tracePt t="36147" x="4775200" y="3917950"/>
          <p14:tracePt t="36155" x="4768850" y="3935413"/>
          <p14:tracePt t="36195" x="4768850" y="3941763"/>
          <p14:tracePt t="36227" x="4768850" y="3935413"/>
          <p14:tracePt t="36371" x="4756150" y="3935413"/>
          <p14:tracePt t="36379" x="4738688" y="3935413"/>
          <p14:tracePt t="36387" x="4708525" y="3935413"/>
          <p14:tracePt t="36395" x="4673600" y="3929063"/>
          <p14:tracePt t="36403" x="4632325" y="3922713"/>
          <p14:tracePt t="36411" x="4584700" y="3922713"/>
          <p14:tracePt t="36419" x="4530725" y="3922713"/>
          <p14:tracePt t="36427" x="4483100" y="3922713"/>
          <p14:tracePt t="36435" x="4435475" y="3922713"/>
          <p14:tracePt t="36443" x="4387850" y="3922713"/>
          <p14:tracePt t="36451" x="4340225" y="3922713"/>
          <p14:tracePt t="36459" x="4292600" y="3922713"/>
          <p14:tracePt t="36467" x="4256088" y="3922713"/>
          <p14:tracePt t="36475" x="4238625" y="3922713"/>
          <p14:tracePt t="36483" x="4221163" y="3922713"/>
          <p14:tracePt t="36651" x="4221163" y="3917950"/>
          <p14:tracePt t="36659" x="4221163" y="3911600"/>
          <p14:tracePt t="36675" x="4238625" y="3898900"/>
          <p14:tracePt t="36684" x="4244975" y="3894138"/>
          <p14:tracePt t="36691" x="4256088" y="3881438"/>
          <p14:tracePt t="36700" x="4279900" y="3857625"/>
          <p14:tracePt t="36707" x="4292600" y="3846513"/>
          <p14:tracePt t="36715" x="4316413" y="3822700"/>
          <p14:tracePt t="36723" x="4333875" y="3792538"/>
          <p14:tracePt t="36731" x="4351338" y="3768725"/>
          <p14:tracePt t="36739" x="4381500" y="3714750"/>
          <p14:tracePt t="36747" x="4394200" y="3684588"/>
          <p14:tracePt t="36755" x="4405313" y="3643313"/>
          <p14:tracePt t="36763" x="4422775" y="3602038"/>
          <p14:tracePt t="36771" x="4422775" y="3571875"/>
          <p14:tracePt t="36779" x="4422775" y="3554413"/>
          <p14:tracePt t="36787" x="4422775" y="3536950"/>
          <p14:tracePt t="36795" x="4422775" y="3524250"/>
          <p14:tracePt t="37491" x="4387850" y="3530600"/>
          <p14:tracePt t="37500" x="4327525" y="3530600"/>
          <p14:tracePt t="37507" x="4268788" y="3517900"/>
          <p14:tracePt t="37515" x="4203700" y="3513138"/>
          <p14:tracePt t="37523" x="4137025" y="3500438"/>
          <p14:tracePt t="37531" x="4065588" y="3489325"/>
          <p14:tracePt t="37539" x="4000500" y="3470275"/>
          <p14:tracePt t="37547" x="3946525" y="3465513"/>
          <p14:tracePt t="37555" x="3898900" y="3446463"/>
          <p14:tracePt t="37563" x="3846513" y="3422650"/>
          <p14:tracePt t="37571" x="3822700" y="3398838"/>
          <p14:tracePt t="37579" x="3798888" y="3375025"/>
          <p14:tracePt t="37587" x="3786188" y="3357563"/>
          <p14:tracePt t="37595" x="3775075" y="3346450"/>
          <p14:tracePt t="37603" x="3775075" y="3340100"/>
          <p14:tracePt t="37627" x="3775075" y="3333750"/>
          <p14:tracePt t="37659" x="3775075" y="3327400"/>
          <p14:tracePt t="37675" x="3768725" y="3327400"/>
          <p14:tracePt t="37684" x="3768725" y="3322638"/>
          <p14:tracePt t="37700" x="3756025" y="3309938"/>
          <p14:tracePt t="37715" x="3744913" y="3303588"/>
          <p14:tracePt t="37723" x="3738563" y="3292475"/>
          <p14:tracePt t="37731" x="3732213" y="3292475"/>
          <p14:tracePt t="37739" x="3732213" y="3286125"/>
          <p14:tracePt t="37787" x="3727450" y="3286125"/>
          <p14:tracePt t="37803" x="3721100" y="3286125"/>
          <p14:tracePt t="37811" x="3708400" y="3286125"/>
          <p14:tracePt t="37819" x="3697288" y="3286125"/>
          <p14:tracePt t="37827" x="3690938" y="3286125"/>
          <p14:tracePt t="37835" x="3673475" y="3279775"/>
          <p14:tracePt t="37843" x="3656013" y="3279775"/>
          <p14:tracePt t="37851" x="3636963" y="3275013"/>
          <p14:tracePt t="37859" x="3602038" y="3275013"/>
          <p14:tracePt t="37867" x="3571875" y="3268663"/>
          <p14:tracePt t="37875" x="3541713" y="3262313"/>
          <p14:tracePt t="37883" x="3513138" y="3262313"/>
          <p14:tracePt t="37891" x="3500438" y="3262313"/>
          <p14:tracePt t="37899" x="3489325" y="3262313"/>
          <p14:tracePt t="38171" x="3489325" y="3255963"/>
          <p14:tracePt t="38180" x="3494088" y="3255963"/>
          <p14:tracePt t="38195" x="3506788" y="3255963"/>
          <p14:tracePt t="38203" x="3506788" y="3251200"/>
          <p14:tracePt t="38211" x="3513138" y="3251200"/>
          <p14:tracePt t="38227" x="3517900" y="3251200"/>
          <p14:tracePt t="38243" x="3524250" y="3251200"/>
          <p14:tracePt t="38259" x="3524250" y="3244850"/>
          <p14:tracePt t="38275" x="3524250" y="3238500"/>
          <p14:tracePt t="38284" x="3530600" y="3227388"/>
          <p14:tracePt t="38291" x="3536950" y="3214688"/>
          <p14:tracePt t="38300" x="3548063" y="3197225"/>
          <p14:tracePt t="38307" x="3554413" y="3179763"/>
          <p14:tracePt t="38315" x="3565525" y="3155950"/>
          <p14:tracePt t="38323" x="3571875" y="3132138"/>
          <p14:tracePt t="38331" x="3578225" y="3101975"/>
          <p14:tracePt t="38339" x="3584575" y="3078163"/>
          <p14:tracePt t="38347" x="3589338" y="3048000"/>
          <p14:tracePt t="38355" x="3589338" y="3013075"/>
          <p14:tracePt t="38363" x="3595688" y="2989263"/>
          <p14:tracePt t="38371" x="3608388" y="2952750"/>
          <p14:tracePt t="38380" x="3608388" y="2917825"/>
          <p14:tracePt t="38387" x="3613150" y="2870200"/>
          <p14:tracePt t="38395" x="3619500" y="2827338"/>
          <p14:tracePt t="38403" x="3625850" y="2779713"/>
          <p14:tracePt t="38411" x="3636963" y="2720975"/>
          <p14:tracePt t="38419" x="3643313" y="2667000"/>
          <p14:tracePt t="38427" x="3656013" y="2613025"/>
          <p14:tracePt t="38435" x="3660775" y="2560638"/>
          <p14:tracePt t="38443" x="3667125" y="2489200"/>
          <p14:tracePt t="38451" x="3679825" y="2422525"/>
          <p14:tracePt t="38459" x="3684588" y="2351088"/>
          <p14:tracePt t="38467" x="3708400" y="2292350"/>
          <p14:tracePt t="38475" x="3727450" y="2227263"/>
          <p14:tracePt t="38484" x="3744913" y="2173288"/>
          <p14:tracePt t="38491" x="3756025" y="2125663"/>
          <p14:tracePt t="38500" x="3762375" y="2084388"/>
          <p14:tracePt t="38507" x="3775075" y="2036763"/>
          <p14:tracePt t="38517" x="3786188" y="2000250"/>
          <p14:tracePt t="38523" x="3803650" y="1946275"/>
          <p14:tracePt t="38534" x="3810000" y="1911350"/>
          <p14:tracePt t="38539" x="3827463" y="1857375"/>
          <p14:tracePt t="38550" x="3857625" y="1798638"/>
          <p14:tracePt t="38555" x="3875088" y="1755775"/>
          <p14:tracePt t="38567" x="3898900" y="1708150"/>
          <p14:tracePt t="38571" x="3905250" y="1673225"/>
          <p14:tracePt t="38584" x="3922713" y="1631950"/>
          <p14:tracePt t="38587" x="3929063" y="1584325"/>
          <p14:tracePt t="38600" x="3929063" y="1541463"/>
          <p14:tracePt t="38603" x="3941763" y="1500188"/>
          <p14:tracePt t="38617" x="3941763" y="1465263"/>
          <p14:tracePt t="38619" x="3941763" y="1435100"/>
          <p14:tracePt t="38634" x="3941763" y="1404938"/>
          <p14:tracePt t="38636" x="3941763" y="1381125"/>
          <p14:tracePt t="38650" x="3941763" y="1363663"/>
          <p14:tracePt t="38651" x="3941763" y="1357313"/>
          <p14:tracePt t="38659" x="3941763" y="1346200"/>
          <p14:tracePt t="38667" x="3941763" y="1327150"/>
          <p14:tracePt t="38675" x="3941763" y="1316038"/>
          <p14:tracePt t="38684" x="3941763" y="1298575"/>
          <p14:tracePt t="38691" x="3941763" y="1279525"/>
          <p14:tracePt t="38700" x="3941763" y="1262063"/>
          <p14:tracePt t="38707" x="3941763" y="1244600"/>
          <p14:tracePt t="38717" x="3941763" y="1238250"/>
          <p14:tracePt t="38723" x="3941763" y="1227138"/>
          <p14:tracePt t="38739" x="3941763" y="1220788"/>
          <p14:tracePt t="38750" x="3946525" y="1220788"/>
          <p14:tracePt t="38755" x="3946525" y="1214438"/>
          <p14:tracePt t="38771" x="3946525" y="1208088"/>
          <p14:tracePt t="38803" x="3946525" y="1203325"/>
          <p14:tracePt t="39003" x="3952875" y="1208088"/>
          <p14:tracePt t="39019" x="3959225" y="1208088"/>
          <p14:tracePt t="39035" x="3976688" y="1214438"/>
          <p14:tracePt t="39043" x="4000500" y="1220788"/>
          <p14:tracePt t="39051" x="4017963" y="1227138"/>
          <p14:tracePt t="39059" x="4041775" y="1231900"/>
          <p14:tracePt t="39067" x="4071938" y="1238250"/>
          <p14:tracePt t="39075" x="4113213" y="1238250"/>
          <p14:tracePt t="39084" x="4149725" y="1238250"/>
          <p14:tracePt t="39091" x="4191000" y="1250950"/>
          <p14:tracePt t="39100" x="4227513" y="1255713"/>
          <p14:tracePt t="39107" x="4262438" y="1255713"/>
          <p14:tracePt t="39115" x="4303713" y="1262063"/>
          <p14:tracePt t="39123" x="4351338" y="1274763"/>
          <p14:tracePt t="39131" x="4405313" y="1279525"/>
          <p14:tracePt t="39139" x="4452938" y="1279525"/>
          <p14:tracePt t="39147" x="4506913" y="1279525"/>
          <p14:tracePt t="39155" x="4560888" y="1279525"/>
          <p14:tracePt t="39163" x="4613275" y="1279525"/>
          <p14:tracePt t="39171" x="4667250" y="1279525"/>
          <p14:tracePt t="39180" x="4721225" y="1285875"/>
          <p14:tracePt t="39187" x="4762500" y="1285875"/>
          <p14:tracePt t="39195" x="4822825" y="1298575"/>
          <p14:tracePt t="39203" x="4875213" y="1303338"/>
          <p14:tracePt t="39211" x="4935538" y="1309688"/>
          <p14:tracePt t="39219" x="4994275" y="1327150"/>
          <p14:tracePt t="39227" x="5054600" y="1333500"/>
          <p14:tracePt t="39235" x="5108575" y="1333500"/>
          <p14:tracePt t="39243" x="5167313" y="1333500"/>
          <p14:tracePt t="39251" x="5221288" y="1346200"/>
          <p14:tracePt t="39259" x="5275263" y="1346200"/>
          <p14:tracePt t="39267" x="5316538" y="1346200"/>
          <p14:tracePt t="39275" x="5357813" y="1346200"/>
          <p14:tracePt t="39284" x="5399088" y="1346200"/>
          <p14:tracePt t="39291" x="5435600" y="1346200"/>
          <p14:tracePt t="39300" x="5470525" y="1346200"/>
          <p14:tracePt t="39307" x="5494338" y="1346200"/>
          <p14:tracePt t="39317" x="5524500" y="1346200"/>
          <p14:tracePt t="39323" x="5554663" y="1346200"/>
          <p14:tracePt t="39334" x="5584825" y="1346200"/>
          <p14:tracePt t="39339" x="5613400" y="1350963"/>
          <p14:tracePt t="39350" x="5643563" y="1350963"/>
          <p14:tracePt t="39355" x="5661025" y="1350963"/>
          <p14:tracePt t="39367" x="5697538" y="1350963"/>
          <p14:tracePt t="39371" x="5715000" y="1350963"/>
          <p14:tracePt t="39384" x="5738813" y="1357313"/>
          <p14:tracePt t="39387" x="5762625" y="1363663"/>
          <p14:tracePt t="39400" x="5780088" y="1363663"/>
          <p14:tracePt t="39403" x="5810250" y="1363663"/>
          <p14:tracePt t="39417" x="5834063" y="1363663"/>
          <p14:tracePt t="39420" x="5851525" y="1363663"/>
          <p14:tracePt t="39434" x="5870575" y="1363663"/>
          <p14:tracePt t="39436" x="5881688" y="1363663"/>
          <p14:tracePt t="39450" x="5899150" y="1363663"/>
          <p14:tracePt t="39451" x="5905500" y="1363663"/>
          <p14:tracePt t="39459" x="5911850" y="1363663"/>
          <p14:tracePt t="39467" x="5911850" y="1357313"/>
          <p14:tracePt t="39475" x="5918200" y="1357313"/>
          <p14:tracePt t="39531" x="5929313" y="1357313"/>
          <p14:tracePt t="39539" x="5935663" y="1357313"/>
          <p14:tracePt t="39547" x="5946775" y="1350963"/>
          <p14:tracePt t="39555" x="5970588" y="1350963"/>
          <p14:tracePt t="39563" x="5983288" y="1350963"/>
          <p14:tracePt t="39571" x="5994400" y="1346200"/>
          <p14:tracePt t="39587" x="6000750" y="1339850"/>
          <p14:tracePt t="39595" x="6007100" y="1339850"/>
          <p14:tracePt t="39603" x="6018213" y="1333500"/>
          <p14:tracePt t="39619" x="6024563" y="1333500"/>
          <p14:tracePt t="39635" x="6030913" y="1333500"/>
          <p14:tracePt t="39651" x="6042025" y="1327150"/>
          <p14:tracePt t="39659" x="6048375" y="1327150"/>
          <p14:tracePt t="39683" x="6054725" y="1322388"/>
          <p14:tracePt t="39723" x="6061075" y="1322388"/>
          <p14:tracePt t="39795" x="6061075" y="1316038"/>
          <p14:tracePt t="39803" x="6065838" y="1316038"/>
          <p14:tracePt t="39811" x="6072188" y="1316038"/>
          <p14:tracePt t="39827" x="6078538" y="1316038"/>
          <p14:tracePt t="39835" x="6078538" y="1309688"/>
          <p14:tracePt t="39891" x="6084888" y="1309688"/>
          <p14:tracePt t="39900" x="6089650" y="1309688"/>
          <p14:tracePt t="39907" x="6108700" y="1309688"/>
          <p14:tracePt t="39915" x="6126163" y="1309688"/>
          <p14:tracePt t="39923" x="6143625" y="1303338"/>
          <p14:tracePt t="39931" x="6156325" y="1298575"/>
          <p14:tracePt t="39947" x="6161088" y="1298575"/>
          <p14:tracePt t="40091" x="6161088" y="1303338"/>
          <p14:tracePt t="40195" x="6161088" y="1309688"/>
          <p14:tracePt t="40203" x="6161088" y="1322388"/>
          <p14:tracePt t="40211" x="6161088" y="1327150"/>
          <p14:tracePt t="40219" x="6156325" y="1339850"/>
          <p14:tracePt t="40227" x="6149975" y="1370013"/>
          <p14:tracePt t="40235" x="6137275" y="1411288"/>
          <p14:tracePt t="40243" x="6132513" y="1452563"/>
          <p14:tracePt t="40251" x="6119813" y="1489075"/>
          <p14:tracePt t="40259" x="6108700" y="1530350"/>
          <p14:tracePt t="40267" x="6096000" y="1584325"/>
          <p14:tracePt t="40275" x="6078538" y="1636713"/>
          <p14:tracePt t="40283" x="6061075" y="1703388"/>
          <p14:tracePt t="40291" x="6042025" y="1755775"/>
          <p14:tracePt t="40300" x="6024563" y="1827213"/>
          <p14:tracePt t="40307" x="6007100" y="1898650"/>
          <p14:tracePt t="40315" x="5983288" y="1970088"/>
          <p14:tracePt t="40323" x="5970588" y="2047875"/>
          <p14:tracePt t="40331" x="5970588" y="2108200"/>
          <p14:tracePt t="40339" x="5953125" y="2179638"/>
          <p14:tracePt t="40347" x="5942013" y="2238375"/>
          <p14:tracePt t="40355" x="5929313" y="2303463"/>
          <p14:tracePt t="40364" x="5922963" y="2351088"/>
          <p14:tracePt t="40371" x="5922963" y="2381250"/>
          <p14:tracePt t="40380" x="5918200" y="2411413"/>
          <p14:tracePt t="40387" x="5911850" y="2441575"/>
          <p14:tracePt t="40397" x="5905500" y="2459038"/>
          <p14:tracePt t="40403" x="5905500" y="2489200"/>
          <p14:tracePt t="40414" x="5905500" y="2513013"/>
          <p14:tracePt t="40419" x="5899150" y="2541588"/>
          <p14:tracePt t="40430" x="5888038" y="2584450"/>
          <p14:tracePt t="40435" x="5888038" y="2625725"/>
          <p14:tracePt t="40447" x="5881688" y="2655888"/>
          <p14:tracePt t="40451" x="5875338" y="2690813"/>
          <p14:tracePt t="40464" x="5870575" y="2720975"/>
          <p14:tracePt t="40467" x="5864225" y="2744788"/>
          <p14:tracePt t="40480" x="5857875" y="2774950"/>
          <p14:tracePt t="40484" x="5846763" y="2809875"/>
          <p14:tracePt t="40497" x="5840413" y="2840038"/>
          <p14:tracePt t="40500" x="5827713" y="2874963"/>
          <p14:tracePt t="40514" x="5816600" y="2911475"/>
          <p14:tracePt t="40517" x="5810250" y="2946400"/>
          <p14:tracePt t="40530" x="5803900" y="2989263"/>
          <p14:tracePt t="40531" x="5799138" y="3017838"/>
          <p14:tracePt t="40539" x="5792788" y="3048000"/>
          <p14:tracePt t="40548" x="5780088" y="3071813"/>
          <p14:tracePt t="40555" x="5780088" y="3101975"/>
          <p14:tracePt t="40564" x="5780088" y="3136900"/>
          <p14:tracePt t="40571" x="5775325" y="3179763"/>
          <p14:tracePt t="40580" x="5762625" y="3227388"/>
          <p14:tracePt t="40587" x="5756275" y="3262313"/>
          <p14:tracePt t="40597" x="5751513" y="3309938"/>
          <p14:tracePt t="40603" x="5745163" y="3351213"/>
          <p14:tracePt t="40614" x="5738813" y="3387725"/>
          <p14:tracePt t="40619" x="5732463" y="3411538"/>
          <p14:tracePt t="40630" x="5732463" y="3417888"/>
          <p14:tracePt t="40635" x="5732463" y="3422650"/>
          <p14:tracePt t="40647" x="5732463" y="3429000"/>
          <p14:tracePt t="40659" x="5732463" y="3435350"/>
          <p14:tracePt t="40859" x="5732463" y="3429000"/>
          <p14:tracePt t="40867" x="5738813" y="3411538"/>
          <p14:tracePt t="40875" x="5751513" y="3387725"/>
          <p14:tracePt t="40884" x="5762625" y="3357563"/>
          <p14:tracePt t="40891" x="5775325" y="3309938"/>
          <p14:tracePt t="40900" x="5792788" y="3238500"/>
          <p14:tracePt t="40907" x="5816600" y="3173413"/>
          <p14:tracePt t="40915" x="5840413" y="3095625"/>
          <p14:tracePt t="40923" x="5864225" y="3000375"/>
          <p14:tracePt t="40931" x="5894388" y="2905125"/>
          <p14:tracePt t="40939" x="5922963" y="2809875"/>
          <p14:tracePt t="40947" x="5942013" y="2732088"/>
          <p14:tracePt t="40955" x="5970588" y="2649538"/>
          <p14:tracePt t="40963" x="5989638" y="2571750"/>
          <p14:tracePt t="40971" x="6000750" y="2500313"/>
          <p14:tracePt t="40979" x="6013450" y="2446338"/>
          <p14:tracePt t="40987" x="6018213" y="2398713"/>
          <p14:tracePt t="40995" x="6024563" y="2363788"/>
          <p14:tracePt t="41003" x="6030913" y="2346325"/>
          <p14:tracePt t="41011" x="6037263" y="2339975"/>
          <p14:tracePt t="41019" x="6037263" y="2333625"/>
          <p14:tracePt t="41027" x="6037263" y="2327275"/>
          <p14:tracePt t="41035" x="6037263" y="2322513"/>
          <p14:tracePt t="41051" x="6037263" y="2316163"/>
          <p14:tracePt t="41059" x="6024563" y="2298700"/>
          <p14:tracePt t="41067" x="6018213" y="2274888"/>
          <p14:tracePt t="41075" x="6000750" y="2244725"/>
          <p14:tracePt t="41083" x="5989638" y="2214563"/>
          <p14:tracePt t="41091" x="5983288" y="2197100"/>
          <p14:tracePt t="41100" x="5983288" y="2155825"/>
          <p14:tracePt t="41107" x="5983288" y="2132013"/>
          <p14:tracePt t="41115" x="5983288" y="2095500"/>
          <p14:tracePt t="41123" x="5989638" y="2065338"/>
          <p14:tracePt t="41131" x="5994400" y="2030413"/>
          <p14:tracePt t="41139" x="5994400" y="2012950"/>
          <p14:tracePt t="41147" x="5994400" y="1989138"/>
          <p14:tracePt t="41155" x="5994400" y="1965325"/>
          <p14:tracePt t="41164" x="5994400" y="1935163"/>
          <p14:tracePt t="41171" x="5994400" y="1911350"/>
          <p14:tracePt t="41179" x="5989638" y="1893888"/>
          <p14:tracePt t="41187" x="5989638" y="1870075"/>
          <p14:tracePt t="41195" x="5989638" y="1839913"/>
          <p14:tracePt t="41203" x="5983288" y="1816100"/>
          <p14:tracePt t="41211" x="5976938" y="1785938"/>
          <p14:tracePt t="41219" x="5942013" y="1744663"/>
          <p14:tracePt t="41227" x="5899150" y="1690688"/>
          <p14:tracePt t="41235" x="5822950" y="1643063"/>
          <p14:tracePt t="41243" x="5751513" y="1595438"/>
          <p14:tracePt t="41251" x="5673725" y="1554163"/>
          <p14:tracePt t="41259" x="5608638" y="1512888"/>
          <p14:tracePt t="41267" x="5524500" y="1476375"/>
          <p14:tracePt t="41275" x="5446713" y="1441450"/>
          <p14:tracePt t="41284" x="5375275" y="1422400"/>
          <p14:tracePt t="41291" x="5310188" y="1393825"/>
          <p14:tracePt t="41300" x="5251450" y="1374775"/>
          <p14:tracePt t="41307" x="5197475" y="1350963"/>
          <p14:tracePt t="41317" x="5143500" y="1339850"/>
          <p14:tracePt t="41323" x="5108575" y="1327150"/>
          <p14:tracePt t="41334" x="5084763" y="1327150"/>
          <p14:tracePt t="41339" x="5072063" y="1322388"/>
          <p14:tracePt t="41363" x="5065713" y="1322388"/>
          <p14:tracePt t="41403" x="5065713" y="1316038"/>
          <p14:tracePt t="41467" x="5060950" y="1316038"/>
          <p14:tracePt t="41475" x="5041900" y="1316038"/>
          <p14:tracePt t="41484" x="5006975" y="1316038"/>
          <p14:tracePt t="41491" x="4965700" y="1303338"/>
          <p14:tracePt t="41499" x="4935538" y="1303338"/>
          <p14:tracePt t="41507" x="4918075" y="1298575"/>
          <p14:tracePt t="41515" x="4887913" y="1292225"/>
          <p14:tracePt t="41523" x="4875213" y="1274763"/>
          <p14:tracePt t="41531" x="4840288" y="1255713"/>
          <p14:tracePt t="41539" x="4803775" y="1227138"/>
          <p14:tracePt t="41547" x="4756150" y="1196975"/>
          <p14:tracePt t="41555" x="4721225" y="1166813"/>
          <p14:tracePt t="41563" x="4673600" y="1136650"/>
          <p14:tracePt t="41571" x="4619625" y="1101725"/>
          <p14:tracePt t="41579" x="4560888" y="1077913"/>
          <p14:tracePt t="41587" x="4506913" y="1047750"/>
          <p14:tracePt t="41595" x="4452938" y="1041400"/>
          <p14:tracePt t="41603" x="4418013" y="1036638"/>
          <p14:tracePt t="41611" x="4387850" y="1036638"/>
          <p14:tracePt t="41619" x="4364038" y="1036638"/>
          <p14:tracePt t="41627" x="4346575" y="1036638"/>
          <p14:tracePt t="41635" x="4333875" y="1036638"/>
          <p14:tracePt t="41643" x="4322763" y="1036638"/>
          <p14:tracePt t="41651" x="4316413" y="1036638"/>
          <p14:tracePt t="41659" x="4310063" y="1036638"/>
          <p14:tracePt t="41667" x="4286250" y="1047750"/>
          <p14:tracePt t="41675" x="4251325" y="1054100"/>
          <p14:tracePt t="41684" x="4221163" y="1060450"/>
          <p14:tracePt t="41691" x="4184650" y="1060450"/>
          <p14:tracePt t="41700" x="4156075" y="1065213"/>
          <p14:tracePt t="41707" x="4137025" y="1065213"/>
          <p14:tracePt t="41717" x="4119563" y="1065213"/>
          <p14:tracePt t="41723" x="4108450" y="1065213"/>
          <p14:tracePt t="41734" x="4089400" y="1065213"/>
          <p14:tracePt t="41739" x="4071938" y="1065213"/>
          <p14:tracePt t="41750" x="4041775" y="1065213"/>
          <p14:tracePt t="41755" x="4013200" y="1065213"/>
          <p14:tracePt t="41767" x="3976688" y="1065213"/>
          <p14:tracePt t="41771" x="3922713" y="1077913"/>
          <p14:tracePt t="41784" x="3881438" y="1084263"/>
          <p14:tracePt t="41787" x="3851275" y="1089025"/>
          <p14:tracePt t="41800" x="3827463" y="1095375"/>
          <p14:tracePt t="41803" x="3810000" y="1108075"/>
          <p14:tracePt t="41817" x="3798888" y="1112838"/>
          <p14:tracePt t="41820" x="3792538" y="1119188"/>
          <p14:tracePt t="41834" x="3792538" y="1125538"/>
          <p14:tracePt t="41836" x="3775075" y="1131888"/>
          <p14:tracePt t="41850" x="3775075" y="1136650"/>
          <p14:tracePt t="41851" x="3756025" y="1149350"/>
          <p14:tracePt t="41867" x="3751263" y="1149350"/>
          <p14:tracePt t="41875" x="3732213" y="1155700"/>
          <p14:tracePt t="41891" x="3727450" y="1155700"/>
          <p14:tracePt t="42083" x="3732213" y="1155700"/>
          <p14:tracePt t="42091" x="3756025" y="1160463"/>
          <p14:tracePt t="42101" x="3786188" y="1173163"/>
          <p14:tracePt t="42107" x="3822700" y="1184275"/>
          <p14:tracePt t="42115" x="3870325" y="1190625"/>
          <p14:tracePt t="42123" x="3922713" y="1203325"/>
          <p14:tracePt t="42131" x="3976688" y="1208088"/>
          <p14:tracePt t="42139" x="4048125" y="1214438"/>
          <p14:tracePt t="42147" x="4095750" y="1227138"/>
          <p14:tracePt t="42155" x="4167188" y="1231900"/>
          <p14:tracePt t="42163" x="4232275" y="1238250"/>
          <p14:tracePt t="42171" x="4292600" y="1238250"/>
          <p14:tracePt t="42179" x="4346575" y="1238250"/>
          <p14:tracePt t="42187" x="4394200" y="1238250"/>
          <p14:tracePt t="42195" x="4435475" y="1238250"/>
          <p14:tracePt t="42203" x="4483100" y="1238250"/>
          <p14:tracePt t="42211" x="4530725" y="1238250"/>
          <p14:tracePt t="42219" x="4584700" y="1238250"/>
          <p14:tracePt t="42227" x="4632325" y="1238250"/>
          <p14:tracePt t="42235" x="4673600" y="1238250"/>
          <p14:tracePt t="42243" x="4721225" y="1238250"/>
          <p14:tracePt t="42251" x="4756150" y="1238250"/>
          <p14:tracePt t="42259" x="4779963" y="1238250"/>
          <p14:tracePt t="42267" x="4799013" y="1238250"/>
          <p14:tracePt t="42571" x="4799013" y="1244600"/>
          <p14:tracePt t="42579" x="4799013" y="1250950"/>
          <p14:tracePt t="42587" x="4799013" y="1262063"/>
          <p14:tracePt t="42595" x="4779963" y="1298575"/>
          <p14:tracePt t="42603" x="4762500" y="1339850"/>
          <p14:tracePt t="42611" x="4732338" y="1393825"/>
          <p14:tracePt t="42619" x="4703763" y="1452563"/>
          <p14:tracePt t="42627" x="4656138" y="1512888"/>
          <p14:tracePt t="42635" x="4602163" y="1589088"/>
          <p14:tracePt t="42643" x="4548188" y="1666875"/>
          <p14:tracePt t="42651" x="4500563" y="1755775"/>
          <p14:tracePt t="42659" x="4452938" y="1846263"/>
          <p14:tracePt t="42667" x="4418013" y="1922463"/>
          <p14:tracePt t="42675" x="4387850" y="1993900"/>
          <p14:tracePt t="42684" x="4370388" y="2054225"/>
          <p14:tracePt t="42691" x="4357688" y="2095500"/>
          <p14:tracePt t="42700" x="4346575" y="2132013"/>
          <p14:tracePt t="42707" x="4346575" y="2166938"/>
          <p14:tracePt t="42715" x="4346575" y="2190750"/>
          <p14:tracePt t="42723" x="4346575" y="2220913"/>
          <p14:tracePt t="42731" x="4346575" y="2238375"/>
          <p14:tracePt t="42739" x="4346575" y="2244725"/>
          <p14:tracePt t="42747" x="4351338" y="2244725"/>
          <p14:tracePt t="42755" x="4351338" y="2251075"/>
          <p14:tracePt t="42851" x="4357688" y="2255838"/>
          <p14:tracePt t="42875" x="4357688" y="2262188"/>
          <p14:tracePt t="42884" x="4357688" y="2274888"/>
          <p14:tracePt t="42891" x="4357688" y="2279650"/>
          <p14:tracePt t="42900" x="4357688" y="2286000"/>
          <p14:tracePt t="42915" x="4364038" y="2286000"/>
          <p14:tracePt t="42995" x="4357688" y="2292350"/>
          <p14:tracePt t="43003" x="4357688" y="2286000"/>
          <p14:tracePt t="43011" x="4346575" y="2286000"/>
          <p14:tracePt t="43027" x="4340225" y="2279650"/>
          <p14:tracePt t="43139" x="4333875" y="2303463"/>
          <p14:tracePt t="43147" x="4327525" y="2339975"/>
          <p14:tracePt t="43155" x="4327525" y="2387600"/>
          <p14:tracePt t="43163" x="4327525" y="2422525"/>
          <p14:tracePt t="43171" x="4322763" y="2470150"/>
          <p14:tracePt t="43179" x="4316413" y="2517775"/>
          <p14:tracePt t="43187" x="4298950" y="2565400"/>
          <p14:tracePt t="43195" x="4279900" y="2625725"/>
          <p14:tracePt t="43203" x="4262438" y="2684463"/>
          <p14:tracePt t="43211" x="4232275" y="2762250"/>
          <p14:tracePt t="43219" x="4197350" y="2840038"/>
          <p14:tracePt t="43227" x="4143375" y="2922588"/>
          <p14:tracePt t="43235" x="4102100" y="3006725"/>
          <p14:tracePt t="43243" x="4065588" y="3071813"/>
          <p14:tracePt t="43251" x="4030663" y="3136900"/>
          <p14:tracePt t="43259" x="4006850" y="3173413"/>
          <p14:tracePt t="43267" x="3983038" y="3214688"/>
          <p14:tracePt t="43275" x="3965575" y="3238500"/>
          <p14:tracePt t="43284" x="3952875" y="3255963"/>
          <p14:tracePt t="43291" x="3941763" y="3275013"/>
          <p14:tracePt t="43300" x="3929063" y="3279775"/>
          <p14:tracePt t="43307" x="3922713" y="3298825"/>
          <p14:tracePt t="43317" x="3911600" y="3309938"/>
          <p14:tracePt t="43323" x="3894138" y="3322638"/>
          <p14:tracePt t="43334" x="3881438" y="3333750"/>
          <p14:tracePt t="43339" x="3875088" y="3333750"/>
          <p14:tracePt t="43351" x="3870325" y="3340100"/>
          <p14:tracePt t="43363" x="3857625" y="3351213"/>
          <p14:tracePt t="43379" x="3851275" y="3351213"/>
          <p14:tracePt t="43395" x="3846513" y="3351213"/>
          <p14:tracePt t="43451" x="3840163" y="3351213"/>
          <p14:tracePt t="43467" x="3833813" y="3351213"/>
          <p14:tracePt t="43499" x="3827463" y="3351213"/>
          <p14:tracePt t="43507" x="3822700" y="3351213"/>
          <p14:tracePt t="43515" x="3810000" y="3340100"/>
          <p14:tracePt t="43523" x="3798888" y="3333750"/>
          <p14:tracePt t="43531" x="3779838" y="3316288"/>
          <p14:tracePt t="43539" x="3775075" y="3298825"/>
          <p14:tracePt t="43547" x="3768725" y="3292475"/>
          <p14:tracePt t="43555" x="3756025" y="3279775"/>
          <p14:tracePt t="43563" x="3756025" y="3275013"/>
          <p14:tracePt t="43571" x="3756025" y="3268663"/>
          <p14:tracePt t="43590" x="3756025" y="3255963"/>
          <p14:tracePt t="43595" x="3756025" y="3244850"/>
          <p14:tracePt t="43603" x="3751263" y="3244850"/>
          <p14:tracePt t="43612" x="3751263" y="3238500"/>
          <p14:tracePt t="43619" x="3744913" y="3232150"/>
          <p14:tracePt t="43628" x="3744913" y="3227388"/>
          <p14:tracePt t="43651" x="3738563" y="3221038"/>
          <p14:tracePt t="43779" x="3744913" y="3221038"/>
          <p14:tracePt t="43803" x="3744913" y="3227388"/>
          <p14:tracePt t="43835" x="3744913" y="3232150"/>
          <p14:tracePt t="43859" x="3751263" y="3232150"/>
          <p14:tracePt t="43931" x="3775075" y="3184525"/>
          <p14:tracePt t="43939" x="3779838" y="3125788"/>
          <p14:tracePt t="43947" x="3803650" y="3060700"/>
          <p14:tracePt t="43955" x="3822700" y="2982913"/>
          <p14:tracePt t="43963" x="3846513" y="2905125"/>
          <p14:tracePt t="43971" x="3875088" y="2822575"/>
          <p14:tracePt t="43979" x="3898900" y="2744788"/>
          <p14:tracePt t="43987" x="3922713" y="2655888"/>
          <p14:tracePt t="43995" x="3952875" y="2595563"/>
          <p14:tracePt t="44003" x="3983038" y="2536825"/>
          <p14:tracePt t="44011" x="3994150" y="2506663"/>
          <p14:tracePt t="44019" x="3994150" y="2500313"/>
          <p14:tracePt t="44027" x="4000500" y="2500313"/>
          <p14:tracePt t="44043" x="4006850" y="2500313"/>
          <p14:tracePt t="44051" x="4013200" y="2506663"/>
          <p14:tracePt t="44059" x="4017963" y="2506663"/>
          <p14:tracePt t="44067" x="4024313" y="2513013"/>
          <p14:tracePt t="44075" x="4024313" y="2517775"/>
          <p14:tracePt t="44084" x="4030663" y="2536825"/>
          <p14:tracePt t="44091" x="4030663" y="2541588"/>
          <p14:tracePt t="44100" x="4037013" y="2565400"/>
          <p14:tracePt t="44107" x="4041775" y="2584450"/>
          <p14:tracePt t="44115" x="4041775" y="2601913"/>
          <p14:tracePt t="44123" x="4041775" y="2625725"/>
          <p14:tracePt t="44131" x="4041775" y="2636838"/>
          <p14:tracePt t="44139" x="4041775" y="2643188"/>
          <p14:tracePt t="44147" x="4037013" y="2643188"/>
          <p14:tracePt t="44163" x="4037013" y="2649538"/>
          <p14:tracePt t="44171" x="4024313" y="2655888"/>
          <p14:tracePt t="44179" x="4024313" y="2660650"/>
          <p14:tracePt t="44187" x="4017963" y="2673350"/>
          <p14:tracePt t="44195" x="4013200" y="2703513"/>
          <p14:tracePt t="44203" x="4000500" y="2744788"/>
          <p14:tracePt t="44211" x="3994150" y="2792413"/>
          <p14:tracePt t="44219" x="3976688" y="2851150"/>
          <p14:tracePt t="44227" x="3970338" y="2905125"/>
          <p14:tracePt t="44235" x="3959225" y="2946400"/>
          <p14:tracePt t="44243" x="3946525" y="2994025"/>
          <p14:tracePt t="44251" x="3935413" y="3036888"/>
          <p14:tracePt t="44259" x="3929063" y="3060700"/>
          <p14:tracePt t="44268" x="3917950" y="3078163"/>
          <p14:tracePt t="44275" x="3917950" y="3089275"/>
          <p14:tracePt t="44284" x="3917950" y="3095625"/>
          <p14:tracePt t="44291" x="3911600" y="3101975"/>
          <p14:tracePt t="44300" x="3911600" y="3108325"/>
          <p14:tracePt t="44419" x="3911600" y="3084513"/>
          <p14:tracePt t="44427" x="3917950" y="3041650"/>
          <p14:tracePt t="44435" x="3929063" y="3006725"/>
          <p14:tracePt t="44443" x="3935413" y="2952750"/>
          <p14:tracePt t="44451" x="3946525" y="2905125"/>
          <p14:tracePt t="44459" x="3946525" y="2863850"/>
          <p14:tracePt t="44468" x="3952875" y="2822575"/>
          <p14:tracePt t="44475" x="3959225" y="2786063"/>
          <p14:tracePt t="44484" x="3965575" y="2755900"/>
          <p14:tracePt t="44491" x="3965575" y="2714625"/>
          <p14:tracePt t="44500" x="3965575" y="2673350"/>
          <p14:tracePt t="44507" x="3965575" y="2649538"/>
          <p14:tracePt t="44515" x="3965575" y="2643188"/>
          <p14:tracePt t="44595" x="3959225" y="2643188"/>
          <p14:tracePt t="44603" x="3959225" y="2667000"/>
          <p14:tracePt t="44611" x="3952875" y="2708275"/>
          <p14:tracePt t="44619" x="3946525" y="2751138"/>
          <p14:tracePt t="44627" x="3941763" y="2792413"/>
          <p14:tracePt t="44635" x="3929063" y="2846388"/>
          <p14:tracePt t="44643" x="3929063" y="2898775"/>
          <p14:tracePt t="44651" x="3929063" y="2946400"/>
          <p14:tracePt t="44659" x="3929063" y="2994025"/>
          <p14:tracePt t="44668" x="3929063" y="3041650"/>
          <p14:tracePt t="44675" x="3929063" y="3084513"/>
          <p14:tracePt t="44684" x="3929063" y="3132138"/>
          <p14:tracePt t="44691" x="3929063" y="3167063"/>
          <p14:tracePt t="44699" x="3929063" y="3190875"/>
          <p14:tracePt t="44707" x="3929063" y="3214688"/>
          <p14:tracePt t="44715" x="3941763" y="3238500"/>
          <p14:tracePt t="44723" x="3941763" y="3251200"/>
          <p14:tracePt t="44739" x="3941763" y="3255963"/>
          <p14:tracePt t="44899" x="3922713" y="3255963"/>
          <p14:tracePt t="44907" x="3905250" y="3255963"/>
          <p14:tracePt t="44915" x="3863975" y="3255963"/>
          <p14:tracePt t="44923" x="3827463" y="3255963"/>
          <p14:tracePt t="44931" x="3786188" y="3255963"/>
          <p14:tracePt t="44939" x="3738563" y="3262313"/>
          <p14:tracePt t="44947" x="3697288" y="3268663"/>
          <p14:tracePt t="44955" x="3656013" y="3275013"/>
          <p14:tracePt t="44963" x="3625850" y="3286125"/>
          <p14:tracePt t="44971" x="3595688" y="3286125"/>
          <p14:tracePt t="44979" x="3578225" y="3292475"/>
          <p14:tracePt t="44987" x="3554413" y="3292475"/>
          <p14:tracePt t="44995" x="3536950" y="3292475"/>
          <p14:tracePt t="45003" x="3530600" y="3292475"/>
          <p14:tracePt t="45011" x="3517900" y="3292475"/>
          <p14:tracePt t="45019" x="3513138" y="3292475"/>
          <p14:tracePt t="45187" x="3530600" y="3292475"/>
          <p14:tracePt t="45195" x="3554413" y="3292475"/>
          <p14:tracePt t="45203" x="3595688" y="3292475"/>
          <p14:tracePt t="45211" x="3643313" y="3292475"/>
          <p14:tracePt t="45219" x="3697288" y="3292475"/>
          <p14:tracePt t="45227" x="3756025" y="3292475"/>
          <p14:tracePt t="45235" x="3827463" y="3292475"/>
          <p14:tracePt t="45243" x="3898900" y="3292475"/>
          <p14:tracePt t="45251" x="3970338" y="3292475"/>
          <p14:tracePt t="45259" x="4048125" y="3292475"/>
          <p14:tracePt t="45268" x="4125913" y="3292475"/>
          <p14:tracePt t="45275" x="4208463" y="3292475"/>
          <p14:tracePt t="45284" x="4286250" y="3298825"/>
          <p14:tracePt t="45291" x="4370388" y="3298825"/>
          <p14:tracePt t="45300" x="4441825" y="3298825"/>
          <p14:tracePt t="45307" x="4518025" y="3298825"/>
          <p14:tracePt t="45315" x="4595813" y="3298825"/>
          <p14:tracePt t="45323" x="4660900" y="3298825"/>
          <p14:tracePt t="45331" x="4732338" y="3298825"/>
          <p14:tracePt t="45339" x="4792663" y="3298825"/>
          <p14:tracePt t="45347" x="4864100" y="3298825"/>
          <p14:tracePt t="45355" x="4929188" y="3309938"/>
          <p14:tracePt t="45363" x="4994275" y="3316288"/>
          <p14:tracePt t="45371" x="5048250" y="3322638"/>
          <p14:tracePt t="45379" x="5113338" y="3333750"/>
          <p14:tracePt t="45387" x="5167313" y="3333750"/>
          <p14:tracePt t="45395" x="5214938" y="3340100"/>
          <p14:tracePt t="45403" x="5262563" y="3346450"/>
          <p14:tracePt t="45411" x="5310188" y="3351213"/>
          <p14:tracePt t="45419" x="5357813" y="3351213"/>
          <p14:tracePt t="45427" x="5405438" y="3351213"/>
          <p14:tracePt t="45435" x="5453063" y="3351213"/>
          <p14:tracePt t="45443" x="5500688" y="3351213"/>
          <p14:tracePt t="45451" x="5548313" y="3351213"/>
          <p14:tracePt t="45459" x="5595938" y="3351213"/>
          <p14:tracePt t="45468" x="5649913" y="3351213"/>
          <p14:tracePt t="45475" x="5703888" y="3351213"/>
          <p14:tracePt t="45484" x="5756275" y="3357563"/>
          <p14:tracePt t="45491" x="5799138" y="3363913"/>
          <p14:tracePt t="45501" x="5846763" y="3370263"/>
          <p14:tracePt t="45507" x="5881688" y="3381375"/>
          <p14:tracePt t="45518" x="5918200" y="3381375"/>
          <p14:tracePt t="45523" x="5935663" y="3381375"/>
          <p14:tracePt t="45534" x="5953125" y="3381375"/>
          <p14:tracePt t="45539" x="5965825" y="3381375"/>
          <p14:tracePt t="45723" x="5953125" y="3381375"/>
          <p14:tracePt t="45731" x="5905500" y="3381375"/>
          <p14:tracePt t="45739" x="5864225" y="3381375"/>
          <p14:tracePt t="45747" x="5816600" y="3381375"/>
          <p14:tracePt t="45755" x="5751513" y="3381375"/>
          <p14:tracePt t="45763" x="5680075" y="3381375"/>
          <p14:tracePt t="45771" x="5613400" y="3381375"/>
          <p14:tracePt t="45779" x="5537200" y="3381375"/>
          <p14:tracePt t="45787" x="5453063" y="3381375"/>
          <p14:tracePt t="45795" x="5381625" y="3381375"/>
          <p14:tracePt t="45803" x="5299075" y="3381375"/>
          <p14:tracePt t="45811" x="5227638" y="3381375"/>
          <p14:tracePt t="45819" x="5156200" y="3381375"/>
          <p14:tracePt t="45827" x="5089525" y="3381375"/>
          <p14:tracePt t="45835" x="5018088" y="3381375"/>
          <p14:tracePt t="45843" x="4953000" y="3381375"/>
          <p14:tracePt t="45851" x="4881563" y="3381375"/>
          <p14:tracePt t="45859" x="4810125" y="3381375"/>
          <p14:tracePt t="45868" x="4745038" y="3381375"/>
          <p14:tracePt t="45875" x="4679950" y="3381375"/>
          <p14:tracePt t="45884" x="4613275" y="3381375"/>
          <p14:tracePt t="45891" x="4560888" y="3381375"/>
          <p14:tracePt t="45901" x="4513263" y="3381375"/>
          <p14:tracePt t="45907" x="4465638" y="3381375"/>
          <p14:tracePt t="45918" x="4429125" y="3381375"/>
          <p14:tracePt t="45923" x="4394200" y="3381375"/>
          <p14:tracePt t="45934" x="4351338" y="3381375"/>
          <p14:tracePt t="45939" x="4327525" y="3381375"/>
          <p14:tracePt t="45951" x="4292600" y="3381375"/>
          <p14:tracePt t="45955" x="4268788" y="3381375"/>
          <p14:tracePt t="45967" x="4251325" y="3381375"/>
          <p14:tracePt t="45971" x="4227513" y="3381375"/>
          <p14:tracePt t="45984" x="4208463" y="3381375"/>
          <p14:tracePt t="45987" x="4184650" y="3381375"/>
          <p14:tracePt t="46001" x="4167188" y="3381375"/>
          <p14:tracePt t="46003" x="4149725" y="3381375"/>
          <p14:tracePt t="46017" x="4125913" y="3381375"/>
          <p14:tracePt t="46020" x="4095750" y="3381375"/>
          <p14:tracePt t="46034" x="4065588" y="3381375"/>
          <p14:tracePt t="46036" x="4030663" y="3381375"/>
          <p14:tracePt t="46051" x="3952875" y="3381375"/>
          <p14:tracePt t="46059" x="3922713" y="3381375"/>
          <p14:tracePt t="46068" x="3898900" y="3381375"/>
          <p14:tracePt t="46075" x="3887788" y="3381375"/>
          <p14:tracePt t="46084" x="3881438" y="3381375"/>
          <p14:tracePt t="46091" x="3875088" y="3381375"/>
          <p14:tracePt t="46235" x="3881438" y="3381375"/>
          <p14:tracePt t="46243" x="3898900" y="3381375"/>
          <p14:tracePt t="46251" x="3929063" y="3381375"/>
          <p14:tracePt t="46259" x="3970338" y="3381375"/>
          <p14:tracePt t="46268" x="4030663" y="3381375"/>
          <p14:tracePt t="46275" x="4089400" y="3381375"/>
          <p14:tracePt t="46284" x="4173538" y="3381375"/>
          <p14:tracePt t="46291" x="4268788" y="3381375"/>
          <p14:tracePt t="46300" x="4351338" y="3381375"/>
          <p14:tracePt t="46307" x="4452938" y="3381375"/>
          <p14:tracePt t="46315" x="4541838" y="3381375"/>
          <p14:tracePt t="46323" x="4649788" y="3381375"/>
          <p14:tracePt t="46331" x="4756150" y="3381375"/>
          <p14:tracePt t="46339" x="4851400" y="3381375"/>
          <p14:tracePt t="46347" x="4935538" y="3381375"/>
          <p14:tracePt t="46355" x="5006975" y="3381375"/>
          <p14:tracePt t="46363" x="5060950" y="3381375"/>
          <p14:tracePt t="46371" x="5102225" y="3381375"/>
          <p14:tracePt t="46379" x="5108575" y="3381375"/>
          <p14:tracePt t="47020" x="5126038" y="3381375"/>
          <p14:tracePt t="47027" x="5132388" y="3381375"/>
          <p14:tracePt t="47035" x="5160963" y="3398838"/>
          <p14:tracePt t="47043" x="5197475" y="3411538"/>
          <p14:tracePt t="47051" x="5232400" y="3429000"/>
          <p14:tracePt t="47059" x="5275263" y="3435350"/>
          <p14:tracePt t="47067" x="5322888" y="3452813"/>
          <p14:tracePt t="47075" x="5357813" y="3470275"/>
          <p14:tracePt t="47084" x="5387975" y="3482975"/>
          <p14:tracePt t="47091" x="5418138" y="3500438"/>
          <p14:tracePt t="47099" x="5453063" y="3513138"/>
          <p14:tracePt t="47107" x="5465763" y="3517900"/>
          <p14:tracePt t="47115" x="5483225" y="3530600"/>
          <p14:tracePt t="47123" x="5489575" y="3530600"/>
          <p14:tracePt t="47139" x="5489575" y="3536950"/>
          <p14:tracePt t="47491" x="5489575" y="3530600"/>
          <p14:tracePt t="47500" x="5483225" y="3517900"/>
          <p14:tracePt t="47507" x="5476875" y="3476625"/>
          <p14:tracePt t="47515" x="5476875" y="3441700"/>
          <p14:tracePt t="47523" x="5476875" y="3411538"/>
          <p14:tracePt t="47531" x="5476875" y="3381375"/>
          <p14:tracePt t="47539" x="5476875" y="3351213"/>
          <p14:tracePt t="47547" x="5476875" y="3309938"/>
          <p14:tracePt t="47555" x="5470525" y="3275013"/>
          <p14:tracePt t="47563" x="5459413" y="3232150"/>
          <p14:tracePt t="47571" x="5441950" y="3184525"/>
          <p14:tracePt t="47579" x="5429250" y="3155950"/>
          <p14:tracePt t="47587" x="5429250" y="3119438"/>
          <p14:tracePt t="47595" x="5422900" y="3084513"/>
          <p14:tracePt t="47603" x="5422900" y="3054350"/>
          <p14:tracePt t="47611" x="5422900" y="3030538"/>
          <p14:tracePt t="47619" x="5422900" y="3013075"/>
          <p14:tracePt t="47627" x="5435600" y="3000375"/>
          <p14:tracePt t="47636" x="5446713" y="2989263"/>
          <p14:tracePt t="47643" x="5459413" y="2982913"/>
          <p14:tracePt t="47651" x="5489575" y="2976563"/>
          <p14:tracePt t="47659" x="5507038" y="2965450"/>
          <p14:tracePt t="47668" x="5537200" y="2952750"/>
          <p14:tracePt t="47675" x="5565775" y="2941638"/>
          <p14:tracePt t="47685" x="5584825" y="2922588"/>
          <p14:tracePt t="47691" x="5602288" y="2911475"/>
          <p14:tracePt t="47701" x="5619750" y="2905125"/>
          <p14:tracePt t="47707" x="5626100" y="2898775"/>
          <p14:tracePt t="47718" x="5632450" y="2898775"/>
          <p14:tracePt t="47723" x="5632450" y="2894013"/>
          <p14:tracePt t="47739" x="5632450" y="2881313"/>
          <p14:tracePt t="47751" x="5637213" y="2874963"/>
          <p14:tracePt t="47755" x="5637213" y="2870200"/>
          <p14:tracePt t="47767" x="5643563" y="2846388"/>
          <p14:tracePt t="47771" x="5643563" y="2827338"/>
          <p14:tracePt t="47784" x="5649913" y="2798763"/>
          <p14:tracePt t="47788" x="5661025" y="2774950"/>
          <p14:tracePt t="47801" x="5680075" y="2744788"/>
          <p14:tracePt t="47805" x="5691188" y="2714625"/>
          <p14:tracePt t="47818" x="5715000" y="2679700"/>
          <p14:tracePt t="47821" x="5738813" y="2636838"/>
          <p14:tracePt t="47835" x="5775325" y="2584450"/>
          <p14:tracePt t="47836" x="5816600" y="2536825"/>
          <p14:tracePt t="47843" x="5864225" y="2470150"/>
          <p14:tracePt t="47851" x="5922963" y="2405063"/>
          <p14:tracePt t="47859" x="5983288" y="2333625"/>
          <p14:tracePt t="47868" x="6030913" y="2274888"/>
          <p14:tracePt t="47875" x="6096000" y="2203450"/>
          <p14:tracePt t="47885" x="6161088" y="2132013"/>
          <p14:tracePt t="47891" x="6215063" y="2060575"/>
          <p14:tracePt t="47901" x="6269038" y="2000250"/>
          <p14:tracePt t="47907" x="6323013" y="1928813"/>
          <p14:tracePt t="47918" x="6351588" y="1870075"/>
          <p14:tracePt t="47923" x="6394450" y="1803400"/>
          <p14:tracePt t="47935" x="6405563" y="1744663"/>
          <p14:tracePt t="47939" x="6423025" y="1684338"/>
          <p14:tracePt t="47951" x="6423025" y="1631950"/>
          <p14:tracePt t="47955" x="6423025" y="1584325"/>
          <p14:tracePt t="47968" x="6423025" y="1547813"/>
          <p14:tracePt t="47971" x="6423025" y="1512888"/>
          <p14:tracePt t="47984" x="6423025" y="1482725"/>
          <p14:tracePt t="47988" x="6423025" y="1452563"/>
          <p14:tracePt t="48001" x="6429375" y="1435100"/>
          <p14:tracePt t="48005" x="6435725" y="1404938"/>
          <p14:tracePt t="48018" x="6446838" y="1374775"/>
          <p14:tracePt t="48022" x="6446838" y="1346200"/>
          <p14:tracePt t="48034" x="6446838" y="1322388"/>
          <p14:tracePt t="48037" x="6459538" y="1285875"/>
          <p14:tracePt t="48051" x="6459538" y="1255713"/>
          <p14:tracePt t="48052" x="6459538" y="1214438"/>
          <p14:tracePt t="48059" x="6459538" y="1179513"/>
          <p14:tracePt t="48068" x="6459538" y="1143000"/>
          <p14:tracePt t="48075" x="6446838" y="1101725"/>
          <p14:tracePt t="48085" x="6429375" y="1065213"/>
          <p14:tracePt t="48091" x="6411913" y="1030288"/>
          <p14:tracePt t="48101" x="6399213" y="993775"/>
          <p14:tracePt t="48107" x="6381750" y="958850"/>
          <p14:tracePt t="48118" x="6357938" y="917575"/>
          <p14:tracePt t="48123" x="6334125" y="874713"/>
          <p14:tracePt t="48134" x="6316663" y="839788"/>
          <p14:tracePt t="48139" x="6286500" y="803275"/>
          <p14:tracePt t="48152" x="6251575" y="768350"/>
          <p14:tracePt t="48155" x="6221413" y="738188"/>
          <p14:tracePt t="48168" x="6173788" y="714375"/>
          <p14:tracePt t="48172" x="6126163" y="690563"/>
          <p14:tracePt t="48184" x="6078538" y="666750"/>
          <p14:tracePt t="48188" x="6013450" y="655638"/>
          <p14:tracePt t="48201" x="5965825" y="636588"/>
          <p14:tracePt t="48205" x="5911850" y="619125"/>
          <p14:tracePt t="48218" x="5864225" y="612775"/>
          <p14:tracePt t="48221" x="5822950" y="601663"/>
          <p14:tracePt t="48235" x="5775325" y="595313"/>
          <p14:tracePt t="48235" x="5745163" y="588963"/>
          <p14:tracePt t="48243" x="5708650" y="584200"/>
          <p14:tracePt t="48251" x="5667375" y="577850"/>
          <p14:tracePt t="48259" x="5632450" y="571500"/>
          <p14:tracePt t="48268" x="5595938" y="565150"/>
          <p14:tracePt t="48275" x="5561013" y="565150"/>
          <p14:tracePt t="48285" x="5524500" y="565150"/>
          <p14:tracePt t="48291" x="5489575" y="565150"/>
          <p14:tracePt t="48301" x="5459413" y="565150"/>
          <p14:tracePt t="48307" x="5422900" y="565150"/>
          <p14:tracePt t="48317" x="5381625" y="565150"/>
          <p14:tracePt t="48323" x="5351463" y="565150"/>
          <p14:tracePt t="48334" x="5292725" y="565150"/>
          <p14:tracePt t="48339" x="5227638" y="565150"/>
          <p14:tracePt t="48351" x="5160963" y="565150"/>
          <p14:tracePt t="48355" x="5084763" y="565150"/>
          <p14:tracePt t="48368" x="5000625" y="565150"/>
          <p14:tracePt t="48371" x="4929188" y="565150"/>
          <p14:tracePt t="48384" x="4851400" y="565150"/>
          <p14:tracePt t="48387" x="4792663" y="565150"/>
          <p14:tracePt t="48401" x="4727575" y="565150"/>
          <p14:tracePt t="48404" x="4673600" y="565150"/>
          <p14:tracePt t="48418" x="4637088" y="565150"/>
          <p14:tracePt t="48420" x="4589463" y="565150"/>
          <p14:tracePt t="48435" x="4541838" y="584200"/>
          <p14:tracePt t="48435" x="4500563" y="588963"/>
          <p14:tracePt t="48443" x="4465638" y="608013"/>
          <p14:tracePt t="48451" x="4422775" y="625475"/>
          <p14:tracePt t="48459" x="4387850" y="642938"/>
          <p14:tracePt t="48468" x="4381500" y="649288"/>
          <p14:tracePt t="48475" x="4370388" y="649288"/>
          <p14:tracePt t="48500" x="4364038" y="655638"/>
          <p14:tracePt t="48515" x="4357688" y="655638"/>
          <p14:tracePt t="48531" x="4340225" y="666750"/>
          <p14:tracePt t="48539" x="4333875" y="666750"/>
          <p14:tracePt t="48547" x="4322763" y="679450"/>
          <p14:tracePt t="48555" x="4303713" y="684213"/>
          <p14:tracePt t="48563" x="4286250" y="696913"/>
          <p14:tracePt t="48571" x="4279900" y="703263"/>
          <p14:tracePt t="48579" x="4262438" y="714375"/>
          <p14:tracePt t="48587" x="4244975" y="720725"/>
          <p14:tracePt t="48595" x="4221163" y="738188"/>
          <p14:tracePt t="48603" x="4208463" y="750888"/>
          <p14:tracePt t="48611" x="4208463" y="755650"/>
          <p14:tracePt t="48620" x="4203700" y="779463"/>
          <p14:tracePt t="48627" x="4191000" y="798513"/>
          <p14:tracePt t="48635" x="4184650" y="815975"/>
          <p14:tracePt t="48643" x="4184650" y="846138"/>
          <p14:tracePt t="48651" x="4173538" y="863600"/>
          <p14:tracePt t="48659" x="4167188" y="893763"/>
          <p14:tracePt t="48668" x="4160838" y="917575"/>
          <p14:tracePt t="48675" x="4149725" y="946150"/>
          <p14:tracePt t="48685" x="4125913" y="989013"/>
          <p14:tracePt t="48691" x="4108450" y="1030288"/>
          <p14:tracePt t="48701" x="4084638" y="1084263"/>
          <p14:tracePt t="48707" x="4065588" y="1131888"/>
          <p14:tracePt t="48718" x="4041775" y="1190625"/>
          <p14:tracePt t="48723" x="4017963" y="1244600"/>
          <p14:tracePt t="48735" x="4000500" y="1285875"/>
          <p14:tracePt t="48739" x="3970338" y="1339850"/>
          <p14:tracePt t="48751" x="3952875" y="1370013"/>
          <p14:tracePt t="48755" x="3941763" y="1393825"/>
          <p14:tracePt t="48768" x="3922713" y="1428750"/>
          <p14:tracePt t="48772" x="3917950" y="1446213"/>
          <p14:tracePt t="48784" x="3911600" y="1470025"/>
          <p14:tracePt t="48788" x="3905250" y="1500188"/>
          <p14:tracePt t="48801" x="3898900" y="1530350"/>
          <p14:tracePt t="48804" x="3894138" y="1560513"/>
          <p14:tracePt t="48817" x="3881438" y="1601788"/>
          <p14:tracePt t="48821" x="3875088" y="1631950"/>
          <p14:tracePt t="48835" x="3870325" y="1660525"/>
          <p14:tracePt t="48835" x="3857625" y="1703388"/>
          <p14:tracePt t="48843" x="3851275" y="1731963"/>
          <p14:tracePt t="48852" x="3851275" y="1774825"/>
          <p14:tracePt t="48859" x="3840163" y="1822450"/>
          <p14:tracePt t="48868" x="3827463" y="1863725"/>
          <p14:tracePt t="48875" x="3816350" y="1922463"/>
          <p14:tracePt t="48885" x="3798888" y="1989138"/>
          <p14:tracePt t="48891" x="3779838" y="2054225"/>
          <p14:tracePt t="48901" x="3762375" y="2125663"/>
          <p14:tracePt t="48907" x="3732213" y="2203450"/>
          <p14:tracePt t="48919" x="3721100" y="2274888"/>
          <p14:tracePt t="48923" x="3703638" y="2339975"/>
          <p14:tracePt t="48935" x="3703638" y="2398713"/>
          <p14:tracePt t="48939" x="3703638" y="2459038"/>
          <p14:tracePt t="48951" x="3703638" y="2500313"/>
          <p14:tracePt t="48955" x="3714750" y="2541588"/>
          <p14:tracePt t="48968" x="3721100" y="2578100"/>
          <p14:tracePt t="48971" x="3738563" y="2608263"/>
          <p14:tracePt t="48984" x="3751263" y="2636838"/>
          <p14:tracePt t="48988" x="3756025" y="2655888"/>
          <p14:tracePt t="49001" x="3768725" y="2673350"/>
          <p14:tracePt t="49005" x="3779838" y="2690813"/>
          <p14:tracePt t="49018" x="3798888" y="2720975"/>
          <p14:tracePt t="49020" x="3822700" y="2751138"/>
          <p14:tracePt t="49035" x="3840163" y="2779713"/>
          <p14:tracePt t="49035" x="3863975" y="2803525"/>
          <p14:tracePt t="49043" x="3881438" y="2833688"/>
          <p14:tracePt t="49051" x="3894138" y="2857500"/>
          <p14:tracePt t="49059" x="3911600" y="2894013"/>
          <p14:tracePt t="49067" x="3929063" y="2922588"/>
          <p14:tracePt t="49075" x="3935413" y="2952750"/>
          <p14:tracePt t="49085" x="3946525" y="2989263"/>
          <p14:tracePt t="49091" x="3959225" y="3017838"/>
          <p14:tracePt t="49101" x="3965575" y="3041650"/>
          <p14:tracePt t="49107" x="3970338" y="3071813"/>
          <p14:tracePt t="49118" x="3970338" y="3078163"/>
          <p14:tracePt t="49123" x="3976688" y="3095625"/>
          <p14:tracePt t="49134" x="3983038" y="3101975"/>
          <p14:tracePt t="49139" x="3989388" y="3101975"/>
          <p14:tracePt t="49151" x="3989388" y="3113088"/>
          <p14:tracePt t="49163" x="4000500" y="3132138"/>
          <p14:tracePt t="49171" x="4013200" y="3143250"/>
          <p14:tracePt t="49179" x="4017963" y="3160713"/>
          <p14:tracePt t="49187" x="4037013" y="3173413"/>
          <p14:tracePt t="49195" x="4048125" y="3190875"/>
          <p14:tracePt t="49204" x="4065588" y="3214688"/>
          <p14:tracePt t="49211" x="4084638" y="3227388"/>
          <p14:tracePt t="49220" x="4102100" y="3244850"/>
          <p14:tracePt t="49227" x="4119563" y="3251200"/>
          <p14:tracePt t="49235" x="4137025" y="3262313"/>
          <p14:tracePt t="49243" x="4143375" y="3262313"/>
          <p14:tracePt t="49252" x="4156075" y="3262313"/>
          <p14:tracePt t="49259" x="4160838" y="3268663"/>
          <p14:tracePt t="49284" x="4167188" y="3268663"/>
          <p14:tracePt t="49331" x="4173538" y="3268663"/>
          <p14:tracePt t="57218" x="4143375" y="3232150"/>
          <p14:tracePt t="57221" x="4071938" y="3190875"/>
          <p14:tracePt t="57235" x="3970338" y="3136900"/>
          <p14:tracePt t="57236" x="3827463" y="3060700"/>
          <p14:tracePt t="57244" x="3578225" y="2946400"/>
          <p14:tracePt t="57251" x="3279775" y="2809875"/>
          <p14:tracePt t="57259" x="2917825" y="2655888"/>
          <p14:tracePt t="57268" x="2530475" y="2517775"/>
          <p14:tracePt t="57275" x="2125663" y="2381250"/>
          <p14:tracePt t="57284" x="1982788" y="2286000"/>
          <p14:tracePt t="57291" x="1958975" y="2190750"/>
          <p14:tracePt t="57301" x="1958975" y="2089150"/>
          <p14:tracePt t="57307" x="1989138" y="2006600"/>
          <p14:tracePt t="57318" x="2024063" y="1893888"/>
          <p14:tracePt t="57323" x="2054225" y="1785938"/>
          <p14:tracePt t="57334" x="2060575" y="1690688"/>
          <p14:tracePt t="57339" x="2065338" y="1608138"/>
          <p14:tracePt t="57351" x="2065338" y="1536700"/>
          <p14:tracePt t="57355" x="2065338" y="1476375"/>
          <p14:tracePt t="57368" x="2060575" y="1404938"/>
          <p14:tracePt t="57371" x="2054225" y="1333500"/>
          <p14:tracePt t="57385" x="2041525" y="1244600"/>
          <p14:tracePt t="57388" x="2024063" y="1149350"/>
          <p14:tracePt t="57401" x="2017713" y="1060450"/>
          <p14:tracePt t="57404" x="2000250" y="976313"/>
          <p14:tracePt t="57418" x="2000250" y="911225"/>
          <p14:tracePt t="57421" x="2012950" y="857250"/>
          <p14:tracePt t="57434" x="2041525" y="815975"/>
          <p14:tracePt t="57437" x="2101850" y="768350"/>
          <p14:tracePt t="57451" x="2208213" y="696913"/>
          <p14:tracePt t="57459" x="2244725" y="673100"/>
          <p14:tracePt t="57468" x="2268538" y="655638"/>
          <p14:tracePt t="57475" x="2279650" y="642938"/>
          <p14:tracePt t="57484" x="2286000" y="636588"/>
          <p14:tracePt t="57491" x="2298700" y="619125"/>
          <p14:tracePt t="57501" x="2303463" y="612775"/>
          <p14:tracePt t="57531" x="2309813" y="612775"/>
          <p14:tracePt t="57539" x="2309813" y="608013"/>
          <p14:tracePt t="57547" x="2316163" y="608013"/>
          <p14:tracePt t="57555" x="2327275" y="608013"/>
          <p14:tracePt t="57563" x="2357438" y="608013"/>
          <p14:tracePt t="57571" x="2398713" y="608013"/>
          <p14:tracePt t="57579" x="2452688" y="608013"/>
          <p14:tracePt t="57587" x="2536825" y="608013"/>
          <p14:tracePt t="57595" x="2613025" y="595313"/>
          <p14:tracePt t="57603" x="2714625" y="584200"/>
          <p14:tracePt t="57611" x="2833688" y="560388"/>
          <p14:tracePt t="57619" x="2946400" y="547688"/>
          <p14:tracePt t="57627" x="3060700" y="530225"/>
          <p14:tracePt t="57635" x="3190875" y="506413"/>
          <p14:tracePt t="57644" x="3327400" y="488950"/>
          <p14:tracePt t="57651" x="3470275" y="465138"/>
          <p14:tracePt t="57659" x="3673475" y="446088"/>
          <p14:tracePt t="57667" x="3833813" y="434975"/>
          <p14:tracePt t="57675" x="3994150" y="434975"/>
          <p14:tracePt t="57684" x="4167188" y="434975"/>
          <p14:tracePt t="57691" x="4310063" y="434975"/>
          <p14:tracePt t="57699" x="4470400" y="452438"/>
          <p14:tracePt t="57707" x="4608513" y="469900"/>
          <p14:tracePt t="57715" x="4738688" y="493713"/>
          <p14:tracePt t="57723" x="4851400" y="506413"/>
          <p14:tracePt t="57731" x="4946650" y="517525"/>
          <p14:tracePt t="57739" x="5030788" y="523875"/>
          <p14:tracePt t="57747" x="5102225" y="523875"/>
          <p14:tracePt t="57755" x="5160963" y="523875"/>
          <p14:tracePt t="57763" x="5221288" y="523875"/>
          <p14:tracePt t="57771" x="5262563" y="523875"/>
          <p14:tracePt t="57779" x="5286375" y="523875"/>
          <p14:tracePt t="57787" x="5310188" y="530225"/>
          <p14:tracePt t="57795" x="5334000" y="536575"/>
          <p14:tracePt t="57803" x="5340350" y="536575"/>
          <p14:tracePt t="57812" x="5340350" y="541338"/>
          <p14:tracePt t="57828" x="5340350" y="560388"/>
          <p14:tracePt t="57835" x="5340350" y="577850"/>
          <p14:tracePt t="57843" x="5346700" y="608013"/>
          <p14:tracePt t="57851" x="5364163" y="649288"/>
          <p14:tracePt t="57859" x="5394325" y="703263"/>
          <p14:tracePt t="57867" x="5429250" y="750888"/>
          <p14:tracePt t="57875" x="5459413" y="779463"/>
          <p14:tracePt t="57884" x="5513388" y="833438"/>
          <p14:tracePt t="57891" x="5565775" y="874713"/>
          <p14:tracePt t="57899" x="5613400" y="911225"/>
          <p14:tracePt t="57907" x="5667375" y="946150"/>
          <p14:tracePt t="57915" x="5708650" y="969963"/>
          <p14:tracePt t="57923" x="5738813" y="993775"/>
          <p14:tracePt t="57931" x="5768975" y="1012825"/>
          <p14:tracePt t="57939" x="5786438" y="1030288"/>
          <p14:tracePt t="57947" x="5792788" y="1047750"/>
          <p14:tracePt t="57955" x="5803900" y="1065213"/>
          <p14:tracePt t="57963" x="5803900" y="1095375"/>
          <p14:tracePt t="57971" x="5803900" y="1143000"/>
          <p14:tracePt t="57979" x="5810250" y="1208088"/>
          <p14:tracePt t="57987" x="5840413" y="1279525"/>
          <p14:tracePt t="57995" x="5857875" y="1363663"/>
          <p14:tracePt t="58003" x="5905500" y="1458913"/>
          <p14:tracePt t="58011" x="5942013" y="1541463"/>
          <p14:tracePt t="58019" x="5989638" y="1631950"/>
          <p14:tracePt t="58028" x="6030913" y="1703388"/>
          <p14:tracePt t="58035" x="6065838" y="1755775"/>
          <p14:tracePt t="58044" x="6102350" y="1809750"/>
          <p14:tracePt t="58051" x="6137275" y="1857375"/>
          <p14:tracePt t="58061" x="6167438" y="1911350"/>
          <p14:tracePt t="58067" x="6184900" y="1952625"/>
          <p14:tracePt t="58078" x="6197600" y="2012950"/>
          <p14:tracePt t="58084" x="6215063" y="2065338"/>
          <p14:tracePt t="58095" x="6215063" y="2112963"/>
          <p14:tracePt t="58101" x="6215063" y="2184400"/>
          <p14:tracePt t="58111" x="6215063" y="2244725"/>
          <p14:tracePt t="58117" x="6215063" y="2309813"/>
          <p14:tracePt t="58128" x="6215063" y="2374900"/>
          <p14:tracePt t="58134" x="6191250" y="2435225"/>
          <p14:tracePt t="58144" x="6180138" y="2493963"/>
          <p14:tracePt t="58151" x="6156325" y="2560638"/>
          <p14:tracePt t="58161" x="6143625" y="2625725"/>
          <p14:tracePt t="58167" x="6119813" y="2697163"/>
          <p14:tracePt t="58178" x="6096000" y="2768600"/>
          <p14:tracePt t="58183" x="6078538" y="2846388"/>
          <p14:tracePt t="58196" x="6054725" y="2917825"/>
          <p14:tracePt t="58196" x="6042025" y="2976563"/>
          <p14:tracePt t="58203" x="6018213" y="3041650"/>
          <p14:tracePt t="58211" x="5989638" y="3101975"/>
          <p14:tracePt t="58219" x="5965825" y="3143250"/>
          <p14:tracePt t="58228" x="5929313" y="3184525"/>
          <p14:tracePt t="58235" x="5894388" y="3221038"/>
          <p14:tracePt t="58245" x="5851525" y="3251200"/>
          <p14:tracePt t="58251" x="5786438" y="3275013"/>
          <p14:tracePt t="58261" x="5756275" y="3292475"/>
          <p14:tracePt t="58268" x="5708650" y="3316288"/>
          <p14:tracePt t="58278" x="5649913" y="3340100"/>
          <p14:tracePt t="58285" x="5595938" y="3363913"/>
          <p14:tracePt t="58295" x="5524500" y="3394075"/>
          <p14:tracePt t="58300" x="5459413" y="3422650"/>
          <p14:tracePt t="58311" x="5364163" y="3465513"/>
          <p14:tracePt t="58317" x="5275263" y="3500438"/>
          <p14:tracePt t="58328" x="5184775" y="3536950"/>
          <p14:tracePt t="58334" x="5095875" y="3565525"/>
          <p14:tracePt t="58345" x="5006975" y="3595688"/>
          <p14:tracePt t="58351" x="4918075" y="3619500"/>
          <p14:tracePt t="58361" x="4840288" y="3625850"/>
          <p14:tracePt t="58367" x="4751388" y="3643313"/>
          <p14:tracePt t="58378" x="4673600" y="3643313"/>
          <p14:tracePt t="58384" x="4595813" y="3643313"/>
          <p14:tracePt t="58395" x="4518025" y="3643313"/>
          <p14:tracePt t="58395" x="4452938" y="3636963"/>
          <p14:tracePt t="58403" x="4405313" y="3625850"/>
          <p14:tracePt t="58412" x="4357688" y="3608388"/>
          <p14:tracePt t="58419" x="4316413" y="3584575"/>
          <p14:tracePt t="58428" x="4286250" y="3560763"/>
          <p14:tracePt t="58435" x="4262438" y="3530600"/>
          <p14:tracePt t="58445" x="4244975" y="3482975"/>
          <p14:tracePt t="58451" x="4238625" y="3429000"/>
          <p14:tracePt t="58461" x="4238625" y="3357563"/>
          <p14:tracePt t="58467" x="4238625" y="3279775"/>
          <p14:tracePt t="58478" x="4238625" y="3197225"/>
          <p14:tracePt t="58484" x="4232275" y="3095625"/>
          <p14:tracePt t="58495" x="4214813" y="3006725"/>
          <p14:tracePt t="58501" x="4191000" y="2911475"/>
          <p14:tracePt t="58511" x="4160838" y="2827338"/>
          <p14:tracePt t="58517" x="4137025" y="2751138"/>
          <p14:tracePt t="58528" x="4113213" y="2679700"/>
          <p14:tracePt t="58534" x="4102100" y="2632075"/>
          <p14:tracePt t="58545" x="4089400" y="2589213"/>
          <p14:tracePt t="58551" x="4078288" y="2547938"/>
          <p14:tracePt t="58561" x="4071938" y="2517775"/>
          <p14:tracePt t="58567" x="4060825" y="2482850"/>
          <p14:tracePt t="58578" x="4048125" y="2452688"/>
          <p14:tracePt t="58583" x="4041775" y="2405063"/>
          <p14:tracePt t="58595" x="4024313" y="2357438"/>
          <p14:tracePt t="58596" x="4017963" y="2322513"/>
          <p14:tracePt t="58603" x="4017963" y="2286000"/>
          <p14:tracePt t="58612" x="4017963" y="2262188"/>
          <p14:tracePt t="58619" x="4017963" y="2255838"/>
          <p14:tracePt t="58628" x="4030663" y="2244725"/>
          <p14:tracePt t="58635" x="4037013" y="2244725"/>
          <p14:tracePt t="58645" x="4048125" y="2238375"/>
          <p14:tracePt t="58659" x="4054475" y="2232025"/>
          <p14:tracePt t="58667" x="4060825" y="2232025"/>
          <p14:tracePt t="65067" x="4017963" y="2203450"/>
          <p14:tracePt t="65075" x="3976688" y="2190750"/>
          <p14:tracePt t="65084" x="3952875" y="2184400"/>
          <p14:tracePt t="65091" x="3935413" y="2184400"/>
          <p14:tracePt t="65100" x="3922713" y="2184400"/>
          <p14:tracePt t="65116" x="3917950" y="2190750"/>
          <p14:tracePt t="65123" x="3911600" y="2190750"/>
          <p14:tracePt t="65131" x="3898900" y="2197100"/>
          <p14:tracePt t="65139" x="3894138" y="2203450"/>
          <p14:tracePt t="65147" x="3875088" y="2208213"/>
          <p14:tracePt t="65155" x="3870325" y="2220913"/>
          <p14:tracePt t="65163" x="3851275" y="2227263"/>
          <p14:tracePt t="65179" x="3846513" y="2232025"/>
          <p14:tracePt t="65203" x="3840163" y="2232025"/>
          <p14:tracePt t="65211" x="3827463" y="2232025"/>
          <p14:tracePt t="65219" x="3816350" y="2232025"/>
          <p14:tracePt t="65227" x="3803650" y="2232025"/>
          <p14:tracePt t="65275" x="3840163" y="2214563"/>
          <p14:tracePt t="65284" x="3875088" y="2197100"/>
          <p14:tracePt t="65291" x="3941763" y="2160588"/>
          <p14:tracePt t="65300" x="4000500" y="2132013"/>
          <p14:tracePt t="65307" x="4048125" y="2095500"/>
          <p14:tracePt t="65315" x="4113213" y="2065338"/>
          <p14:tracePt t="65323" x="4173538" y="2024063"/>
          <p14:tracePt t="65331" x="4227513" y="1993900"/>
          <p14:tracePt t="65339" x="4298950" y="1965325"/>
          <p14:tracePt t="65347" x="4375150" y="1941513"/>
          <p14:tracePt t="65355" x="4465638" y="1905000"/>
          <p14:tracePt t="65363" x="4560888" y="1881188"/>
          <p14:tracePt t="65371" x="4667250" y="1839913"/>
          <p14:tracePt t="65379" x="4751388" y="1827213"/>
          <p14:tracePt t="65387" x="4840288" y="1798638"/>
          <p14:tracePt t="65395" x="4922838" y="1785938"/>
          <p14:tracePt t="65403" x="5006975" y="1774825"/>
          <p14:tracePt t="65411" x="5089525" y="1762125"/>
          <p14:tracePt t="65419" x="5173663" y="1751013"/>
          <p14:tracePt t="65427" x="5251450" y="1731963"/>
          <p14:tracePt t="65435" x="5322888" y="1727200"/>
          <p14:tracePt t="65443" x="5399088" y="1720850"/>
          <p14:tracePt t="65451" x="5465763" y="1708150"/>
          <p14:tracePt t="65459" x="5537200" y="1684338"/>
          <p14:tracePt t="65468" x="5595938" y="1660525"/>
          <p14:tracePt t="65475" x="5643563" y="1649413"/>
          <p14:tracePt t="65484" x="5684838" y="1631950"/>
          <p14:tracePt t="65491" x="5727700" y="1612900"/>
          <p14:tracePt t="65501" x="5756275" y="1601788"/>
          <p14:tracePt t="65507" x="5780088" y="1589088"/>
          <p14:tracePt t="65518" x="5792788" y="1577975"/>
          <p14:tracePt t="65523" x="5799138" y="1571625"/>
          <p14:tracePt t="65539" x="5803900" y="1571625"/>
          <p14:tracePt t="65551" x="5803900" y="1565275"/>
          <p14:tracePt t="65571" x="5803900" y="1554163"/>
          <p14:tracePt t="65579" x="5803900" y="1547813"/>
          <p14:tracePt t="65587" x="5803900" y="1536700"/>
          <p14:tracePt t="65595" x="5803900" y="1524000"/>
          <p14:tracePt t="65611" x="5834063" y="1489075"/>
          <p14:tracePt t="65619" x="5870575" y="1465263"/>
          <p14:tracePt t="65627" x="5911850" y="1422400"/>
          <p14:tracePt t="65635" x="5959475" y="1381125"/>
          <p14:tracePt t="65643" x="6007100" y="1346200"/>
          <p14:tracePt t="65651" x="6048375" y="1303338"/>
          <p14:tracePt t="65659" x="6084888" y="1279525"/>
          <p14:tracePt t="65667" x="6096000" y="1262063"/>
          <p14:tracePt t="65676" x="6108700" y="1250950"/>
          <p14:tracePt t="65684" x="6108700" y="1244600"/>
          <p14:tracePt t="65700" x="6113463" y="1238250"/>
          <p14:tracePt t="65787" x="6113463" y="1231900"/>
          <p14:tracePt t="65803" x="6119813" y="1231900"/>
          <p14:tracePt t="65811" x="6119813" y="1227138"/>
          <p14:tracePt t="65875" x="6119813" y="1231900"/>
          <p14:tracePt t="65884" x="6119813" y="1255713"/>
          <p14:tracePt t="65891" x="6119813" y="1292225"/>
          <p14:tracePt t="65899" x="6119813" y="1316038"/>
          <p14:tracePt t="65907" x="6119813" y="1357313"/>
          <p14:tracePt t="65915" x="6119813" y="1404938"/>
          <p14:tracePt t="65923" x="6113463" y="1452563"/>
          <p14:tracePt t="65932" x="6108700" y="1500188"/>
          <p14:tracePt t="65939" x="6089650" y="1571625"/>
          <p14:tracePt t="65947" x="6084888" y="1649413"/>
          <p14:tracePt t="65955" x="6065838" y="1731963"/>
          <p14:tracePt t="65963" x="6054725" y="1827213"/>
          <p14:tracePt t="65971" x="6042025" y="1928813"/>
          <p14:tracePt t="65979" x="6018213" y="2060575"/>
          <p14:tracePt t="65987" x="5989638" y="2173288"/>
          <p14:tracePt t="65995" x="5965825" y="2274888"/>
          <p14:tracePt t="66003" x="5929313" y="2387600"/>
          <p14:tracePt t="66011" x="5905500" y="2470150"/>
          <p14:tracePt t="66019" x="5888038" y="2547938"/>
          <p14:tracePt t="66027" x="5870575" y="2601913"/>
          <p14:tracePt t="66035" x="5851525" y="2643188"/>
          <p14:tracePt t="66043" x="5834063" y="2684463"/>
          <p14:tracePt t="66051" x="5822950" y="2714625"/>
          <p14:tracePt t="66059" x="5816600" y="2720975"/>
          <p14:tracePt t="66068" x="5816600" y="2727325"/>
          <p14:tracePt t="66107" x="5816600" y="2720975"/>
          <p14:tracePt t="66115" x="5816600" y="2697163"/>
          <p14:tracePt t="66123" x="5816600" y="2679700"/>
          <p14:tracePt t="66131" x="5816600" y="2643188"/>
          <p14:tracePt t="66139" x="5816600" y="2619375"/>
          <p14:tracePt t="66147" x="5816600" y="2578100"/>
          <p14:tracePt t="66155" x="5816600" y="2530475"/>
          <p14:tracePt t="66163" x="5816600" y="2476500"/>
          <p14:tracePt t="66171" x="5816600" y="2405063"/>
          <p14:tracePt t="66179" x="5827713" y="2322513"/>
          <p14:tracePt t="66187" x="5851525" y="2238375"/>
          <p14:tracePt t="66195" x="5888038" y="2136775"/>
          <p14:tracePt t="66203" x="5911850" y="2036763"/>
          <p14:tracePt t="66211" x="5935663" y="1935163"/>
          <p14:tracePt t="66219" x="5965825" y="1839913"/>
          <p14:tracePt t="66227" x="5983288" y="1762125"/>
          <p14:tracePt t="66235" x="5989638" y="1697038"/>
          <p14:tracePt t="66243" x="5994400" y="1636713"/>
          <p14:tracePt t="66251" x="6000750" y="1589088"/>
          <p14:tracePt t="66259" x="6000750" y="1560513"/>
          <p14:tracePt t="66268" x="6000750" y="1536700"/>
          <p14:tracePt t="66275" x="6000750" y="1524000"/>
          <p14:tracePt t="66291" x="6000750" y="1517650"/>
          <p14:tracePt t="66867" x="5994400" y="1517650"/>
          <p14:tracePt t="66875" x="5994400" y="1524000"/>
          <p14:tracePt t="66899" x="5994400" y="1530350"/>
          <p14:tracePt t="66907" x="5989638" y="1530350"/>
          <p14:tracePt t="66915" x="5989638" y="1536700"/>
          <p14:tracePt t="66955" x="5983288" y="1536700"/>
          <p14:tracePt t="66963" x="5983288" y="1541463"/>
          <p14:tracePt t="66995" x="5983288" y="1547813"/>
          <p14:tracePt t="67011" x="5976938" y="1554163"/>
          <p14:tracePt t="67035" x="5970588" y="1554163"/>
          <p14:tracePt t="67043" x="5970588" y="1560513"/>
          <p14:tracePt t="67067" x="5965825" y="1560513"/>
          <p14:tracePt t="67084" x="5959475" y="1560513"/>
          <p14:tracePt t="67099" x="5953125" y="1565275"/>
          <p14:tracePt t="67131" x="5946775" y="1571625"/>
          <p14:tracePt t="67219" x="5942013" y="1571625"/>
          <p14:tracePt t="67235" x="5935663" y="1565275"/>
          <p14:tracePt t="67251" x="5922963" y="1565275"/>
          <p14:tracePt t="67259" x="5922963" y="1560513"/>
          <p14:tracePt t="67395" x="5918200" y="1560513"/>
          <p14:tracePt t="67411" x="5911850" y="1565275"/>
          <p14:tracePt t="67459" x="5935663" y="1584325"/>
          <p14:tracePt t="67467" x="5970588" y="1601788"/>
          <p14:tracePt t="67475" x="6018213" y="1625600"/>
          <p14:tracePt t="67484" x="6072188" y="1643063"/>
          <p14:tracePt t="67491" x="6119813" y="1673225"/>
          <p14:tracePt t="67500" x="6167438" y="1697038"/>
          <p14:tracePt t="67507" x="6215063" y="1744663"/>
          <p14:tracePt t="67515" x="6251575" y="1785938"/>
          <p14:tracePt t="67523" x="6299200" y="1851025"/>
          <p14:tracePt t="67531" x="6327775" y="1911350"/>
          <p14:tracePt t="67539" x="6357938" y="1976438"/>
          <p14:tracePt t="67547" x="6381750" y="2036763"/>
          <p14:tracePt t="67555" x="6405563" y="2108200"/>
          <p14:tracePt t="67563" x="6435725" y="2179638"/>
          <p14:tracePt t="67571" x="6453188" y="2238375"/>
          <p14:tracePt t="67579" x="6470650" y="2309813"/>
          <p14:tracePt t="67587" x="6489700" y="2370138"/>
          <p14:tracePt t="67595" x="6507163" y="2422525"/>
          <p14:tracePt t="67603" x="6524625" y="2465388"/>
          <p14:tracePt t="67611" x="6542088" y="2500313"/>
          <p14:tracePt t="67619" x="6554788" y="2530475"/>
          <p14:tracePt t="67627" x="6561138" y="2547938"/>
          <p14:tracePt t="67651" x="6561138" y="2541588"/>
          <p14:tracePt t="68123" x="6554788" y="2541588"/>
          <p14:tracePt t="68131" x="6554788" y="2536825"/>
          <p14:tracePt t="68179" x="6554788" y="2530475"/>
          <p14:tracePt t="68219" x="6548438" y="2530475"/>
          <p14:tracePt t="68227" x="6542088" y="2517775"/>
          <p14:tracePt t="68235" x="6537325" y="2517775"/>
          <p14:tracePt t="68243" x="6524625" y="2506663"/>
          <p14:tracePt t="68251" x="6513513" y="2489200"/>
          <p14:tracePt t="68259" x="6500813" y="2465388"/>
          <p14:tracePt t="68268" x="6489700" y="2441575"/>
          <p14:tracePt t="68275" x="6470650" y="2405063"/>
          <p14:tracePt t="68284" x="6459538" y="2374900"/>
          <p14:tracePt t="68291" x="6446838" y="2339975"/>
          <p14:tracePt t="68299" x="6435725" y="2298700"/>
          <p14:tracePt t="68307" x="6423025" y="2255838"/>
          <p14:tracePt t="68315" x="6411913" y="2220913"/>
          <p14:tracePt t="68323" x="6405563" y="2184400"/>
          <p14:tracePt t="68331" x="6394450" y="2155825"/>
          <p14:tracePt t="68339" x="6388100" y="2125663"/>
          <p14:tracePt t="68347" x="6375400" y="2095500"/>
          <p14:tracePt t="68355" x="6370638" y="2084388"/>
          <p14:tracePt t="68363" x="6364288" y="2065338"/>
          <p14:tracePt t="68379" x="6346825" y="2041525"/>
          <p14:tracePt t="68387" x="6346825" y="2036763"/>
          <p14:tracePt t="68523" x="6346825" y="2041525"/>
          <p14:tracePt t="68531" x="6346825" y="2060575"/>
          <p14:tracePt t="68539" x="6334125" y="2089150"/>
          <p14:tracePt t="68547" x="6334125" y="2112963"/>
          <p14:tracePt t="68555" x="6323013" y="2136775"/>
          <p14:tracePt t="68563" x="6316663" y="2155825"/>
          <p14:tracePt t="68571" x="6303963" y="2173288"/>
          <p14:tracePt t="68587" x="6303963" y="2179638"/>
          <p14:tracePt t="68667" x="6299200" y="2179638"/>
          <p14:tracePt t="68739" x="6292850" y="2179638"/>
          <p14:tracePt t="68883" x="6286500" y="2179638"/>
          <p14:tracePt t="69243" x="6280150" y="2179638"/>
          <p14:tracePt t="69251" x="6275388" y="2190750"/>
          <p14:tracePt t="69259" x="6262688" y="2214563"/>
          <p14:tracePt t="69268" x="6256338" y="2238375"/>
          <p14:tracePt t="69275" x="6238875" y="2274888"/>
          <p14:tracePt t="69284" x="6221413" y="2303463"/>
          <p14:tracePt t="69291" x="6208713" y="2333625"/>
          <p14:tracePt t="69299" x="6197600" y="2363788"/>
          <p14:tracePt t="69307" x="6191250" y="2387600"/>
          <p14:tracePt t="69315" x="6180138" y="2405063"/>
          <p14:tracePt t="69323" x="6167438" y="2435225"/>
          <p14:tracePt t="69331" x="6167438" y="2441575"/>
          <p14:tracePt t="69339" x="6167438" y="2452688"/>
          <p14:tracePt t="69347" x="6167438" y="2465388"/>
          <p14:tracePt t="69507" x="6167438" y="2459038"/>
          <p14:tracePt t="69515" x="6173788" y="2441575"/>
          <p14:tracePt t="69523" x="6191250" y="2422525"/>
          <p14:tracePt t="69531" x="6208713" y="2405063"/>
          <p14:tracePt t="69539" x="6215063" y="2398713"/>
          <p14:tracePt t="69547" x="6227763" y="2387600"/>
          <p14:tracePt t="69555" x="6232525" y="2374900"/>
          <p14:tracePt t="69563" x="6238875" y="2374900"/>
          <p14:tracePt t="72667" x="6238875" y="2370138"/>
          <p14:tracePt t="72684" x="6232525" y="2327275"/>
          <p14:tracePt t="72691" x="6221413" y="2286000"/>
          <p14:tracePt t="72699" x="6215063" y="2244725"/>
          <p14:tracePt t="72707" x="6208713" y="2214563"/>
          <p14:tracePt t="72715" x="6208713" y="2203450"/>
          <p14:tracePt t="72723" x="6208713" y="2197100"/>
          <p14:tracePt t="72731" x="6215063" y="2184400"/>
          <p14:tracePt t="72747" x="6221413" y="2179638"/>
          <p14:tracePt t="72803" x="6238875" y="2166938"/>
          <p14:tracePt t="72811" x="6269038" y="2143125"/>
          <p14:tracePt t="72819" x="6310313" y="2119313"/>
          <p14:tracePt t="72827" x="6381750" y="2084388"/>
          <p14:tracePt t="72835" x="6500813" y="2047875"/>
          <p14:tracePt t="72843" x="6704013" y="2000250"/>
          <p14:tracePt t="72851" x="6918325" y="1958975"/>
          <p14:tracePt t="72859" x="7108825" y="1935163"/>
          <p14:tracePt t="72867" x="7299325" y="1905000"/>
          <p14:tracePt t="72875" x="7442200" y="1887538"/>
          <p14:tracePt t="72884" x="7578725" y="1881188"/>
          <p14:tracePt t="72891" x="7680325" y="1881188"/>
          <p14:tracePt t="72900" x="7775575" y="1911350"/>
          <p14:tracePt t="72907" x="7851775" y="1976438"/>
          <p14:tracePt t="72915" x="7929563" y="2041525"/>
          <p14:tracePt t="72924" x="8001000" y="2119313"/>
          <p14:tracePt t="72931" x="8048625" y="2197100"/>
          <p14:tracePt t="72939" x="8102600" y="2286000"/>
          <p14:tracePt t="72947" x="8143875" y="2374900"/>
          <p14:tracePt t="72955" x="8185150" y="2470150"/>
          <p14:tracePt t="72963" x="8208963" y="2547938"/>
          <p14:tracePt t="72972" x="8239125" y="2613025"/>
          <p14:tracePt t="72979" x="8245475" y="2660650"/>
          <p14:tracePt t="72988" x="8256588" y="2690813"/>
          <p14:tracePt t="72995" x="8256588" y="2714625"/>
          <p14:tracePt t="73005" x="8256588" y="2727325"/>
          <p14:tracePt t="73011" x="8256588" y="2738438"/>
          <p14:tracePt t="73027" x="8245475" y="2762250"/>
          <p14:tracePt t="73039" x="8232775" y="2774950"/>
          <p14:tracePt t="73043" x="8215313" y="2803525"/>
          <p14:tracePt t="73055" x="8208963" y="2822575"/>
          <p14:tracePt t="73059" x="8197850" y="2840038"/>
          <p14:tracePt t="73072" x="8191500" y="2840038"/>
          <p14:tracePt t="73075" x="8191500" y="2846388"/>
          <p14:tracePt t="73099" x="8185150" y="2846388"/>
          <p14:tracePt t="73107" x="8180388" y="2846388"/>
          <p14:tracePt t="73115" x="8161338" y="2846388"/>
          <p14:tracePt t="73123" x="8156575" y="2846388"/>
          <p14:tracePt t="73131" x="8143875" y="2851150"/>
          <p14:tracePt t="73147" x="8137525" y="2851150"/>
          <p14:tracePt t="73155" x="8137525" y="2857500"/>
          <p14:tracePt t="73163" x="8137525" y="2870200"/>
          <p14:tracePt t="73171" x="8137525" y="2894013"/>
          <p14:tracePt t="73179" x="8137525" y="2928938"/>
          <p14:tracePt t="73188" x="8137525" y="2959100"/>
          <p14:tracePt t="73195" x="8137525" y="3000375"/>
          <p14:tracePt t="73203" x="8132763" y="3030538"/>
          <p14:tracePt t="73211" x="8126413" y="3041650"/>
          <p14:tracePt t="73219" x="8120063" y="3054350"/>
          <p14:tracePt t="73235" x="8113713" y="3054350"/>
          <p14:tracePt t="73243" x="8108950" y="3054350"/>
          <p14:tracePt t="73251" x="8089900" y="3054350"/>
          <p14:tracePt t="73259" x="8061325" y="3048000"/>
          <p14:tracePt t="73267" x="8031163" y="3036888"/>
          <p14:tracePt t="73275" x="7994650" y="3013075"/>
          <p14:tracePt t="73284" x="7966075" y="3000375"/>
          <p14:tracePt t="73291" x="7947025" y="2994025"/>
          <p14:tracePt t="73300" x="7923213" y="2989263"/>
          <p14:tracePt t="73307" x="7905750" y="2982913"/>
          <p14:tracePt t="73315" x="7881938" y="2982913"/>
          <p14:tracePt t="73323" x="7851775" y="2994025"/>
          <p14:tracePt t="73331" x="7810500" y="2994025"/>
          <p14:tracePt t="73339" x="7775575" y="3013075"/>
          <p14:tracePt t="73347" x="7732713" y="3017838"/>
          <p14:tracePt t="73355" x="7680325" y="3036888"/>
          <p14:tracePt t="73363" x="7643813" y="3041650"/>
          <p14:tracePt t="73371" x="7602538" y="3060700"/>
          <p14:tracePt t="73379" x="7572375" y="3065463"/>
          <p14:tracePt t="73387" x="7542213" y="3065463"/>
          <p14:tracePt t="73395" x="7524750" y="3065463"/>
          <p14:tracePt t="73403" x="7489825" y="3065463"/>
          <p14:tracePt t="73411" x="7466013" y="3065463"/>
          <p14:tracePt t="73419" x="7442200" y="3071813"/>
          <p14:tracePt t="73427" x="7418388" y="3084513"/>
          <p14:tracePt t="73435" x="7399338" y="3089275"/>
          <p14:tracePt t="73443" x="7394575" y="3095625"/>
          <p14:tracePt t="73451" x="7375525" y="3113088"/>
          <p14:tracePt t="73467" x="7370763" y="3119438"/>
          <p14:tracePt t="73531" x="7399338" y="3108325"/>
          <p14:tracePt t="73539" x="7435850" y="3101975"/>
          <p14:tracePt t="73547" x="7494588" y="3084513"/>
          <p14:tracePt t="73555" x="7561263" y="3071813"/>
          <p14:tracePt t="73563" x="7620000" y="3054350"/>
          <p14:tracePt t="73571" x="7691438" y="3041650"/>
          <p14:tracePt t="73579" x="7756525" y="3036888"/>
          <p14:tracePt t="73587" x="7816850" y="3024188"/>
          <p14:tracePt t="73595" x="7888288" y="3013075"/>
          <p14:tracePt t="73603" x="7959725" y="3006725"/>
          <p14:tracePt t="73611" x="8031163" y="2989263"/>
          <p14:tracePt t="73619" x="8096250" y="2976563"/>
          <p14:tracePt t="73627" x="8167688" y="2959100"/>
          <p14:tracePt t="73635" x="8251825" y="2935288"/>
          <p14:tracePt t="73643" x="8334375" y="2905125"/>
          <p14:tracePt t="73652" x="8423275" y="2881313"/>
          <p14:tracePt t="73659" x="8513763" y="2851150"/>
          <p14:tracePt t="73668" x="8596313" y="2816225"/>
          <p14:tracePt t="73675" x="8661400" y="2779713"/>
          <p14:tracePt t="73684" x="8715375" y="2751138"/>
          <p14:tracePt t="73691" x="8751888" y="2732088"/>
          <p14:tracePt t="73701" x="8804275" y="2703513"/>
          <p14:tracePt t="73707" x="8847138" y="2684463"/>
          <p14:tracePt t="73718" x="8882063" y="2679700"/>
          <p14:tracePt t="73723" x="8923338" y="2667000"/>
          <p14:tracePt t="73734" x="8953500" y="2649538"/>
          <p14:tracePt t="73739" x="8990013" y="2632075"/>
          <p14:tracePt t="73751" x="9031288" y="2613025"/>
          <p14:tracePt t="73755" x="9072563" y="2595563"/>
          <p14:tracePt t="73768" x="9126538" y="2571750"/>
          <p14:tracePt t="73772" x="9174163" y="2547938"/>
          <p14:tracePt t="73784" x="9232900" y="2513013"/>
          <p14:tracePt t="73789" x="9293225" y="2482850"/>
          <p14:tracePt t="73801" x="9358313" y="2441575"/>
          <p14:tracePt t="73806" x="9423400" y="2405063"/>
          <p14:tracePt t="73818" x="9490075" y="2363788"/>
          <p14:tracePt t="73822" x="9555163" y="2339975"/>
          <p14:tracePt t="73834" x="9632950" y="2316163"/>
          <p14:tracePt t="73835" x="9698038" y="2298700"/>
          <p14:tracePt t="73843" x="9763125" y="2262188"/>
          <p14:tracePt t="73857" x="9828213" y="2238375"/>
          <p14:tracePt t="73861" x="9888538" y="2220913"/>
          <p14:tracePt t="73872" x="9953625" y="2208213"/>
          <p14:tracePt t="73875" x="10007600" y="2190750"/>
          <p14:tracePt t="73889" x="10079038" y="2173288"/>
          <p14:tracePt t="73893" x="10137775" y="2155825"/>
          <p14:tracePt t="73906" x="10209213" y="2132013"/>
          <p14:tracePt t="73909" x="10280650" y="2101850"/>
          <p14:tracePt t="73924" x="10352088" y="2071688"/>
          <p14:tracePt t="73924" x="10429875" y="2030413"/>
          <p14:tracePt t="73931" x="10507663" y="2000250"/>
          <p14:tracePt t="73939" x="10585450" y="1965325"/>
          <p14:tracePt t="73947" x="10650538" y="1941513"/>
          <p14:tracePt t="73956" x="10698163" y="1911350"/>
          <p14:tracePt t="73963" x="10733088" y="1887538"/>
          <p14:tracePt t="73972" x="10763250" y="1870075"/>
          <p14:tracePt t="73979" x="10804525" y="1857375"/>
          <p14:tracePt t="73989" x="10828338" y="1846263"/>
          <p14:tracePt t="73995" x="10864850" y="1839913"/>
          <p14:tracePt t="74006" x="10895013" y="1822450"/>
          <p14:tracePt t="74011" x="10923588" y="1809750"/>
          <p14:tracePt t="74022" x="10953750" y="1792288"/>
          <p14:tracePt t="74027" x="10977563" y="1779588"/>
          <p14:tracePt t="74039" x="11007725" y="1762125"/>
          <p14:tracePt t="74043" x="11037888" y="1744663"/>
          <p14:tracePt t="74056" x="11072813" y="1720850"/>
          <p14:tracePt t="74059" x="11114088" y="1690688"/>
          <p14:tracePt t="74072" x="11156950" y="1666875"/>
          <p14:tracePt t="74076" x="11222038" y="1636713"/>
          <p14:tracePt t="74089" x="11280775" y="1595438"/>
          <p14:tracePt t="74092" x="11347450" y="1554163"/>
          <p14:tracePt t="74106" x="11430000" y="1506538"/>
          <p14:tracePt t="74108" x="11518900" y="1470025"/>
          <p14:tracePt t="74122" x="11614150" y="1435100"/>
          <p14:tracePt t="74125" x="11691938" y="1417638"/>
          <p14:tracePt t="74139" x="11823700" y="1381125"/>
          <p14:tracePt t="74147" x="11858625" y="1374775"/>
          <p14:tracePt t="74156" x="11876088" y="1363663"/>
          <p14:tracePt t="74172" x="11882438" y="1363663"/>
          <p14:tracePt t="74267" x="11864975" y="1363663"/>
          <p14:tracePt t="74275" x="11828463" y="1374775"/>
          <p14:tracePt t="74284" x="11799888" y="1381125"/>
          <p14:tracePt t="74291" x="11763375" y="1387475"/>
          <p14:tracePt t="74299" x="11715750" y="1393825"/>
          <p14:tracePt t="74307" x="11668125" y="1398588"/>
          <p14:tracePt t="74315" x="11637963" y="1398588"/>
          <p14:tracePt t="74323" x="11596688" y="1398588"/>
          <p14:tracePt t="74331" x="11579225" y="1398588"/>
          <p14:tracePt t="74339" x="11555413" y="1398588"/>
          <p14:tracePt t="74347" x="11549063" y="1398588"/>
          <p14:tracePt t="74355" x="11542713" y="1398588"/>
          <p14:tracePt t="74363" x="11537950" y="1398588"/>
          <p14:tracePt t="74395" x="11531600" y="1398588"/>
          <p14:tracePt t="74403" x="11518900" y="1398588"/>
          <p14:tracePt t="74411" x="11514138" y="1398588"/>
          <p14:tracePt t="74419" x="11477625" y="1404938"/>
          <p14:tracePt t="74427" x="11460163" y="1404938"/>
          <p14:tracePt t="74435" x="11430000" y="1417638"/>
          <p14:tracePt t="74443" x="11395075" y="1428750"/>
          <p14:tracePt t="74451" x="11352213" y="1441450"/>
          <p14:tracePt t="74459" x="11304588" y="1452563"/>
          <p14:tracePt t="74467" x="11252200" y="1476375"/>
          <p14:tracePt t="74475" x="11198225" y="1500188"/>
          <p14:tracePt t="74483" x="11120438" y="1530350"/>
          <p14:tracePt t="74491" x="11055350" y="1571625"/>
          <p14:tracePt t="74500" x="10966450" y="1625600"/>
          <p14:tracePt t="74507" x="10875963" y="1679575"/>
          <p14:tracePt t="74515" x="10775950" y="1731963"/>
          <p14:tracePt t="74523" x="10680700" y="1785938"/>
          <p14:tracePt t="74531" x="10579100" y="1839913"/>
          <p14:tracePt t="74539" x="10477500" y="1893888"/>
          <p14:tracePt t="74547" x="10382250" y="1941513"/>
          <p14:tracePt t="74555" x="10287000" y="1976438"/>
          <p14:tracePt t="74563" x="10204450" y="2006600"/>
          <p14:tracePt t="74571" x="10120313" y="2047875"/>
          <p14:tracePt t="74579" x="10031413" y="2095500"/>
          <p14:tracePt t="74587" x="9953625" y="2136775"/>
          <p14:tracePt t="74595" x="9875838" y="2190750"/>
          <p14:tracePt t="74603" x="9799638" y="2238375"/>
          <p14:tracePt t="74611" x="9709150" y="2292350"/>
          <p14:tracePt t="74619" x="9613900" y="2351088"/>
          <p14:tracePt t="74627" x="9531350" y="2405063"/>
          <p14:tracePt t="74635" x="9453563" y="2465388"/>
          <p14:tracePt t="74643" x="9388475" y="2506663"/>
          <p14:tracePt t="74651" x="9328150" y="2560638"/>
          <p14:tracePt t="74659" x="9251950" y="2608263"/>
          <p14:tracePt t="74668" x="9185275" y="2649538"/>
          <p14:tracePt t="74675" x="9113838" y="2690813"/>
          <p14:tracePt t="74684" x="9042400" y="2727325"/>
          <p14:tracePt t="74691" x="8966200" y="2762250"/>
          <p14:tracePt t="74701" x="8888413" y="2792413"/>
          <p14:tracePt t="74707" x="8804275" y="2827338"/>
          <p14:tracePt t="74718" x="8721725" y="2846388"/>
          <p14:tracePt t="74723" x="8661400" y="2863850"/>
          <p14:tracePt t="74734" x="8609013" y="2881313"/>
          <p14:tracePt t="74739" x="8566150" y="2894013"/>
          <p14:tracePt t="74751" x="8531225" y="2898775"/>
          <p14:tracePt t="74756" x="8518525" y="2905125"/>
          <p14:tracePt t="74772" x="8513763" y="2911475"/>
          <p14:tracePt t="74859" x="8524875" y="2905125"/>
          <p14:tracePt t="74875" x="8542338" y="2887663"/>
          <p14:tracePt t="74884" x="8566150" y="2870200"/>
          <p14:tracePt t="74891" x="8609013" y="2846388"/>
          <p14:tracePt t="74899" x="8656638" y="2809875"/>
          <p14:tracePt t="74907" x="8697913" y="2779713"/>
          <p14:tracePt t="74915" x="8739188" y="2768600"/>
          <p14:tracePt t="74923" x="8769350" y="2751138"/>
          <p14:tracePt t="74931" x="8810625" y="2727325"/>
          <p14:tracePt t="74939" x="8847138" y="2703513"/>
          <p14:tracePt t="74947" x="8870950" y="2684463"/>
          <p14:tracePt t="74956" x="8882063" y="2673350"/>
          <p14:tracePt t="74971" x="8888413" y="2667000"/>
          <p14:tracePt t="74987" x="8882063" y="2667000"/>
          <p14:tracePt t="74995" x="8875713" y="2667000"/>
          <p14:tracePt t="75003" x="8851900" y="2660650"/>
          <p14:tracePt t="75011" x="8834438" y="2655888"/>
          <p14:tracePt t="75019" x="8804275" y="2649538"/>
          <p14:tracePt t="75027" x="8775700" y="2643188"/>
          <p14:tracePt t="75035" x="8732838" y="2643188"/>
          <p14:tracePt t="75043" x="8685213" y="2632075"/>
          <p14:tracePt t="75051" x="8643938" y="2625725"/>
          <p14:tracePt t="75059" x="8585200" y="2619375"/>
          <p14:tracePt t="75067" x="8531225" y="2619375"/>
          <p14:tracePt t="75075" x="8470900" y="2601913"/>
          <p14:tracePt t="75084" x="8418513" y="2595563"/>
          <p14:tracePt t="75091" x="8375650" y="2595563"/>
          <p14:tracePt t="75100" x="8347075" y="2595563"/>
          <p14:tracePt t="75107" x="8328025" y="2595563"/>
          <p14:tracePt t="75115" x="8310563" y="2595563"/>
          <p14:tracePt t="75123" x="8304213" y="2589213"/>
          <p14:tracePt t="75227" x="8304213" y="2584450"/>
          <p14:tracePt t="75235" x="8310563" y="2571750"/>
          <p14:tracePt t="75243" x="8310563" y="2547938"/>
          <p14:tracePt t="75251" x="8316913" y="2530475"/>
          <p14:tracePt t="75259" x="8316913" y="2506663"/>
          <p14:tracePt t="75267" x="8323263" y="2493963"/>
          <p14:tracePt t="75275" x="8323263" y="2476500"/>
          <p14:tracePt t="75284" x="8328025" y="2470150"/>
          <p14:tracePt t="75291" x="8328025" y="2465388"/>
          <p14:tracePt t="75371" x="8328025" y="2459038"/>
          <p14:tracePt t="75459" x="8334375" y="2452688"/>
          <p14:tracePt t="75491" x="8340725" y="2459038"/>
          <p14:tracePt t="75507" x="8340725" y="2465388"/>
          <p14:tracePt t="75523" x="8340725" y="2470150"/>
          <p14:tracePt t="75531" x="8340725" y="2476500"/>
          <p14:tracePt t="75539" x="8340725" y="2489200"/>
          <p14:tracePt t="75547" x="8347075" y="2506663"/>
          <p14:tracePt t="75555" x="8358188" y="2530475"/>
          <p14:tracePt t="75563" x="8364538" y="2560638"/>
          <p14:tracePt t="75571" x="8375650" y="2595563"/>
          <p14:tracePt t="75579" x="8388350" y="2613025"/>
          <p14:tracePt t="75587" x="8399463" y="2636838"/>
          <p14:tracePt t="75595" x="8405813" y="2655888"/>
          <p14:tracePt t="75603" x="8412163" y="2667000"/>
          <p14:tracePt t="75611" x="8412163" y="2673350"/>
          <p14:tracePt t="75619" x="8412163" y="2679700"/>
          <p14:tracePt t="75635" x="8412163" y="2684463"/>
          <p14:tracePt t="75643" x="8412163" y="2697163"/>
          <p14:tracePt t="75651" x="8418513" y="2703513"/>
          <p14:tracePt t="75659" x="8423275" y="2714625"/>
          <p14:tracePt t="75667" x="8423275" y="2727325"/>
          <p14:tracePt t="75675" x="8423275" y="2732088"/>
          <p14:tracePt t="75684" x="8429625" y="2744788"/>
          <p14:tracePt t="75691" x="8435975" y="2751138"/>
          <p14:tracePt t="75699" x="8435975" y="2762250"/>
          <p14:tracePt t="75707" x="8435975" y="2768600"/>
          <p14:tracePt t="75715" x="8442325" y="2774950"/>
          <p14:tracePt t="75723" x="8447088" y="2779713"/>
          <p14:tracePt t="75731" x="8447088" y="2792413"/>
          <p14:tracePt t="75739" x="8466138" y="2798763"/>
          <p14:tracePt t="75747" x="8477250" y="2803525"/>
          <p14:tracePt t="75755" x="8494713" y="2803525"/>
          <p14:tracePt t="75763" x="8531225" y="2803525"/>
          <p14:tracePt t="75771" x="8561388" y="2803525"/>
          <p14:tracePt t="75779" x="8613775" y="2786063"/>
          <p14:tracePt t="75787" x="8661400" y="2755900"/>
          <p14:tracePt t="75795" x="8721725" y="2720975"/>
          <p14:tracePt t="75803" x="8756650" y="2690813"/>
          <p14:tracePt t="75811" x="8804275" y="2667000"/>
          <p14:tracePt t="75819" x="8840788" y="2643188"/>
          <p14:tracePt t="75827" x="8882063" y="2608263"/>
          <p14:tracePt t="75836" x="8923338" y="2571750"/>
          <p14:tracePt t="75843" x="8953500" y="2536825"/>
          <p14:tracePt t="75852" x="8983663" y="2493963"/>
          <p14:tracePt t="75859" x="8994775" y="2465388"/>
          <p14:tracePt t="75868" x="9007475" y="2452688"/>
          <p14:tracePt t="75875" x="9013825" y="2441575"/>
          <p14:tracePt t="75884" x="9013825" y="2435225"/>
          <p14:tracePt t="75891" x="9018588" y="2435225"/>
          <p14:tracePt t="76011" x="9018588" y="2446338"/>
          <p14:tracePt t="76019" x="9018588" y="2476500"/>
          <p14:tracePt t="76027" x="9018588" y="2517775"/>
          <p14:tracePt t="76035" x="9013825" y="2565400"/>
          <p14:tracePt t="76043" x="9001125" y="2625725"/>
          <p14:tracePt t="76051" x="8983663" y="2667000"/>
          <p14:tracePt t="76059" x="8953500" y="2732088"/>
          <p14:tracePt t="76067" x="8929688" y="2786063"/>
          <p14:tracePt t="76075" x="8905875" y="2846388"/>
          <p14:tracePt t="76083" x="8870950" y="2911475"/>
          <p14:tracePt t="76091" x="8840788" y="2976563"/>
          <p14:tracePt t="76099" x="8799513" y="3048000"/>
          <p14:tracePt t="76107" x="8775700" y="3113088"/>
          <p14:tracePt t="76115" x="8751888" y="3190875"/>
          <p14:tracePt t="76123" x="8745538" y="3268663"/>
          <p14:tracePt t="76131" x="8739188" y="3340100"/>
          <p14:tracePt t="76139" x="8728075" y="3411538"/>
          <p14:tracePt t="76147" x="8721725" y="3459163"/>
          <p14:tracePt t="76155" x="8721725" y="3513138"/>
          <p14:tracePt t="76163" x="8715375" y="3554413"/>
          <p14:tracePt t="76171" x="8704263" y="3578225"/>
          <p14:tracePt t="76179" x="8704263" y="3595688"/>
          <p14:tracePt t="76187" x="8704263" y="3602038"/>
          <p14:tracePt t="76251" x="8704263" y="3571875"/>
          <p14:tracePt t="76259" x="8709025" y="3530600"/>
          <p14:tracePt t="76267" x="8721725" y="3482975"/>
          <p14:tracePt t="76275" x="8732838" y="3429000"/>
          <p14:tracePt t="76284" x="8756650" y="3351213"/>
          <p14:tracePt t="76291" x="8775700" y="3279775"/>
          <p14:tracePt t="76299" x="8799513" y="3179763"/>
          <p14:tracePt t="76307" x="8823325" y="3101975"/>
          <p14:tracePt t="76315" x="8847138" y="3013075"/>
          <p14:tracePt t="76323" x="8870950" y="2941638"/>
          <p14:tracePt t="76331" x="8888413" y="2870200"/>
          <p14:tracePt t="76339" x="8918575" y="2803525"/>
          <p14:tracePt t="76347" x="8929688" y="2744788"/>
          <p14:tracePt t="76355" x="8942388" y="2690813"/>
          <p14:tracePt t="76363" x="8959850" y="2636838"/>
          <p14:tracePt t="76371" x="8959850" y="2601913"/>
          <p14:tracePt t="76379" x="8970963" y="2560638"/>
          <p14:tracePt t="76387" x="8970963" y="2536825"/>
          <p14:tracePt t="76395" x="8970963" y="2517775"/>
          <p14:tracePt t="76403" x="8966200" y="2500313"/>
          <p14:tracePt t="76411" x="8966200" y="2493963"/>
          <p14:tracePt t="76443" x="8959850" y="2493963"/>
          <p14:tracePt t="76555" x="8947150" y="2513013"/>
          <p14:tracePt t="76563" x="8929688" y="2554288"/>
          <p14:tracePt t="76571" x="8905875" y="2608263"/>
          <p14:tracePt t="76579" x="8882063" y="2667000"/>
          <p14:tracePt t="76587" x="8851900" y="2751138"/>
          <p14:tracePt t="76595" x="8810625" y="2840038"/>
          <p14:tracePt t="76603" x="8780463" y="2935288"/>
          <p14:tracePt t="76611" x="8745538" y="3024188"/>
          <p14:tracePt t="76619" x="8704263" y="3113088"/>
          <p14:tracePt t="76627" x="8680450" y="3203575"/>
          <p14:tracePt t="76635" x="8643938" y="3279775"/>
          <p14:tracePt t="76643" x="8626475" y="3357563"/>
          <p14:tracePt t="76651" x="8596313" y="3429000"/>
          <p14:tracePt t="76659" x="8578850" y="3482975"/>
          <p14:tracePt t="76667" x="8555038" y="3530600"/>
          <p14:tracePt t="76675" x="8548688" y="3554413"/>
          <p14:tracePt t="76684" x="8537575" y="3571875"/>
          <p14:tracePt t="76699" x="8537575" y="3578225"/>
          <p14:tracePt t="76787" x="8537575" y="3571875"/>
          <p14:tracePt t="76811" x="8537575" y="3554413"/>
          <p14:tracePt t="76819" x="8537575" y="3541713"/>
          <p14:tracePt t="76827" x="8537575" y="3524250"/>
          <p14:tracePt t="76835" x="8548688" y="3494088"/>
          <p14:tracePt t="76843" x="8555038" y="3452813"/>
          <p14:tracePt t="76851" x="8578850" y="3405188"/>
          <p14:tracePt t="76859" x="8602663" y="3357563"/>
          <p14:tracePt t="76867" x="8620125" y="3303588"/>
          <p14:tracePt t="76875" x="8643938" y="3238500"/>
          <p14:tracePt t="76884" x="8667750" y="3179763"/>
          <p14:tracePt t="76891" x="8697913" y="3101975"/>
          <p14:tracePt t="76899" x="8732838" y="3006725"/>
          <p14:tracePt t="76907" x="8763000" y="2917825"/>
          <p14:tracePt t="76915" x="8804275" y="2822575"/>
          <p14:tracePt t="76923" x="8834438" y="2755900"/>
          <p14:tracePt t="76931" x="8858250" y="2714625"/>
          <p14:tracePt t="76939" x="8875713" y="2684463"/>
          <p14:tracePt t="76947" x="8882063" y="2679700"/>
          <p14:tracePt t="76955" x="8888413" y="2673350"/>
          <p14:tracePt t="77019" x="8882063" y="2684463"/>
          <p14:tracePt t="77027" x="8882063" y="2703513"/>
          <p14:tracePt t="77035" x="8870950" y="2732088"/>
          <p14:tracePt t="77043" x="8858250" y="2762250"/>
          <p14:tracePt t="77051" x="8847138" y="2798763"/>
          <p14:tracePt t="77059" x="8828088" y="2827338"/>
          <p14:tracePt t="77067" x="8804275" y="2870200"/>
          <p14:tracePt t="77075" x="8786813" y="2894013"/>
          <p14:tracePt t="77084" x="8775700" y="2922588"/>
          <p14:tracePt t="77091" x="8756650" y="2959100"/>
          <p14:tracePt t="77099" x="8745538" y="2982913"/>
          <p14:tracePt t="77107" x="8745538" y="3013075"/>
          <p14:tracePt t="77115" x="8739188" y="3024188"/>
          <p14:tracePt t="77123" x="8732838" y="3041650"/>
          <p14:tracePt t="77131" x="8732838" y="3060700"/>
          <p14:tracePt t="77139" x="8732838" y="3071813"/>
          <p14:tracePt t="77147" x="8732838" y="3078163"/>
          <p14:tracePt t="77299" x="8739188" y="3078163"/>
          <p14:tracePt t="77307" x="8763000" y="3065463"/>
          <p14:tracePt t="77315" x="8793163" y="3036888"/>
          <p14:tracePt t="77323" x="8804275" y="3017838"/>
          <p14:tracePt t="77331" x="8816975" y="3006725"/>
          <p14:tracePt t="77339" x="8816975" y="3000375"/>
          <p14:tracePt t="77347" x="8816975" y="2994025"/>
          <p14:tracePt t="78843" x="8810625" y="2976563"/>
          <p14:tracePt t="78851" x="8816975" y="2941638"/>
          <p14:tracePt t="78859" x="8823325" y="2898775"/>
          <p14:tracePt t="78867" x="8823325" y="2851150"/>
          <p14:tracePt t="78876" x="8823325" y="2786063"/>
          <p14:tracePt t="78884" x="8823325" y="2703513"/>
          <p14:tracePt t="78891" x="8823325" y="2619375"/>
          <p14:tracePt t="78900" x="8823325" y="2536825"/>
          <p14:tracePt t="78907" x="8823325" y="2465388"/>
          <p14:tracePt t="78915" x="8823325" y="2405063"/>
          <p14:tracePt t="78923" x="8823325" y="2333625"/>
          <p14:tracePt t="78931" x="8823325" y="2279650"/>
          <p14:tracePt t="78939" x="8823325" y="2214563"/>
          <p14:tracePt t="78947" x="8823325" y="2155825"/>
          <p14:tracePt t="78955" x="8804275" y="2101850"/>
          <p14:tracePt t="78963" x="8786813" y="2047875"/>
          <p14:tracePt t="78971" x="8763000" y="2000250"/>
          <p14:tracePt t="78979" x="8745538" y="1946275"/>
          <p14:tracePt t="78987" x="8715375" y="1905000"/>
          <p14:tracePt t="78995" x="8697913" y="1870075"/>
          <p14:tracePt t="79003" x="8674100" y="1846263"/>
          <p14:tracePt t="79011" x="8650288" y="1822450"/>
          <p14:tracePt t="79019" x="8613775" y="1816100"/>
          <p14:tracePt t="79027" x="8585200" y="1816100"/>
          <p14:tracePt t="79035" x="8548688" y="1816100"/>
          <p14:tracePt t="79043" x="8524875" y="1816100"/>
          <p14:tracePt t="79051" x="8494713" y="1816100"/>
          <p14:tracePt t="79059" x="8477250" y="1816100"/>
          <p14:tracePt t="79068" x="8459788" y="1816100"/>
          <p14:tracePt t="79076" x="8442325" y="1816100"/>
          <p14:tracePt t="79085" x="8405813" y="1809750"/>
          <p14:tracePt t="79092" x="8351838" y="1785938"/>
          <p14:tracePt t="79101" x="8275638" y="1768475"/>
          <p14:tracePt t="79109" x="8167688" y="1731963"/>
          <p14:tracePt t="79117" x="8031163" y="1727200"/>
          <p14:tracePt t="79126" x="7905750" y="1703388"/>
          <p14:tracePt t="79134" x="7762875" y="1673225"/>
          <p14:tracePt t="79143" x="7613650" y="1643063"/>
          <p14:tracePt t="79151" x="7477125" y="1612900"/>
          <p14:tracePt t="79159" x="7327900" y="1565275"/>
          <p14:tracePt t="79168" x="7167563" y="1524000"/>
          <p14:tracePt t="79176" x="7013575" y="1476375"/>
          <p14:tracePt t="79184" x="6875463" y="1441450"/>
          <p14:tracePt t="79193" x="6745288" y="1393825"/>
          <p14:tracePt t="79201" x="6619875" y="1363663"/>
          <p14:tracePt t="79209" x="6500813" y="1333500"/>
          <p14:tracePt t="79217" x="6405563" y="1303338"/>
          <p14:tracePt t="79226" x="6334125" y="1285875"/>
          <p14:tracePt t="79234" x="6275388" y="1262063"/>
          <p14:tracePt t="79242" x="6256338" y="1262063"/>
          <p14:tracePt t="79250" x="6251575" y="1262063"/>
          <p14:tracePt t="79411" x="6245225" y="1262063"/>
          <p14:tracePt t="79427" x="6238875" y="1268413"/>
          <p14:tracePt t="79435" x="6227763" y="1279525"/>
          <p14:tracePt t="79443" x="6208713" y="1292225"/>
          <p14:tracePt t="79451" x="6197600" y="1298575"/>
          <p14:tracePt t="79459" x="6191250" y="1309688"/>
          <p14:tracePt t="79467" x="6180138" y="1316038"/>
          <p14:tracePt t="79475" x="6180138" y="1322388"/>
          <p14:tracePt t="79515" x="6180138" y="1327150"/>
          <p14:tracePt t="79555" x="6180138" y="1333500"/>
          <p14:tracePt t="79571" x="6180138" y="1339850"/>
          <p14:tracePt t="79603" x="6184900" y="1346200"/>
          <p14:tracePt t="79627" x="6184900" y="1350963"/>
          <p14:tracePt t="79635" x="6184900" y="1357313"/>
          <p14:tracePt t="79651" x="6191250" y="1357313"/>
          <p14:tracePt t="79659" x="6191250" y="1363663"/>
          <p14:tracePt t="79915" x="6197600" y="1370013"/>
          <p14:tracePt t="79931" x="6208713" y="1370013"/>
          <p14:tracePt t="79939" x="6215063" y="1370013"/>
          <p14:tracePt t="79963" x="6232525" y="1357313"/>
          <p14:tracePt t="79971" x="6238875" y="1357313"/>
          <p14:tracePt t="79979" x="6245225" y="1350963"/>
          <p14:tracePt t="79987" x="6251575" y="1339850"/>
          <p14:tracePt t="79995" x="6256338" y="1333500"/>
          <p14:tracePt t="80011" x="6256338" y="1327150"/>
          <p14:tracePt t="80019" x="6256338" y="1322388"/>
          <p14:tracePt t="80027" x="6262688" y="1303338"/>
          <p14:tracePt t="80035" x="6262688" y="1292225"/>
          <p14:tracePt t="80043" x="6262688" y="1279525"/>
          <p14:tracePt t="80051" x="6262688" y="1268413"/>
          <p14:tracePt t="80059" x="6262688" y="1262063"/>
          <p14:tracePt t="80067" x="6256338" y="1244600"/>
          <p14:tracePt t="80075" x="6256338" y="1238250"/>
          <p14:tracePt t="80084" x="6251575" y="1238250"/>
          <p14:tracePt t="80091" x="6251575" y="1231900"/>
          <p14:tracePt t="80099" x="6245225" y="1227138"/>
          <p14:tracePt t="80107" x="6238875" y="1214438"/>
          <p14:tracePt t="80123" x="6232525" y="1203325"/>
          <p14:tracePt t="80131" x="6227763" y="1190625"/>
          <p14:tracePt t="80139" x="6208713" y="1166813"/>
          <p14:tracePt t="80147" x="6203950" y="1166813"/>
          <p14:tracePt t="80155" x="6197600" y="1155700"/>
          <p14:tracePt t="80163" x="6180138" y="1143000"/>
          <p14:tracePt t="80171" x="6167438" y="1143000"/>
          <p14:tracePt t="80179" x="6143625" y="1136650"/>
          <p14:tracePt t="80187" x="6119813" y="1125538"/>
          <p14:tracePt t="80195" x="6102350" y="1119188"/>
          <p14:tracePt t="80203" x="6078538" y="1112838"/>
          <p14:tracePt t="80211" x="6054725" y="1108075"/>
          <p14:tracePt t="80219" x="6037263" y="1108075"/>
          <p14:tracePt t="80227" x="6013450" y="1095375"/>
          <p14:tracePt t="80235" x="5994400" y="1089025"/>
          <p14:tracePt t="80244" x="5970588" y="1084263"/>
          <p14:tracePt t="80251" x="5942013" y="1077913"/>
          <p14:tracePt t="80260" x="5905500" y="1065213"/>
          <p14:tracePt t="80268" x="5864225" y="1054100"/>
          <p14:tracePt t="80277" x="5803900" y="1036638"/>
          <p14:tracePt t="80285" x="5756275" y="1023938"/>
          <p14:tracePt t="80293" x="5691188" y="993775"/>
          <p14:tracePt t="80301" x="5656263" y="982663"/>
          <p14:tracePt t="80310" x="5602288" y="958850"/>
          <p14:tracePt t="80318" x="5541963" y="935038"/>
          <p14:tracePt t="80327" x="5494338" y="917575"/>
          <p14:tracePt t="80334" x="5435600" y="898525"/>
          <p14:tracePt t="80343" x="5375275" y="893763"/>
          <p14:tracePt t="80351" x="5316538" y="887413"/>
          <p14:tracePt t="80360" x="5251450" y="869950"/>
          <p14:tracePt t="80368" x="5197475" y="863600"/>
          <p14:tracePt t="80377" x="5143500" y="863600"/>
          <p14:tracePt t="80384" x="5095875" y="863600"/>
          <p14:tracePt t="80393" x="5060950" y="850900"/>
          <p14:tracePt t="80401" x="5018088" y="850900"/>
          <p14:tracePt t="80410" x="4994275" y="850900"/>
          <p14:tracePt t="80417" x="4970463" y="850900"/>
          <p14:tracePt t="80427" x="4941888" y="850900"/>
          <p14:tracePt t="80428" x="4918075" y="850900"/>
          <p14:tracePt t="80435" x="4881563" y="850900"/>
          <p14:tracePt t="80444" x="4857750" y="850900"/>
          <p14:tracePt t="80451" x="4833938" y="850900"/>
          <p14:tracePt t="80460" x="4799013" y="850900"/>
          <p14:tracePt t="80468" x="4768850" y="850900"/>
          <p14:tracePt t="80477" x="4732338" y="850900"/>
          <p14:tracePt t="80484" x="4697413" y="850900"/>
          <p14:tracePt t="80493" x="4667250" y="857250"/>
          <p14:tracePt t="80501" x="4619625" y="863600"/>
          <p14:tracePt t="80510" x="4565650" y="874713"/>
          <p14:tracePt t="80517" x="4518025" y="887413"/>
          <p14:tracePt t="80526" x="4470400" y="904875"/>
          <p14:tracePt t="80534" x="4405313" y="917575"/>
          <p14:tracePt t="80543" x="4346575" y="941388"/>
          <p14:tracePt t="80551" x="4286250" y="952500"/>
          <p14:tracePt t="80560" x="4227513" y="969963"/>
          <p14:tracePt t="80568" x="4179888" y="982663"/>
          <p14:tracePt t="80577" x="4132263" y="1000125"/>
          <p14:tracePt t="80585" x="4078288" y="1023938"/>
          <p14:tracePt t="80593" x="4030663" y="1041400"/>
          <p14:tracePt t="80601" x="3994150" y="1065213"/>
          <p14:tracePt t="80610" x="3959225" y="1077913"/>
          <p14:tracePt t="80617" x="3922713" y="1101725"/>
          <p14:tracePt t="80627" x="3881438" y="1119188"/>
          <p14:tracePt t="80627" x="3846513" y="1136650"/>
          <p14:tracePt t="80635" x="3833813" y="1143000"/>
          <p14:tracePt t="80643" x="3803650" y="1160463"/>
          <p14:tracePt t="80651" x="3779838" y="1173163"/>
          <p14:tracePt t="80660" x="3768725" y="1184275"/>
          <p14:tracePt t="80668" x="3732213" y="1203325"/>
          <p14:tracePt t="80677" x="3714750" y="1214438"/>
          <p14:tracePt t="80684" x="3697288" y="1231900"/>
          <p14:tracePt t="80694" x="3679825" y="1250950"/>
          <p14:tracePt t="80701" x="3667125" y="1262063"/>
          <p14:tracePt t="80710" x="3649663" y="1279525"/>
          <p14:tracePt t="80717" x="3632200" y="1303338"/>
          <p14:tracePt t="80727" x="3602038" y="1327150"/>
          <p14:tracePt t="80734" x="3565525" y="1357313"/>
          <p14:tracePt t="80743" x="3530600" y="1381125"/>
          <p14:tracePt t="80751" x="3506788" y="1393825"/>
          <p14:tracePt t="80760" x="3482975" y="1417638"/>
          <p14:tracePt t="80767" x="3452813" y="1446213"/>
          <p14:tracePt t="80777" x="3429000" y="1470025"/>
          <p14:tracePt t="80784" x="3422650" y="1489075"/>
          <p14:tracePt t="80793" x="3411538" y="1512888"/>
          <p14:tracePt t="80801" x="3411538" y="1536700"/>
          <p14:tracePt t="80810" x="3405188" y="1565275"/>
          <p14:tracePt t="80817" x="3405188" y="1608138"/>
          <p14:tracePt t="80827" x="3398838" y="1655763"/>
          <p14:tracePt t="80827" x="3394075" y="1708150"/>
          <p14:tracePt t="80835" x="3381375" y="1774825"/>
          <p14:tracePt t="80843" x="3381375" y="1833563"/>
          <p14:tracePt t="80852" x="3381375" y="1905000"/>
          <p14:tracePt t="80860" x="3381375" y="1965325"/>
          <p14:tracePt t="80868" x="3381375" y="2030413"/>
          <p14:tracePt t="80877" x="3381375" y="2101850"/>
          <p14:tracePt t="80884" x="3381375" y="2160588"/>
          <p14:tracePt t="80893" x="3375025" y="2227263"/>
          <p14:tracePt t="80900" x="3363913" y="2292350"/>
          <p14:tracePt t="80910" x="3351213" y="2357438"/>
          <p14:tracePt t="80918" x="3346450" y="2411413"/>
          <p14:tracePt t="80926" x="3333750" y="2470150"/>
          <p14:tracePt t="80934" x="3327400" y="2524125"/>
          <p14:tracePt t="80943" x="3309938" y="2571750"/>
          <p14:tracePt t="80951" x="3309938" y="2595563"/>
          <p14:tracePt t="80960" x="3327400" y="2643188"/>
          <p14:tracePt t="80967" x="3333750" y="2684463"/>
          <p14:tracePt t="80977" x="3351213" y="2732088"/>
          <p14:tracePt t="80984" x="3363913" y="2755900"/>
          <p14:tracePt t="80993" x="3370263" y="2798763"/>
          <p14:tracePt t="81001" x="3375025" y="2822575"/>
          <p14:tracePt t="81010" x="3387725" y="2857500"/>
          <p14:tracePt t="81017" x="3394075" y="2881313"/>
          <p14:tracePt t="81027" x="3405188" y="2905125"/>
          <p14:tracePt t="81027" x="3411538" y="2928938"/>
          <p14:tracePt t="81035" x="3429000" y="2965450"/>
          <p14:tracePt t="81043" x="3441700" y="2989263"/>
          <p14:tracePt t="81051" x="3459163" y="3017838"/>
          <p14:tracePt t="81060" x="3482975" y="3054350"/>
          <p14:tracePt t="81068" x="3517900" y="3084513"/>
          <p14:tracePt t="81077" x="3554413" y="3125788"/>
          <p14:tracePt t="81085" x="3595688" y="3160713"/>
          <p14:tracePt t="81093" x="3632200" y="3190875"/>
          <p14:tracePt t="81101" x="3660775" y="3214688"/>
          <p14:tracePt t="81110" x="3697288" y="3244850"/>
          <p14:tracePt t="81117" x="3738563" y="3286125"/>
          <p14:tracePt t="81127" x="3779838" y="3316288"/>
          <p14:tracePt t="81134" x="3822700" y="3357563"/>
          <p14:tracePt t="81143" x="3875088" y="3394075"/>
          <p14:tracePt t="81150" x="3922713" y="3417888"/>
          <p14:tracePt t="81160" x="3994150" y="3452813"/>
          <p14:tracePt t="81167" x="4065588" y="3482975"/>
          <p14:tracePt t="81177" x="4143375" y="3513138"/>
          <p14:tracePt t="81184" x="4208463" y="3536950"/>
          <p14:tracePt t="81194" x="4256088" y="3560763"/>
          <p14:tracePt t="81200" x="4292600" y="3578225"/>
          <p14:tracePt t="81210" x="4327525" y="3589338"/>
          <p14:tracePt t="81217" x="4370388" y="3608388"/>
          <p14:tracePt t="81227" x="4422775" y="3619500"/>
          <p14:tracePt t="81227" x="4476750" y="3625850"/>
          <p14:tracePt t="81235" x="4524375" y="3632200"/>
          <p14:tracePt t="81244" x="4589463" y="3632200"/>
          <p14:tracePt t="81251" x="4656138" y="3632200"/>
          <p14:tracePt t="81260" x="4732338" y="3632200"/>
          <p14:tracePt t="81268" x="4810125" y="3649663"/>
          <p14:tracePt t="81277" x="4887913" y="3679825"/>
          <p14:tracePt t="81284" x="4953000" y="3684588"/>
          <p14:tracePt t="81293" x="5013325" y="3697288"/>
          <p14:tracePt t="81301" x="5065713" y="3703638"/>
          <p14:tracePt t="81310" x="5126038" y="3708400"/>
          <p14:tracePt t="81317" x="5167313" y="3721100"/>
          <p14:tracePt t="81327" x="5214938" y="3721100"/>
          <p14:tracePt t="81334" x="5275263" y="3721100"/>
          <p14:tracePt t="81343" x="5340350" y="3721100"/>
          <p14:tracePt t="81351" x="5418138" y="3721100"/>
          <p14:tracePt t="81360" x="5500688" y="3708400"/>
          <p14:tracePt t="81368" x="5589588" y="3690938"/>
          <p14:tracePt t="81377" x="5673725" y="3667125"/>
          <p14:tracePt t="81385" x="5751513" y="3649663"/>
          <p14:tracePt t="81393" x="5827713" y="3625850"/>
          <p14:tracePt t="81401" x="5899150" y="3608388"/>
          <p14:tracePt t="81410" x="5959475" y="3589338"/>
          <p14:tracePt t="81417" x="6018213" y="3565525"/>
          <p14:tracePt t="81428" x="6061075" y="3554413"/>
          <p14:tracePt t="81428" x="6102350" y="3530600"/>
          <p14:tracePt t="81435" x="6132513" y="3513138"/>
          <p14:tracePt t="81444" x="6149975" y="3500438"/>
          <p14:tracePt t="81451" x="6167438" y="3465513"/>
          <p14:tracePt t="81460" x="6173788" y="3446463"/>
          <p14:tracePt t="81468" x="6191250" y="3411538"/>
          <p14:tracePt t="81477" x="6203950" y="3375025"/>
          <p14:tracePt t="81485" x="6215063" y="3346450"/>
          <p14:tracePt t="81494" x="6221413" y="3298825"/>
          <p14:tracePt t="81501" x="6238875" y="3251200"/>
          <p14:tracePt t="81510" x="6256338" y="3190875"/>
          <p14:tracePt t="81518" x="6269038" y="3132138"/>
          <p14:tracePt t="81527" x="6280150" y="3078163"/>
          <p14:tracePt t="81534" x="6292850" y="3017838"/>
          <p14:tracePt t="81543" x="6299200" y="2970213"/>
          <p14:tracePt t="81551" x="6310313" y="2922588"/>
          <p14:tracePt t="81560" x="6316663" y="2874963"/>
          <p14:tracePt t="81568" x="6346825" y="2827338"/>
          <p14:tracePt t="81577" x="6375400" y="2774950"/>
          <p14:tracePt t="81584" x="6399213" y="2732088"/>
          <p14:tracePt t="81594" x="6423025" y="2697163"/>
          <p14:tracePt t="81600" x="6446838" y="2649538"/>
          <p14:tracePt t="81610" x="6465888" y="2608263"/>
          <p14:tracePt t="81617" x="6489700" y="2554288"/>
          <p14:tracePt t="81627" x="6507163" y="2422525"/>
          <p14:tracePt t="81635" x="6507163" y="2351088"/>
          <p14:tracePt t="81644" x="6507163" y="2262188"/>
          <p14:tracePt t="81652" x="6507163" y="2179638"/>
          <p14:tracePt t="81660" x="6483350" y="2095500"/>
          <p14:tracePt t="81667" x="6459538" y="2017713"/>
          <p14:tracePt t="81677" x="6442075" y="1946275"/>
          <p14:tracePt t="81684" x="6418263" y="1893888"/>
          <p14:tracePt t="81694" x="6411913" y="1839913"/>
          <p14:tracePt t="81700" x="6394450" y="1792288"/>
          <p14:tracePt t="81710" x="6388100" y="1751013"/>
          <p14:tracePt t="81717" x="6375400" y="1708150"/>
          <p14:tracePt t="81727" x="6370638" y="1673225"/>
          <p14:tracePt t="81734" x="6364288" y="1643063"/>
          <p14:tracePt t="81744" x="6364288" y="1619250"/>
          <p14:tracePt t="81751" x="6346825" y="1577975"/>
          <p14:tracePt t="81760" x="6323013" y="1536700"/>
          <p14:tracePt t="81768" x="6316663" y="1493838"/>
          <p14:tracePt t="81777" x="6299200" y="1441450"/>
          <p14:tracePt t="81784" x="6275388" y="1374775"/>
          <p14:tracePt t="81794" x="6262688" y="1309688"/>
          <p14:tracePt t="81800" x="6245225" y="1250950"/>
          <p14:tracePt t="81810" x="6232525" y="1203325"/>
          <p14:tracePt t="81817" x="6221413" y="1160463"/>
          <p14:tracePt t="81827" x="6221413" y="1119188"/>
          <p14:tracePt t="81828" x="6221413" y="1084263"/>
          <p14:tracePt t="81835" x="6208713" y="1054100"/>
          <p14:tracePt t="81844" x="6203950" y="1023938"/>
          <p14:tracePt t="81851" x="6203950" y="993775"/>
          <p14:tracePt t="81860" x="6203950" y="958850"/>
          <p14:tracePt t="81868" x="6197600" y="941388"/>
          <p14:tracePt t="81877" x="6184900" y="922338"/>
          <p14:tracePt t="81885" x="6173788" y="893763"/>
          <p14:tracePt t="81894" x="6149975" y="874713"/>
          <p14:tracePt t="81901" x="6108700" y="850900"/>
          <p14:tracePt t="81910" x="6054725" y="827088"/>
          <p14:tracePt t="81917" x="6000750" y="803275"/>
          <p14:tracePt t="81929" x="5929313" y="774700"/>
          <p14:tracePt t="81935" x="5857875" y="750888"/>
          <p14:tracePt t="81946" x="5786438" y="731838"/>
          <p14:tracePt t="81950" x="5727700" y="714375"/>
          <p14:tracePt t="81962" x="5673725" y="703263"/>
          <p14:tracePt t="81967" x="5602288" y="679450"/>
          <p14:tracePt t="81979" x="5476875" y="649288"/>
          <p14:tracePt t="81987" x="5411788" y="649288"/>
          <p14:tracePt t="81996" x="5351463" y="649288"/>
          <p14:tracePt t="82003" x="5280025" y="649288"/>
          <p14:tracePt t="82012" x="5208588" y="649288"/>
          <p14:tracePt t="82019" x="5132388" y="649288"/>
          <p14:tracePt t="82029" x="5065713" y="649288"/>
          <p14:tracePt t="82035" x="5006975" y="649288"/>
          <p14:tracePt t="82046" x="4941888" y="655638"/>
          <p14:tracePt t="82051" x="4875213" y="666750"/>
          <p14:tracePt t="82062" x="4816475" y="679450"/>
          <p14:tracePt t="82067" x="4751388" y="690563"/>
          <p14:tracePt t="82079" x="4684713" y="708025"/>
          <p14:tracePt t="82085" x="4625975" y="727075"/>
          <p14:tracePt t="82096" x="4554538" y="744538"/>
          <p14:tracePt t="82100" x="4470400" y="774700"/>
          <p14:tracePt t="82112" x="4394200" y="792163"/>
          <p14:tracePt t="82117" x="4316413" y="822325"/>
          <p14:tracePt t="82129" x="4227513" y="857250"/>
          <p14:tracePt t="82134" x="4149725" y="893763"/>
          <p14:tracePt t="82146" x="4065588" y="922338"/>
          <p14:tracePt t="82151" x="3983038" y="965200"/>
          <p14:tracePt t="82163" x="3898900" y="1000125"/>
          <p14:tracePt t="82163" x="3827463" y="1030288"/>
          <p14:tracePt t="82171" x="3744913" y="1065213"/>
          <p14:tracePt t="82179" x="3679825" y="1108075"/>
          <p14:tracePt t="82187" x="3619500" y="1155700"/>
          <p14:tracePt t="82197" x="3578225" y="1196975"/>
          <p14:tracePt t="82203" x="3530600" y="1244600"/>
          <p14:tracePt t="82212" x="3482975" y="1292225"/>
          <p14:tracePt t="82219" x="3452813" y="1350963"/>
          <p14:tracePt t="82229" x="3411538" y="1398588"/>
          <p14:tracePt t="82235" x="3381375" y="1446213"/>
          <p14:tracePt t="82245" x="3340100" y="1493838"/>
          <p14:tracePt t="82251" x="3303588" y="1554163"/>
          <p14:tracePt t="82262" x="3262313" y="1595438"/>
          <p14:tracePt t="82268" x="3227388" y="1643063"/>
          <p14:tracePt t="82279" x="3203575" y="1679575"/>
          <p14:tracePt t="82284" x="3167063" y="1720850"/>
          <p14:tracePt t="82296" x="3149600" y="1755775"/>
          <p14:tracePt t="82300" x="3132138" y="1792288"/>
          <p14:tracePt t="82312" x="3119438" y="1833563"/>
          <p14:tracePt t="82317" x="3101975" y="1887538"/>
          <p14:tracePt t="82329" x="3101975" y="1935163"/>
          <p14:tracePt t="82334" x="3071813" y="2000250"/>
          <p14:tracePt t="82346" x="3060700" y="2065338"/>
          <p14:tracePt t="82351" x="3041650" y="2136775"/>
          <p14:tracePt t="82363" x="3030538" y="2203450"/>
          <p14:tracePt t="82363" x="3017838" y="2274888"/>
          <p14:tracePt t="82371" x="3006725" y="2357438"/>
          <p14:tracePt t="82380" x="3000375" y="2428875"/>
          <p14:tracePt t="82387" x="2994025" y="2493963"/>
          <p14:tracePt t="82396" x="2982913" y="2554288"/>
          <p14:tracePt t="82403" x="2976563" y="2619375"/>
          <p14:tracePt t="82412" x="2952750" y="2679700"/>
          <p14:tracePt t="82419" x="2946400" y="2744788"/>
          <p14:tracePt t="82429" x="2922588" y="2792413"/>
          <p14:tracePt t="82435" x="2894013" y="2846388"/>
          <p14:tracePt t="82446" x="2881313" y="2894013"/>
          <p14:tracePt t="82451" x="2870200" y="2941638"/>
          <p14:tracePt t="82462" x="2863850" y="2989263"/>
          <p14:tracePt t="82468" x="2851150" y="3036888"/>
          <p14:tracePt t="82479" x="2851150" y="3078163"/>
          <p14:tracePt t="82484" x="2851150" y="3125788"/>
          <p14:tracePt t="82496" x="2851150" y="3173413"/>
          <p14:tracePt t="82501" x="2851150" y="3221038"/>
          <p14:tracePt t="82512" x="2851150" y="3262313"/>
          <p14:tracePt t="82517" x="2851150" y="3316288"/>
          <p14:tracePt t="82529" x="2851150" y="3363913"/>
          <p14:tracePt t="82534" x="2851150" y="3411538"/>
          <p14:tracePt t="82546" x="2851150" y="3452813"/>
          <p14:tracePt t="82550" x="2851150" y="3482975"/>
          <p14:tracePt t="82562" x="2851150" y="3524250"/>
          <p14:tracePt t="82567" x="2863850" y="3554413"/>
          <p14:tracePt t="82579" x="2911475" y="3643313"/>
          <p14:tracePt t="82587" x="2935288" y="3679825"/>
          <p14:tracePt t="82596" x="2965450" y="3721100"/>
          <p14:tracePt t="82612" x="3006725" y="3762375"/>
          <p14:tracePt t="82619" x="3006725" y="3768725"/>
          <p14:tracePt t="82643" x="3041650" y="3798888"/>
          <p14:tracePt t="82651" x="3095625" y="3822700"/>
          <p14:tracePt t="82659" x="3143250" y="3840163"/>
          <p14:tracePt t="82667" x="3190875" y="3851275"/>
          <p14:tracePt t="82675" x="3232150" y="3875088"/>
          <p14:tracePt t="82684" x="3255963" y="3894138"/>
          <p14:tracePt t="82691" x="3275013" y="3911600"/>
          <p14:tracePt t="82707" x="3316288" y="3929063"/>
          <p14:tracePt t="82715" x="3363913" y="3952875"/>
          <p14:tracePt t="82723" x="3411538" y="3976688"/>
          <p14:tracePt t="82731" x="3470275" y="4000500"/>
          <p14:tracePt t="82739" x="3513138" y="4013200"/>
          <p14:tracePt t="82747" x="3541713" y="4024313"/>
          <p14:tracePt t="82763" x="3578225" y="4030663"/>
          <p14:tracePt t="82771" x="3589338" y="4030663"/>
          <p14:tracePt t="82795" x="3595688" y="4030663"/>
          <p14:tracePt t="82803" x="3643313" y="4017963"/>
          <p14:tracePt t="82811" x="3649663" y="4017963"/>
          <p14:tracePt t="82827" x="3697288" y="4017963"/>
          <p14:tracePt t="82835" x="3775075" y="4006850"/>
          <p14:tracePt t="82843" x="3846513" y="3994150"/>
          <p14:tracePt t="82851" x="3922713" y="3989388"/>
          <p14:tracePt t="82859" x="3994150" y="3989388"/>
          <p14:tracePt t="82867" x="4065588" y="3983038"/>
          <p14:tracePt t="82875" x="4102100" y="3976688"/>
          <p14:tracePt t="82884" x="4132263" y="3970338"/>
          <p14:tracePt t="82891" x="4167188" y="3959225"/>
          <p14:tracePt t="82899" x="4197350" y="3946525"/>
          <p14:tracePt t="82907" x="4251325" y="3917950"/>
          <p14:tracePt t="82915" x="4298950" y="3894138"/>
          <p14:tracePt t="82923" x="4357688" y="3870325"/>
          <p14:tracePt t="82931" x="4405313" y="3840163"/>
          <p14:tracePt t="82939" x="4441825" y="3816350"/>
          <p14:tracePt t="82947" x="4513263" y="3779838"/>
          <p14:tracePt t="82955" x="4572000" y="3744913"/>
          <p14:tracePt t="82963" x="4649788" y="3708400"/>
          <p14:tracePt t="82971" x="4727575" y="3673475"/>
          <p14:tracePt t="82979" x="4810125" y="3636963"/>
          <p14:tracePt t="82987" x="4899025" y="3608388"/>
          <p14:tracePt t="82996" x="4983163" y="3571875"/>
          <p14:tracePt t="83003" x="5072063" y="3536950"/>
          <p14:tracePt t="83013" x="5156200" y="3500438"/>
          <p14:tracePt t="83019" x="5227638" y="3465513"/>
          <p14:tracePt t="83029" x="5292725" y="3435350"/>
          <p14:tracePt t="83035" x="5327650" y="3405188"/>
          <p14:tracePt t="83046" x="5351463" y="3387725"/>
          <p14:tracePt t="83051" x="5375275" y="3363913"/>
          <p14:tracePt t="83063" x="5399088" y="3327400"/>
          <p14:tracePt t="83067" x="5405438" y="3309938"/>
          <p14:tracePt t="83079" x="5422900" y="3286125"/>
          <p14:tracePt t="83084" x="5435600" y="3275013"/>
          <p14:tracePt t="83096" x="5446713" y="3255963"/>
          <p14:tracePt t="83100" x="5459413" y="3244850"/>
          <p14:tracePt t="83112" x="5465763" y="3238500"/>
          <p14:tracePt t="83117" x="5476875" y="3221038"/>
          <p14:tracePt t="83129" x="5483225" y="3221038"/>
          <p14:tracePt t="83134" x="5494338" y="3197225"/>
          <p14:tracePt t="83146" x="5518150" y="3179763"/>
          <p14:tracePt t="83147" x="5530850" y="3160713"/>
          <p14:tracePt t="83155" x="5548313" y="3136900"/>
          <p14:tracePt t="83163" x="5572125" y="3113088"/>
          <p14:tracePt t="83171" x="5595938" y="3089275"/>
          <p14:tracePt t="83179" x="5613400" y="3065463"/>
          <p14:tracePt t="83187" x="5637213" y="3036888"/>
          <p14:tracePt t="83196" x="5667375" y="3006725"/>
          <p14:tracePt t="83203" x="5684838" y="2976563"/>
          <p14:tracePt t="83213" x="5708650" y="2935288"/>
          <p14:tracePt t="83219" x="5732463" y="2905125"/>
          <p14:tracePt t="83229" x="5756275" y="2874963"/>
          <p14:tracePt t="83235" x="5768975" y="2857500"/>
          <p14:tracePt t="83246" x="5799138" y="2822575"/>
          <p14:tracePt t="83251" x="5827713" y="2792413"/>
          <p14:tracePt t="83263" x="5857875" y="2751138"/>
          <p14:tracePt t="83267" x="5905500" y="2697163"/>
          <p14:tracePt t="83279" x="5942013" y="2655888"/>
          <p14:tracePt t="83284" x="5970588" y="2613025"/>
          <p14:tracePt t="83296" x="6007100" y="2571750"/>
          <p14:tracePt t="83301" x="6042025" y="2513013"/>
          <p14:tracePt t="83313" x="6084888" y="2452688"/>
          <p14:tracePt t="83317" x="6119813" y="2405063"/>
          <p14:tracePt t="83329" x="6167438" y="2333625"/>
          <p14:tracePt t="83334" x="6221413" y="2255838"/>
          <p14:tracePt t="83346" x="6269038" y="2179638"/>
          <p14:tracePt t="83350" x="6316663" y="2089150"/>
          <p14:tracePt t="83363" x="6399213" y="1898650"/>
          <p14:tracePt t="83371" x="6435725" y="1803400"/>
          <p14:tracePt t="83380" x="6470650" y="1708150"/>
          <p14:tracePt t="83387" x="6500813" y="1612900"/>
          <p14:tracePt t="83396" x="6530975" y="1524000"/>
          <p14:tracePt t="83403" x="6554788" y="1435100"/>
          <p14:tracePt t="83413" x="6578600" y="1357313"/>
          <p14:tracePt t="83419" x="6589713" y="1279525"/>
          <p14:tracePt t="83430" x="6589713" y="1220788"/>
          <p14:tracePt t="83435" x="6589713" y="1173163"/>
          <p14:tracePt t="83446" x="6589713" y="1125538"/>
          <p14:tracePt t="83451" x="6578600" y="1089025"/>
          <p14:tracePt t="83463" x="6554788" y="1047750"/>
          <p14:tracePt t="83468" x="6542088" y="1023938"/>
          <p14:tracePt t="83480" x="6530975" y="1000125"/>
          <p14:tracePt t="83484" x="6513513" y="982663"/>
          <p14:tracePt t="83496" x="6494463" y="965200"/>
          <p14:tracePt t="83501" x="6477000" y="941388"/>
          <p14:tracePt t="83513" x="6453188" y="922338"/>
          <p14:tracePt t="83517" x="6423025" y="904875"/>
          <p14:tracePt t="83530" x="6399213" y="898525"/>
          <p14:tracePt t="83534" x="6370638" y="881063"/>
          <p14:tracePt t="83546" x="6327775" y="874713"/>
          <p14:tracePt t="83550" x="6299200" y="874713"/>
          <p14:tracePt t="83563" x="6221413" y="863600"/>
          <p14:tracePt t="83571" x="6197600" y="857250"/>
          <p14:tracePt t="83580" x="6173788" y="857250"/>
          <p14:tracePt t="83587" x="6143625" y="850900"/>
          <p14:tracePt t="83596" x="6132513" y="850900"/>
          <p14:tracePt t="83603" x="6108700" y="839788"/>
          <p14:tracePt t="83613" x="6102350" y="839788"/>
          <p14:tracePt t="83619" x="6084888" y="839788"/>
          <p14:tracePt t="83629" x="6054725" y="833438"/>
          <p14:tracePt t="83635" x="6024563" y="827088"/>
          <p14:tracePt t="83646" x="5970588" y="827088"/>
          <p14:tracePt t="83651" x="5918200" y="827088"/>
          <p14:tracePt t="83663" x="5840413" y="827088"/>
          <p14:tracePt t="83667" x="5768975" y="827088"/>
          <p14:tracePt t="83680" x="5684838" y="827088"/>
          <p14:tracePt t="83684" x="5589588" y="827088"/>
          <p14:tracePt t="83697" x="5518150" y="839788"/>
          <p14:tracePt t="83700" x="5441950" y="850900"/>
          <p14:tracePt t="83713" x="5364163" y="863600"/>
          <p14:tracePt t="83717" x="5286375" y="874713"/>
          <p14:tracePt t="83729" x="5203825" y="887413"/>
          <p14:tracePt t="83734" x="5126038" y="893763"/>
          <p14:tracePt t="83747" x="5054600" y="904875"/>
          <p14:tracePt t="83747" x="4989513" y="911225"/>
          <p14:tracePt t="83755" x="4941888" y="917575"/>
          <p14:tracePt t="83764" x="4911725" y="917575"/>
          <p14:tracePt t="83771" x="4899025" y="922338"/>
          <p14:tracePt t="84035" x="4864100" y="935038"/>
          <p14:tracePt t="84043" x="4799013" y="958850"/>
          <p14:tracePt t="84051" x="4703763" y="1000125"/>
          <p14:tracePt t="84059" x="4584700" y="1054100"/>
          <p14:tracePt t="84067" x="4387850" y="1108075"/>
          <p14:tracePt t="84075" x="4238625" y="1179513"/>
          <p14:tracePt t="84084" x="4037013" y="1262063"/>
          <p14:tracePt t="84091" x="3917950" y="1309688"/>
          <p14:tracePt t="84100" x="3792538" y="1339850"/>
          <p14:tracePt t="84107" x="3714750" y="1370013"/>
          <p14:tracePt t="84115" x="3649663" y="1381125"/>
          <p14:tracePt t="84123" x="3613150" y="1381125"/>
          <p14:tracePt t="84131" x="3584575" y="1381125"/>
          <p14:tracePt t="84139" x="3565525" y="1381125"/>
          <p14:tracePt t="84195" x="3584575" y="1370013"/>
          <p14:tracePt t="84211" x="3584575" y="1363663"/>
          <p14:tracePt t="84259" x="3589338" y="1363663"/>
          <p14:tracePt t="84275" x="3589338" y="1357313"/>
          <p14:tracePt t="84283" x="3595688" y="1346200"/>
          <p14:tracePt t="84291" x="3608388" y="1333500"/>
          <p14:tracePt t="84300" x="3625850" y="1316038"/>
          <p14:tracePt t="84307" x="3632200" y="1298575"/>
          <p14:tracePt t="84315" x="3643313" y="1285875"/>
          <p14:tracePt t="84323" x="3656013" y="1268413"/>
          <p14:tracePt t="84331" x="3656013" y="1255713"/>
          <p14:tracePt t="84347" x="3667125" y="1250950"/>
          <p14:tracePt t="84355" x="3667125" y="1244600"/>
          <p14:tracePt t="84371" x="3667125" y="1238250"/>
          <p14:tracePt t="84411" x="3667125" y="1231900"/>
          <p14:tracePt t="84451" x="3660775" y="1227138"/>
          <p14:tracePt t="84571" x="3660775" y="1231900"/>
          <p14:tracePt t="84579" x="3660775" y="1238250"/>
          <p14:tracePt t="84587" x="3667125" y="1255713"/>
          <p14:tracePt t="84595" x="3679825" y="1268413"/>
          <p14:tracePt t="84603" x="3697288" y="1274763"/>
          <p14:tracePt t="84611" x="3727450" y="1292225"/>
          <p14:tracePt t="84619" x="3762375" y="1309688"/>
          <p14:tracePt t="84627" x="3798888" y="1322388"/>
          <p14:tracePt t="84635" x="3846513" y="1333500"/>
          <p14:tracePt t="84643" x="3887788" y="1339850"/>
          <p14:tracePt t="84651" x="3929063" y="1339850"/>
          <p14:tracePt t="84659" x="3970338" y="1346200"/>
          <p14:tracePt t="84667" x="4000500" y="1346200"/>
          <p14:tracePt t="84675" x="4024313" y="1346200"/>
          <p14:tracePt t="84684" x="4054475" y="1346200"/>
          <p14:tracePt t="84939" x="4060825" y="1350963"/>
          <p14:tracePt t="84947" x="4060825" y="1393825"/>
          <p14:tracePt t="84955" x="4071938" y="1470025"/>
          <p14:tracePt t="84963" x="4084638" y="1577975"/>
          <p14:tracePt t="84971" x="4108450" y="1720850"/>
          <p14:tracePt t="84980" x="4132263" y="1922463"/>
          <p14:tracePt t="84987" x="4143375" y="2155825"/>
          <p14:tracePt t="84996" x="4143375" y="2417763"/>
          <p14:tracePt t="85003" x="4143375" y="2667000"/>
          <p14:tracePt t="85011" x="4143375" y="2840038"/>
          <p14:tracePt t="85019" x="4089400" y="3024188"/>
          <p14:tracePt t="85027" x="4054475" y="3149600"/>
          <p14:tracePt t="85035" x="4024313" y="3244850"/>
          <p14:tracePt t="85043" x="4006850" y="3309938"/>
          <p14:tracePt t="85051" x="3994150" y="3333750"/>
          <p14:tracePt t="85059" x="3989388" y="3357563"/>
          <p14:tracePt t="85067" x="3983038" y="3398838"/>
          <p14:tracePt t="85075" x="3970338" y="3422650"/>
          <p14:tracePt t="85084" x="3965575" y="3452813"/>
          <p14:tracePt t="85100" x="3959225" y="3470275"/>
          <p14:tracePt t="85283" x="3941763" y="3465513"/>
          <p14:tracePt t="85291" x="3917950" y="3441700"/>
          <p14:tracePt t="85300" x="3887788" y="3417888"/>
          <p14:tracePt t="85307" x="3851275" y="3394075"/>
          <p14:tracePt t="85315" x="3840163" y="3381375"/>
          <p14:tracePt t="85323" x="3803650" y="3357563"/>
          <p14:tracePt t="85331" x="3775075" y="3351213"/>
          <p14:tracePt t="85339" x="3744913" y="3346450"/>
          <p14:tracePt t="85347" x="3727450" y="3333750"/>
          <p14:tracePt t="85355" x="3708400" y="3333750"/>
          <p14:tracePt t="85363" x="3697288" y="3333750"/>
          <p14:tracePt t="85411" x="3703638" y="3351213"/>
          <p14:tracePt t="85419" x="3738563" y="3370263"/>
          <p14:tracePt t="85427" x="3798888" y="3381375"/>
          <p14:tracePt t="85435" x="3846513" y="3387725"/>
          <p14:tracePt t="85443" x="3922713" y="3387725"/>
          <p14:tracePt t="85451" x="3989388" y="3387725"/>
          <p14:tracePt t="85459" x="4060825" y="3387725"/>
          <p14:tracePt t="85467" x="4149725" y="3387725"/>
          <p14:tracePt t="85475" x="4251325" y="3398838"/>
          <p14:tracePt t="85484" x="4351338" y="3405188"/>
          <p14:tracePt t="85491" x="4470400" y="3435350"/>
          <p14:tracePt t="85499" x="4595813" y="3459163"/>
          <p14:tracePt t="85507" x="4727575" y="3465513"/>
          <p14:tracePt t="85515" x="4857750" y="3489325"/>
          <p14:tracePt t="85523" x="4994275" y="3513138"/>
          <p14:tracePt t="85531" x="5095875" y="3517900"/>
          <p14:tracePt t="85539" x="5156200" y="3530600"/>
          <p14:tracePt t="85547" x="5251450" y="3530600"/>
          <p14:tracePt t="85555" x="5327650" y="3530600"/>
          <p14:tracePt t="85564" x="5394325" y="3524250"/>
          <p14:tracePt t="85587" x="5435600" y="3517900"/>
          <p14:tracePt t="85595" x="5446713" y="3500438"/>
          <p14:tracePt t="85667" x="5429250" y="3500438"/>
          <p14:tracePt t="85675" x="5422900" y="3500438"/>
          <p14:tracePt t="85684" x="5411788" y="3494088"/>
          <p14:tracePt t="85707" x="5405438" y="3494088"/>
          <p14:tracePt t="85971" x="5405438" y="3489325"/>
          <p14:tracePt t="85979" x="5405438" y="3482975"/>
          <p14:tracePt t="85987" x="5418138" y="3452813"/>
          <p14:tracePt t="85995" x="5446713" y="3417888"/>
          <p14:tracePt t="86003" x="5470525" y="3375025"/>
          <p14:tracePt t="86011" x="5500688" y="3316288"/>
          <p14:tracePt t="86019" x="5530850" y="3262313"/>
          <p14:tracePt t="86027" x="5554663" y="3208338"/>
          <p14:tracePt t="86035" x="5584825" y="3155950"/>
          <p14:tracePt t="86043" x="5613400" y="3125788"/>
          <p14:tracePt t="86051" x="5656263" y="3101975"/>
          <p14:tracePt t="86059" x="5684838" y="3078163"/>
          <p14:tracePt t="86067" x="5703888" y="3071813"/>
          <p14:tracePt t="86075" x="5721350" y="3060700"/>
          <p14:tracePt t="86084" x="5738813" y="3054350"/>
          <p14:tracePt t="86091" x="5745163" y="3054350"/>
          <p14:tracePt t="86179" x="5738813" y="3060700"/>
          <p14:tracePt t="86187" x="5732463" y="3065463"/>
          <p14:tracePt t="86227" x="5727700" y="3071813"/>
          <p14:tracePt t="86299" x="5721350" y="3078163"/>
          <p14:tracePt t="86307" x="5721350" y="3084513"/>
          <p14:tracePt t="86331" x="5721350" y="3089275"/>
          <p14:tracePt t="86339" x="5715000" y="3095625"/>
          <p14:tracePt t="86347" x="5697538" y="3108325"/>
          <p14:tracePt t="86355" x="5680075" y="3119438"/>
          <p14:tracePt t="86363" x="5656263" y="3132138"/>
          <p14:tracePt t="86371" x="5613400" y="3155950"/>
          <p14:tracePt t="86380" x="5589588" y="3160713"/>
          <p14:tracePt t="86387" x="5565775" y="3173413"/>
          <p14:tracePt t="86395" x="5541963" y="3184525"/>
          <p14:tracePt t="86403" x="5537200" y="3190875"/>
          <p14:tracePt t="86411" x="5530850" y="3190875"/>
          <p14:tracePt t="86419" x="5530850" y="3197225"/>
          <p14:tracePt t="86651" x="5524500" y="3197225"/>
          <p14:tracePt t="86659" x="5518150" y="3197225"/>
          <p14:tracePt t="86675" x="5507038" y="3203575"/>
          <p14:tracePt t="86683" x="5507038" y="3208338"/>
          <p14:tracePt t="86691" x="5500688" y="3208338"/>
          <p14:tracePt t="86923" x="5489575" y="3214688"/>
          <p14:tracePt t="86931" x="5489575" y="3221038"/>
          <p14:tracePt t="87123" x="5483225" y="3221038"/>
          <p14:tracePt t="87203" x="5483225" y="3208338"/>
          <p14:tracePt t="87211" x="5483225" y="3197225"/>
          <p14:tracePt t="87219" x="5483225" y="3179763"/>
          <p14:tracePt t="87227" x="5489575" y="3155950"/>
          <p14:tracePt t="87235" x="5489575" y="3119438"/>
          <p14:tracePt t="87243" x="5489575" y="3089275"/>
          <p14:tracePt t="87251" x="5489575" y="3060700"/>
          <p14:tracePt t="87259" x="5489575" y="3024188"/>
          <p14:tracePt t="87267" x="5489575" y="2982913"/>
          <p14:tracePt t="87275" x="5489575" y="2935288"/>
          <p14:tracePt t="87284" x="5489575" y="2894013"/>
          <p14:tracePt t="87291" x="5489575" y="2846388"/>
          <p14:tracePt t="87300" x="5489575" y="2816225"/>
          <p14:tracePt t="87307" x="5489575" y="2779713"/>
          <p14:tracePt t="87315" x="5489575" y="2762250"/>
          <p14:tracePt t="87331" x="5489575" y="2755900"/>
          <p14:tracePt t="87347" x="5489575" y="2751138"/>
          <p14:tracePt t="87355" x="5489575" y="2744788"/>
          <p14:tracePt t="87363" x="5489575" y="2738438"/>
          <p14:tracePt t="87379" x="5489575" y="2732088"/>
          <p14:tracePt t="87395" x="5483225" y="2720975"/>
          <p14:tracePt t="87411" x="5483225" y="2714625"/>
          <p14:tracePt t="87419" x="5483225" y="270827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5BC9F-EB13-6244-A777-4A2793BED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258050" cy="1123950"/>
          </a:xfrm>
        </p:spPr>
        <p:txBody>
          <a:bodyPr/>
          <a:lstStyle/>
          <a:p>
            <a:r>
              <a:rPr lang="en-US"/>
              <a:t>Stress affected transformation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2223D6-F64E-C847-9602-80E53F56C633}"/>
              </a:ext>
            </a:extLst>
          </p:cNvPr>
          <p:cNvSpPr txBox="1"/>
          <p:nvPr/>
        </p:nvSpPr>
        <p:spPr>
          <a:xfrm>
            <a:off x="362826" y="6211668"/>
            <a:ext cx="1151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+mj-lt"/>
              </a:rPr>
              <a:t>Babu SS, Bhadeshia HKDH. Stress and the acicular ferrite transformation. Mat. Sci. and Engineering: A. 1992 156:1-9.</a:t>
            </a:r>
            <a:endParaRPr lang="en-US">
              <a:latin typeface="+mj-lt"/>
            </a:endParaRPr>
          </a:p>
        </p:txBody>
      </p:sp>
      <p:pic>
        <p:nvPicPr>
          <p:cNvPr id="4" name="Picture 3" descr="A close-up of a tree&#10;&#10;Description automatically generated with low confidence">
            <a:extLst>
              <a:ext uri="{FF2B5EF4-FFF2-40B4-BE49-F238E27FC236}">
                <a16:creationId xmlns:a16="http://schemas.microsoft.com/office/drawing/2014/main" id="{510B73F2-8E55-3423-364F-93AB98D19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97580"/>
            <a:ext cx="5527059" cy="4552370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04262B40-A3F2-CB1A-64E5-3AE2ABD3C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" y="908050"/>
            <a:ext cx="5314950" cy="45523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A98F597-2006-85ED-EADC-277FC7033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53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17"/>
    </mc:Choice>
    <mc:Fallback>
      <p:transition spd="slow" advTm="64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479" x="5459413" y="2708275"/>
          <p14:tracePt t="30480" x="5394325" y="2684463"/>
          <p14:tracePt t="30487" x="5299075" y="2679700"/>
          <p14:tracePt t="30495" x="5173663" y="2660650"/>
          <p14:tracePt t="30503" x="5000625" y="2632075"/>
          <p14:tracePt t="30512" x="4799013" y="2601913"/>
          <p14:tracePt t="30519" x="4595813" y="2571750"/>
          <p14:tracePt t="30529" x="4459288" y="2547938"/>
          <p14:tracePt t="30535" x="4370388" y="2517775"/>
          <p14:tracePt t="30546" x="4327525" y="2493963"/>
          <p14:tracePt t="30552" x="4292600" y="2465388"/>
          <p14:tracePt t="30562" x="4262438" y="2441575"/>
          <p14:tracePt t="30567" x="4221163" y="2417763"/>
          <p14:tracePt t="30579" x="4179888" y="2393950"/>
          <p14:tracePt t="30584" x="4102100" y="2346325"/>
          <p14:tracePt t="30596" x="4017963" y="2298700"/>
          <p14:tracePt t="30600" x="3941763" y="2255838"/>
          <p14:tracePt t="30612" x="3870325" y="2214563"/>
          <p14:tracePt t="30616" x="3810000" y="2184400"/>
          <p14:tracePt t="30629" x="3768725" y="2166938"/>
          <p14:tracePt t="30633" x="3727450" y="2149475"/>
          <p14:tracePt t="30646" x="3690938" y="2149475"/>
          <p14:tracePt t="30649" x="3656013" y="2143125"/>
          <p14:tracePt t="30663" x="3589338" y="2143125"/>
          <p14:tracePt t="30663" x="3536950" y="2136775"/>
          <p14:tracePt t="30671" x="3459163" y="2136775"/>
          <p14:tracePt t="30680" x="3394075" y="2125663"/>
          <p14:tracePt t="30687" x="3327400" y="2119313"/>
          <p14:tracePt t="30696" x="3255963" y="2101850"/>
          <p14:tracePt t="30703" x="3190875" y="2095500"/>
          <p14:tracePt t="30712" x="3132138" y="2089150"/>
          <p14:tracePt t="30719" x="3078163" y="2078038"/>
          <p14:tracePt t="30729" x="3024188" y="2071688"/>
          <p14:tracePt t="30735" x="2976563" y="2071688"/>
          <p14:tracePt t="30746" x="2922588" y="2071688"/>
          <p14:tracePt t="30751" x="2881313" y="2084388"/>
          <p14:tracePt t="30762" x="2846388" y="2101850"/>
          <p14:tracePt t="30767" x="2803525" y="2132013"/>
          <p14:tracePt t="30779" x="2755900" y="2160588"/>
          <p14:tracePt t="30783" x="2703513" y="2203450"/>
          <p14:tracePt t="30795" x="2649538" y="2238375"/>
          <p14:tracePt t="30799" x="2589213" y="2274888"/>
          <p14:tracePt t="30812" x="2536825" y="2303463"/>
          <p14:tracePt t="30816" x="2493963" y="2327275"/>
          <p14:tracePt t="30829" x="2452688" y="2346325"/>
          <p14:tracePt t="30833" x="2417763" y="2357438"/>
          <p14:tracePt t="30846" x="2405063" y="2370138"/>
          <p14:tracePt t="30849" x="2387600" y="2381250"/>
          <p14:tracePt t="30865" x="2381250" y="2393950"/>
          <p14:tracePt t="30879" x="2374900" y="2398713"/>
          <p14:tracePt t="30887" x="2357438" y="2411413"/>
          <p14:tracePt t="30896" x="2346325" y="2417763"/>
          <p14:tracePt t="30903" x="2327275" y="2417763"/>
          <p14:tracePt t="30912" x="2298700" y="2417763"/>
          <p14:tracePt t="30919" x="2262188" y="2422525"/>
          <p14:tracePt t="30929" x="2220913" y="2428875"/>
          <p14:tracePt t="30935" x="2184400" y="2435225"/>
          <p14:tracePt t="30946" x="2160588" y="2446338"/>
          <p14:tracePt t="30951" x="2136775" y="2470150"/>
          <p14:tracePt t="30962" x="2125663" y="2482850"/>
          <p14:tracePt t="30967" x="2101850" y="2513013"/>
          <p14:tracePt t="30979" x="2089150" y="2536825"/>
          <p14:tracePt t="30983" x="2065338" y="2560638"/>
          <p14:tracePt t="30997" x="2054225" y="2584450"/>
          <p14:tracePt t="31000" x="2030413" y="2601913"/>
          <p14:tracePt t="31012" x="2024063" y="2619375"/>
          <p14:tracePt t="31016" x="1993900" y="2649538"/>
          <p14:tracePt t="31029" x="1970088" y="2679700"/>
          <p14:tracePt t="31032" x="1935163" y="2720975"/>
          <p14:tracePt t="31046" x="1893888" y="2774950"/>
          <p14:tracePt t="31049" x="1851025" y="2840038"/>
          <p14:tracePt t="31063" x="1809750" y="2898775"/>
          <p14:tracePt t="31064" x="1762125" y="2965450"/>
          <p14:tracePt t="31071" x="1708150" y="3036888"/>
          <p14:tracePt t="31079" x="1655763" y="3108325"/>
          <p14:tracePt t="31087" x="1612900" y="3173413"/>
          <p14:tracePt t="31096" x="1565275" y="3238500"/>
          <p14:tracePt t="31103" x="1517650" y="3298825"/>
          <p14:tracePt t="31113" x="1482725" y="3375025"/>
          <p14:tracePt t="31119" x="1458913" y="3446463"/>
          <p14:tracePt t="31129" x="1435100" y="3517900"/>
          <p14:tracePt t="31135" x="1435100" y="3589338"/>
          <p14:tracePt t="31146" x="1428750" y="3656013"/>
          <p14:tracePt t="31151" x="1428750" y="3721100"/>
          <p14:tracePt t="31162" x="1428750" y="3779838"/>
          <p14:tracePt t="31167" x="1428750" y="3833813"/>
          <p14:tracePt t="31179" x="1428750" y="3881438"/>
          <p14:tracePt t="31183" x="1441450" y="3922713"/>
          <p14:tracePt t="31196" x="1452563" y="3970338"/>
          <p14:tracePt t="31199" x="1465263" y="3989388"/>
          <p14:tracePt t="31212" x="1489075" y="4041775"/>
          <p14:tracePt t="31216" x="1512888" y="4078288"/>
          <p14:tracePt t="31229" x="1530350" y="4119563"/>
          <p14:tracePt t="31232" x="1554163" y="4160838"/>
          <p14:tracePt t="31246" x="1565275" y="4197350"/>
          <p14:tracePt t="31249" x="1589088" y="4232275"/>
          <p14:tracePt t="31263" x="1612900" y="4268788"/>
          <p14:tracePt t="31266" x="1636713" y="4310063"/>
          <p14:tracePt t="31279" x="1673225" y="4381500"/>
          <p14:tracePt t="31287" x="1690688" y="4422775"/>
          <p14:tracePt t="31296" x="1708150" y="4470400"/>
          <p14:tracePt t="31303" x="1738313" y="4506913"/>
          <p14:tracePt t="31313" x="1762125" y="4537075"/>
          <p14:tracePt t="31319" x="1785938" y="4560888"/>
          <p14:tracePt t="31329" x="1827213" y="4578350"/>
          <p14:tracePt t="31335" x="1881188" y="4589463"/>
          <p14:tracePt t="31345" x="1935163" y="4608513"/>
          <p14:tracePt t="31351" x="1989138" y="4608513"/>
          <p14:tracePt t="31362" x="2047875" y="4625975"/>
          <p14:tracePt t="31367" x="2112963" y="4632325"/>
          <p14:tracePt t="31379" x="2173288" y="4637088"/>
          <p14:tracePt t="31383" x="2238375" y="4637088"/>
          <p14:tracePt t="31396" x="2298700" y="4637088"/>
          <p14:tracePt t="31399" x="2370138" y="4637088"/>
          <p14:tracePt t="31412" x="2428875" y="4637088"/>
          <p14:tracePt t="31415" x="2500313" y="4637088"/>
          <p14:tracePt t="31429" x="2571750" y="4637088"/>
          <p14:tracePt t="31432" x="2649538" y="4619625"/>
          <p14:tracePt t="31446" x="2738438" y="4595813"/>
          <p14:tracePt t="31449" x="2816225" y="4584700"/>
          <p14:tracePt t="31463" x="2905125" y="4554538"/>
          <p14:tracePt t="31463" x="2994025" y="4524375"/>
          <p14:tracePt t="31471" x="3078163" y="4506913"/>
          <p14:tracePt t="31479" x="3160713" y="4476750"/>
          <p14:tracePt t="31487" x="3244850" y="4459288"/>
          <p14:tracePt t="31496" x="3316288" y="4435475"/>
          <p14:tracePt t="31503" x="3394075" y="4398963"/>
          <p14:tracePt t="31512" x="3459163" y="4364038"/>
          <p14:tracePt t="31519" x="3524250" y="4327525"/>
          <p14:tracePt t="31529" x="3589338" y="4275138"/>
          <p14:tracePt t="31535" x="3643313" y="4208463"/>
          <p14:tracePt t="31546" x="3703638" y="4149725"/>
          <p14:tracePt t="31551" x="3762375" y="4084638"/>
          <p14:tracePt t="31562" x="3827463" y="4017963"/>
          <p14:tracePt t="31567" x="3898900" y="3946525"/>
          <p14:tracePt t="31579" x="3952875" y="3887788"/>
          <p14:tracePt t="31583" x="3989388" y="3840163"/>
          <p14:tracePt t="31596" x="4017963" y="3792538"/>
          <p14:tracePt t="31599" x="4030663" y="3751263"/>
          <p14:tracePt t="31612" x="4037013" y="3703638"/>
          <p14:tracePt t="31616" x="4041775" y="3656013"/>
          <p14:tracePt t="31629" x="4041775" y="3613150"/>
          <p14:tracePt t="31632" x="4041775" y="3571875"/>
          <p14:tracePt t="31646" x="4037013" y="3517900"/>
          <p14:tracePt t="31649" x="4024313" y="3476625"/>
          <p14:tracePt t="31663" x="4000500" y="3411538"/>
          <p14:tracePt t="31666" x="3970338" y="3340100"/>
          <p14:tracePt t="31680" x="3894138" y="3190875"/>
          <p14:tracePt t="31687" x="3846513" y="3108325"/>
          <p14:tracePt t="31696" x="3798888" y="3024188"/>
          <p14:tracePt t="31703" x="3751263" y="2941638"/>
          <p14:tracePt t="31712" x="3714750" y="2857500"/>
          <p14:tracePt t="31719" x="3679825" y="2786063"/>
          <p14:tracePt t="31729" x="3643313" y="2732088"/>
          <p14:tracePt t="31735" x="3613150" y="2679700"/>
          <p14:tracePt t="31746" x="3571875" y="2632075"/>
          <p14:tracePt t="31751" x="3541713" y="2584450"/>
          <p14:tracePt t="31762" x="3506788" y="2547938"/>
          <p14:tracePt t="31767" x="3465513" y="2517775"/>
          <p14:tracePt t="31779" x="3429000" y="2493963"/>
          <p14:tracePt t="31783" x="3394075" y="2482850"/>
          <p14:tracePt t="31796" x="3357563" y="2465388"/>
          <p14:tracePt t="31799" x="3322638" y="2452688"/>
          <p14:tracePt t="31813" x="3279775" y="2435225"/>
          <p14:tracePt t="31816" x="3238500" y="2417763"/>
          <p14:tracePt t="31829" x="3203575" y="2405063"/>
          <p14:tracePt t="31833" x="3160713" y="2387600"/>
          <p14:tracePt t="31846" x="3113088" y="2363788"/>
          <p14:tracePt t="31849" x="3060700" y="2346325"/>
          <p14:tracePt t="31863" x="3017838" y="2333625"/>
          <p14:tracePt t="31864" x="2970213" y="2327275"/>
          <p14:tracePt t="31871" x="2922588" y="2327275"/>
          <p14:tracePt t="31879" x="2857500" y="2327275"/>
          <p14:tracePt t="31887" x="2803525" y="2327275"/>
          <p14:tracePt t="31897" x="2751138" y="2327275"/>
          <p14:tracePt t="31903" x="2690813" y="2327275"/>
          <p14:tracePt t="31912" x="2636838" y="2327275"/>
          <p14:tracePt t="31919" x="2584450" y="2327275"/>
          <p14:tracePt t="31929" x="2536825" y="2327275"/>
          <p14:tracePt t="31935" x="2489200" y="2327275"/>
          <p14:tracePt t="31946" x="2452688" y="2322513"/>
          <p14:tracePt t="31951" x="2405063" y="2316163"/>
          <p14:tracePt t="31963" x="2374900" y="2316163"/>
          <p14:tracePt t="31967" x="2339975" y="2316163"/>
          <p14:tracePt t="31979" x="2309813" y="2316163"/>
          <p14:tracePt t="31983" x="2274888" y="2316163"/>
          <p14:tracePt t="31997" x="2255838" y="2316163"/>
          <p14:tracePt t="32000" x="2232025" y="2316163"/>
          <p14:tracePt t="32013" x="2208213" y="2316163"/>
          <p14:tracePt t="32015" x="2184400" y="2322513"/>
          <p14:tracePt t="32030" x="2166938" y="2327275"/>
          <p14:tracePt t="32032" x="2143125" y="2333625"/>
          <p14:tracePt t="32046" x="2112963" y="2357438"/>
          <p14:tracePt t="32049" x="2089150" y="2374900"/>
          <p14:tracePt t="32063" x="2054225" y="2417763"/>
          <p14:tracePt t="32064" x="2006600" y="2459038"/>
          <p14:tracePt t="32071" x="1976438" y="2506663"/>
          <p14:tracePt t="32079" x="1935163" y="2565400"/>
          <p14:tracePt t="32087" x="1887538" y="2625725"/>
          <p14:tracePt t="32096" x="1839913" y="2684463"/>
          <p14:tracePt t="32103" x="1792288" y="2755900"/>
          <p14:tracePt t="32113" x="1738313" y="2809875"/>
          <p14:tracePt t="32119" x="1690688" y="2870200"/>
          <p14:tracePt t="32129" x="1631950" y="2922588"/>
          <p14:tracePt t="32135" x="1577975" y="2970213"/>
          <p14:tracePt t="32146" x="1512888" y="3017838"/>
          <p14:tracePt t="32151" x="1465263" y="3065463"/>
          <p14:tracePt t="32163" x="1417638" y="3119438"/>
          <p14:tracePt t="32167" x="1374775" y="3179763"/>
          <p14:tracePt t="32179" x="1339850" y="3238500"/>
          <p14:tracePt t="32184" x="1309688" y="3303588"/>
          <p14:tracePt t="32196" x="1279525" y="3381375"/>
          <p14:tracePt t="32199" x="1250950" y="3441700"/>
          <p14:tracePt t="32213" x="1227138" y="3506788"/>
          <p14:tracePt t="32216" x="1203325" y="3560763"/>
          <p14:tracePt t="32229" x="1184275" y="3602038"/>
          <p14:tracePt t="32233" x="1166813" y="3636963"/>
          <p14:tracePt t="32246" x="1160463" y="3660775"/>
          <p14:tracePt t="32249" x="1155700" y="3679825"/>
          <p14:tracePt t="32263" x="1149350" y="3684588"/>
          <p14:tracePt t="32279" x="1149350" y="3697288"/>
          <p14:tracePt t="32287" x="1149350" y="3703638"/>
          <p14:tracePt t="32296" x="1149350" y="3727450"/>
          <p14:tracePt t="32303" x="1143000" y="3738563"/>
          <p14:tracePt t="32312" x="1143000" y="3762375"/>
          <p14:tracePt t="32319" x="1143000" y="3786188"/>
          <p14:tracePt t="32327" x="1143000" y="3803650"/>
          <p14:tracePt t="32335" x="1143000" y="3840163"/>
          <p14:tracePt t="32344" x="1143000" y="3863975"/>
          <p14:tracePt t="32351" x="1149350" y="3887788"/>
          <p14:tracePt t="32360" x="1155700" y="3935413"/>
          <p14:tracePt t="32367" x="1160463" y="3983038"/>
          <p14:tracePt t="32375" x="1166813" y="4024313"/>
          <p14:tracePt t="32383" x="1173163" y="4071938"/>
          <p14:tracePt t="32391" x="1196975" y="4113213"/>
          <p14:tracePt t="32399" x="1227138" y="4167188"/>
          <p14:tracePt t="32407" x="1268413" y="4221163"/>
          <p14:tracePt t="32415" x="1316038" y="4292600"/>
          <p14:tracePt t="32423" x="1370013" y="4346575"/>
          <p14:tracePt t="32431" x="1441450" y="4405313"/>
          <p14:tracePt t="32439" x="1517650" y="4459288"/>
          <p14:tracePt t="32447" x="1589088" y="4494213"/>
          <p14:tracePt t="32455" x="1666875" y="4530725"/>
          <p14:tracePt t="32463" x="1738313" y="4560888"/>
          <p14:tracePt t="32471" x="1798638" y="4584700"/>
          <p14:tracePt t="32479" x="1863725" y="4613275"/>
          <p14:tracePt t="32487" x="1922463" y="4632325"/>
          <p14:tracePt t="32497" x="1989138" y="4649788"/>
          <p14:tracePt t="32503" x="2041525" y="4660900"/>
          <p14:tracePt t="32513" x="2101850" y="4673600"/>
          <p14:tracePt t="32519" x="2160588" y="4679950"/>
          <p14:tracePt t="32530" x="2214563" y="4684713"/>
          <p14:tracePt t="32535" x="2268538" y="4684713"/>
          <p14:tracePt t="32546" x="2316163" y="4684713"/>
          <p14:tracePt t="32551" x="2363788" y="4684713"/>
          <p14:tracePt t="32563" x="2417763" y="4684713"/>
          <p14:tracePt t="32567" x="2470150" y="4684713"/>
          <p14:tracePt t="32580" x="2530475" y="4684713"/>
          <p14:tracePt t="32583" x="2589213" y="4684713"/>
          <p14:tracePt t="32596" x="2649538" y="4684713"/>
          <p14:tracePt t="32599" x="2714625" y="4684713"/>
          <p14:tracePt t="32613" x="2786063" y="4684713"/>
          <p14:tracePt t="32616" x="2863850" y="4667250"/>
          <p14:tracePt t="32630" x="2941638" y="4660900"/>
          <p14:tracePt t="32633" x="3017838" y="4649788"/>
          <p14:tracePt t="32646" x="3095625" y="4637088"/>
          <p14:tracePt t="32650" x="3160713" y="4619625"/>
          <p14:tracePt t="32663" x="3227388" y="4608513"/>
          <p14:tracePt t="32664" x="3286125" y="4589463"/>
          <p14:tracePt t="32671" x="3340100" y="4572000"/>
          <p14:tracePt t="32679" x="3394075" y="4560888"/>
          <p14:tracePt t="32687" x="3435350" y="4541838"/>
          <p14:tracePt t="32696" x="3476625" y="4524375"/>
          <p14:tracePt t="32703" x="3506788" y="4506913"/>
          <p14:tracePt t="32713" x="3548063" y="4483100"/>
          <p14:tracePt t="32719" x="3571875" y="4470400"/>
          <p14:tracePt t="32730" x="3608388" y="4446588"/>
          <p14:tracePt t="32735" x="3636963" y="4429125"/>
          <p14:tracePt t="32746" x="3667125" y="4405313"/>
          <p14:tracePt t="32751" x="3697288" y="4387850"/>
          <p14:tracePt t="32763" x="3732213" y="4357688"/>
          <p14:tracePt t="32767" x="3786188" y="4322763"/>
          <p14:tracePt t="32780" x="3827463" y="4292600"/>
          <p14:tracePt t="32783" x="3857625" y="4262438"/>
          <p14:tracePt t="32796" x="3894138" y="4227513"/>
          <p14:tracePt t="32800" x="3917950" y="4179888"/>
          <p14:tracePt t="32813" x="3935413" y="4132263"/>
          <p14:tracePt t="32816" x="3946525" y="4065588"/>
          <p14:tracePt t="32830" x="3965575" y="4000500"/>
          <p14:tracePt t="32832" x="3970338" y="3929063"/>
          <p14:tracePt t="32846" x="3983038" y="3857625"/>
          <p14:tracePt t="32849" x="4000500" y="3798888"/>
          <p14:tracePt t="32863" x="4013200" y="3727450"/>
          <p14:tracePt t="32864" x="4017963" y="3660775"/>
          <p14:tracePt t="32871" x="4024313" y="3602038"/>
          <p14:tracePt t="32880" x="4037013" y="3541713"/>
          <p14:tracePt t="32887" x="4037013" y="3482975"/>
          <p14:tracePt t="32896" x="4037013" y="3435350"/>
          <p14:tracePt t="32903" x="4037013" y="3381375"/>
          <p14:tracePt t="32913" x="4017963" y="3322638"/>
          <p14:tracePt t="32919" x="4000500" y="3268663"/>
          <p14:tracePt t="32930" x="3983038" y="3208338"/>
          <p14:tracePt t="32935" x="3959225" y="3160713"/>
          <p14:tracePt t="32946" x="3929063" y="3108325"/>
          <p14:tracePt t="32951" x="3911600" y="3054350"/>
          <p14:tracePt t="32963" x="3898900" y="3017838"/>
          <p14:tracePt t="32967" x="3875088" y="2970213"/>
          <p14:tracePt t="32980" x="3863975" y="2928938"/>
          <p14:tracePt t="32983" x="3846513" y="2887663"/>
          <p14:tracePt t="32998" x="3833813" y="2833688"/>
          <p14:tracePt t="33000" x="3816350" y="2786063"/>
          <p14:tracePt t="33013" x="3798888" y="2727325"/>
          <p14:tracePt t="33016" x="3775075" y="2667000"/>
          <p14:tracePt t="33030" x="3756025" y="2619375"/>
          <p14:tracePt t="33033" x="3732213" y="2565400"/>
          <p14:tracePt t="33047" x="3708400" y="2517775"/>
          <p14:tracePt t="33049" x="3690938" y="2470150"/>
          <p14:tracePt t="33063" x="3667125" y="2422525"/>
          <p14:tracePt t="33064" x="3649663" y="2374900"/>
          <p14:tracePt t="33071" x="3625850" y="2322513"/>
          <p14:tracePt t="33080" x="3595688" y="2274888"/>
          <p14:tracePt t="33087" x="3571875" y="2232025"/>
          <p14:tracePt t="33096" x="3541713" y="2190750"/>
          <p14:tracePt t="33103" x="3500438" y="2149475"/>
          <p14:tracePt t="33113" x="3470275" y="2112963"/>
          <p14:tracePt t="33119" x="3446463" y="2095500"/>
          <p14:tracePt t="33130" x="3417888" y="2071688"/>
          <p14:tracePt t="33135" x="3387725" y="2047875"/>
          <p14:tracePt t="33146" x="3363913" y="2024063"/>
          <p14:tracePt t="33151" x="3340100" y="2006600"/>
          <p14:tracePt t="33163" x="3316288" y="1989138"/>
          <p14:tracePt t="33167" x="3298825" y="1965325"/>
          <p14:tracePt t="33180" x="3275013" y="1946275"/>
          <p14:tracePt t="33184" x="3268663" y="1941513"/>
          <p14:tracePt t="33196" x="3251200" y="1928813"/>
          <p14:tracePt t="33200" x="3232150" y="1917700"/>
          <p14:tracePt t="33213" x="3214688" y="1905000"/>
          <p14:tracePt t="33216" x="3197225" y="1893888"/>
          <p14:tracePt t="33230" x="3184525" y="1893888"/>
          <p14:tracePt t="33232" x="3160713" y="1887538"/>
          <p14:tracePt t="33246" x="3132138" y="1881188"/>
          <p14:tracePt t="33249" x="3108325" y="1874838"/>
          <p14:tracePt t="33264" x="3036888" y="1874838"/>
          <p14:tracePt t="33271" x="2994025" y="1874838"/>
          <p14:tracePt t="33280" x="2946400" y="1874838"/>
          <p14:tracePt t="33287" x="2898775" y="1881188"/>
          <p14:tracePt t="33296" x="2851150" y="1887538"/>
          <p14:tracePt t="33303" x="2798763" y="1893888"/>
          <p14:tracePt t="33313" x="2732088" y="1911350"/>
          <p14:tracePt t="33319" x="2673350" y="1928813"/>
          <p14:tracePt t="33330" x="2632075" y="1935163"/>
          <p14:tracePt t="33335" x="2578100" y="1946275"/>
          <p14:tracePt t="33346" x="2524125" y="1952625"/>
          <p14:tracePt t="33351" x="2470150" y="1958975"/>
          <p14:tracePt t="33363" x="2422525" y="1965325"/>
          <p14:tracePt t="33367" x="2381250" y="1970088"/>
          <p14:tracePt t="33380" x="2333625" y="1976438"/>
          <p14:tracePt t="33384" x="2286000" y="1982788"/>
          <p14:tracePt t="33397" x="2244725" y="1989138"/>
          <p14:tracePt t="33400" x="2208213" y="1989138"/>
          <p14:tracePt t="33413" x="2173288" y="2000250"/>
          <p14:tracePt t="33417" x="2143125" y="2006600"/>
          <p14:tracePt t="33430" x="2108200" y="2006600"/>
          <p14:tracePt t="33432" x="2071688" y="2024063"/>
          <p14:tracePt t="33447" x="2041525" y="2030413"/>
          <p14:tracePt t="33447" x="2012950" y="2036763"/>
          <p14:tracePt t="33455" x="1976438" y="2047875"/>
          <p14:tracePt t="33463" x="1946275" y="2054225"/>
          <p14:tracePt t="33471" x="1911350" y="2071688"/>
          <p14:tracePt t="33480" x="1887538" y="2078038"/>
          <p14:tracePt t="33487" x="1857375" y="2095500"/>
          <p14:tracePt t="33497" x="1827213" y="2108200"/>
          <p14:tracePt t="33503" x="1803400" y="2119313"/>
          <p14:tracePt t="33513" x="1779588" y="2136775"/>
          <p14:tracePt t="33519" x="1751013" y="2155825"/>
          <p14:tracePt t="33530" x="1731963" y="2179638"/>
          <p14:tracePt t="33535" x="1714500" y="2197100"/>
          <p14:tracePt t="33547" x="1690688" y="2232025"/>
          <p14:tracePt t="33551" x="1673225" y="2255838"/>
          <p14:tracePt t="33563" x="1655763" y="2298700"/>
          <p14:tracePt t="33567" x="1643063" y="2333625"/>
          <p14:tracePt t="33580" x="1631950" y="2370138"/>
          <p14:tracePt t="33583" x="1612900" y="2422525"/>
          <p14:tracePt t="33597" x="1608138" y="2465388"/>
          <p14:tracePt t="33599" x="1595438" y="2506663"/>
          <p14:tracePt t="33613" x="1589088" y="2554288"/>
          <p14:tracePt t="33616" x="1584325" y="2608263"/>
          <p14:tracePt t="33630" x="1565275" y="2667000"/>
          <p14:tracePt t="33633" x="1565275" y="2714625"/>
          <p14:tracePt t="33647" x="1560513" y="2768600"/>
          <p14:tracePt t="33647" x="1541463" y="2822575"/>
          <p14:tracePt t="33655" x="1541463" y="2870200"/>
          <p14:tracePt t="33664" x="1536700" y="2922588"/>
          <p14:tracePt t="33671" x="1530350" y="2982913"/>
          <p14:tracePt t="33680" x="1530350" y="3036888"/>
          <p14:tracePt t="33687" x="1530350" y="3089275"/>
          <p14:tracePt t="33697" x="1530350" y="3143250"/>
          <p14:tracePt t="33703" x="1530350" y="3190875"/>
          <p14:tracePt t="33713" x="1530350" y="3232150"/>
          <p14:tracePt t="33719" x="1530350" y="3275013"/>
          <p14:tracePt t="33730" x="1530350" y="3316288"/>
          <p14:tracePt t="33735" x="1530350" y="3346450"/>
          <p14:tracePt t="33747" x="1530350" y="3387725"/>
          <p14:tracePt t="33751" x="1530350" y="3429000"/>
          <p14:tracePt t="33763" x="1530350" y="3459163"/>
          <p14:tracePt t="33767" x="1530350" y="3494088"/>
          <p14:tracePt t="33780" x="1541463" y="3517900"/>
          <p14:tracePt t="33783" x="1547813" y="3554413"/>
          <p14:tracePt t="33797" x="1554163" y="3578225"/>
          <p14:tracePt t="33800" x="1554163" y="3589338"/>
          <p14:tracePt t="33813" x="1560513" y="3613150"/>
          <p14:tracePt t="33817" x="1565275" y="3636963"/>
          <p14:tracePt t="33830" x="1571625" y="3673475"/>
          <p14:tracePt t="33833" x="1571625" y="3703638"/>
          <p14:tracePt t="33847" x="1584325" y="3732213"/>
          <p14:tracePt t="33847" x="1589088" y="3762375"/>
          <p14:tracePt t="33855" x="1608138" y="3798888"/>
          <p14:tracePt t="33863" x="1612900" y="3822700"/>
          <p14:tracePt t="33871" x="1619250" y="3851275"/>
          <p14:tracePt t="33880" x="1631950" y="3881438"/>
          <p14:tracePt t="33887" x="1636713" y="3905250"/>
          <p14:tracePt t="33896" x="1649413" y="3946525"/>
          <p14:tracePt t="33903" x="1660525" y="3970338"/>
          <p14:tracePt t="33914" x="1673225" y="3994150"/>
          <p14:tracePt t="33919" x="1690688" y="4024313"/>
          <p14:tracePt t="33930" x="1714500" y="4054475"/>
          <p14:tracePt t="33935" x="1738313" y="4084638"/>
          <p14:tracePt t="33947" x="1768475" y="4108450"/>
          <p14:tracePt t="33951" x="1798638" y="4137025"/>
          <p14:tracePt t="33963" x="1833563" y="4160838"/>
          <p14:tracePt t="33967" x="1863725" y="4197350"/>
          <p14:tracePt t="33980" x="1898650" y="4227513"/>
          <p14:tracePt t="33984" x="1946275" y="4251325"/>
          <p14:tracePt t="33998" x="1993900" y="4275138"/>
          <p14:tracePt t="34000" x="2054225" y="4310063"/>
          <p14:tracePt t="34014" x="2095500" y="4322763"/>
          <p14:tracePt t="34017" x="2155825" y="4346575"/>
          <p14:tracePt t="34030" x="2208213" y="4370388"/>
          <p14:tracePt t="34033" x="2262188" y="4387850"/>
          <p14:tracePt t="34048" x="2357438" y="4411663"/>
          <p14:tracePt t="34055" x="2405063" y="4411663"/>
          <p14:tracePt t="34065" x="2459038" y="4418013"/>
          <p14:tracePt t="34071" x="2513013" y="4429125"/>
          <p14:tracePt t="34082" x="2547938" y="4435475"/>
          <p14:tracePt t="34087" x="2595563" y="4435475"/>
          <p14:tracePt t="34098" x="2632075" y="4441825"/>
          <p14:tracePt t="34103" x="2684463" y="4459288"/>
          <p14:tracePt t="34116" x="2727325" y="4459288"/>
          <p14:tracePt t="34119" x="2755900" y="4459288"/>
          <p14:tracePt t="34132" x="2803525" y="4470400"/>
          <p14:tracePt t="34136" x="2840038" y="4476750"/>
          <p14:tracePt t="34148" x="2874963" y="4476750"/>
          <p14:tracePt t="34151" x="2911475" y="4476750"/>
          <p14:tracePt t="34165" x="2952750" y="4476750"/>
          <p14:tracePt t="34168" x="2989263" y="4476750"/>
          <p14:tracePt t="34182" x="3017838" y="4476750"/>
          <p14:tracePt t="34185" x="3048000" y="4476750"/>
          <p14:tracePt t="34199" x="3089275" y="4483100"/>
          <p14:tracePt t="34200" x="3119438" y="4483100"/>
          <p14:tracePt t="34207" x="3167063" y="4494213"/>
          <p14:tracePt t="34216" x="3208338" y="4500563"/>
          <p14:tracePt t="34223" x="3262313" y="4506913"/>
          <p14:tracePt t="34232" x="3309938" y="4506913"/>
          <p14:tracePt t="34239" x="3363913" y="4506913"/>
          <p14:tracePt t="34249" x="3417888" y="4506913"/>
          <p14:tracePt t="34255" x="3470275" y="4506913"/>
          <p14:tracePt t="34266" x="3513138" y="4506913"/>
          <p14:tracePt t="34271" x="3560763" y="4489450"/>
          <p14:tracePt t="34282" x="3602038" y="4470400"/>
          <p14:tracePt t="34287" x="3632200" y="4459288"/>
          <p14:tracePt t="34298" x="3660775" y="4429125"/>
          <p14:tracePt t="34303" x="3684588" y="4411663"/>
          <p14:tracePt t="34315" x="3708400" y="4387850"/>
          <p14:tracePt t="34319" x="3727450" y="4370388"/>
          <p14:tracePt t="34332" x="3751263" y="4346575"/>
          <p14:tracePt t="34336" x="3775075" y="4327525"/>
          <p14:tracePt t="34349" x="3786188" y="4322763"/>
          <p14:tracePt t="34352" x="3798888" y="4303713"/>
          <p14:tracePt t="34368" x="3816350" y="4292600"/>
          <p14:tracePt t="34382" x="3822700" y="4292600"/>
          <p14:tracePt t="34384" x="3827463" y="4286250"/>
          <p14:tracePt t="34399" x="3833813" y="4286250"/>
          <p14:tracePt t="34399" x="3833813" y="4279900"/>
          <p14:tracePt t="34407" x="3840163" y="4268788"/>
          <p14:tracePt t="34415" x="3846513" y="4256088"/>
          <p14:tracePt t="34423" x="3851275" y="4244975"/>
          <p14:tracePt t="34432" x="3857625" y="4227513"/>
          <p14:tracePt t="34439" x="3875088" y="4197350"/>
          <p14:tracePt t="34449" x="3887788" y="4184650"/>
          <p14:tracePt t="34455" x="3898900" y="4173538"/>
          <p14:tracePt t="34466" x="3911600" y="4167188"/>
          <p14:tracePt t="34471" x="3935413" y="4156075"/>
          <p14:tracePt t="34487" x="3946525" y="4149725"/>
          <p14:tracePt t="34499" x="3952875" y="4149725"/>
          <p14:tracePt t="34503" x="3959225" y="4143375"/>
          <p14:tracePt t="34515" x="3965575" y="4137025"/>
          <p14:tracePt t="34519" x="3976688" y="4132263"/>
          <p14:tracePt t="34532" x="3989388" y="4119563"/>
          <p14:tracePt t="34535" x="4000500" y="4108450"/>
          <p14:tracePt t="34549" x="4006850" y="4095750"/>
          <p14:tracePt t="34552" x="4017963" y="4078288"/>
          <p14:tracePt t="34565" x="4024313" y="4065588"/>
          <p14:tracePt t="34569" x="4037013" y="4041775"/>
          <p14:tracePt t="34582" x="4041775" y="4017963"/>
          <p14:tracePt t="34585" x="4048125" y="3989388"/>
          <p14:tracePt t="34599" x="4054475" y="3965575"/>
          <p14:tracePt t="34600" x="4065588" y="3929063"/>
          <p14:tracePt t="34607" x="4084638" y="3894138"/>
          <p14:tracePt t="34615" x="4089400" y="3857625"/>
          <p14:tracePt t="34623" x="4102100" y="3822700"/>
          <p14:tracePt t="34632" x="4119563" y="3786188"/>
          <p14:tracePt t="34639" x="4132263" y="3762375"/>
          <p14:tracePt t="34649" x="4149725" y="3721100"/>
          <p14:tracePt t="34655" x="4149725" y="3673475"/>
          <p14:tracePt t="34665" x="4173538" y="3619500"/>
          <p14:tracePt t="34671" x="4179888" y="3554413"/>
          <p14:tracePt t="34682" x="4191000" y="3489325"/>
          <p14:tracePt t="34687" x="4191000" y="3417888"/>
          <p14:tracePt t="34699" x="4191000" y="3327400"/>
          <p14:tracePt t="34703" x="4191000" y="3244850"/>
          <p14:tracePt t="34715" x="4191000" y="3160713"/>
          <p14:tracePt t="34719" x="4191000" y="3078163"/>
          <p14:tracePt t="34732" x="4173538" y="3000375"/>
          <p14:tracePt t="34735" x="4137025" y="2917825"/>
          <p14:tracePt t="34749" x="4108450" y="2846388"/>
          <p14:tracePt t="34753" x="4060825" y="2768600"/>
          <p14:tracePt t="34766" x="4017963" y="2703513"/>
          <p14:tracePt t="34768" x="3970338" y="2655888"/>
          <p14:tracePt t="34782" x="3929063" y="2608263"/>
          <p14:tracePt t="34786" x="3875088" y="2560638"/>
          <p14:tracePt t="34799" x="3833813" y="2517775"/>
          <p14:tracePt t="34800" x="3786188" y="2489200"/>
          <p14:tracePt t="34807" x="3744913" y="2459038"/>
          <p14:tracePt t="34816" x="3714750" y="2435225"/>
          <p14:tracePt t="34823" x="3684588" y="2405063"/>
          <p14:tracePt t="34832" x="3660775" y="2381250"/>
          <p14:tracePt t="34839" x="3643313" y="2363788"/>
          <p14:tracePt t="34849" x="3619500" y="2333625"/>
          <p14:tracePt t="34855" x="3595688" y="2303463"/>
          <p14:tracePt t="34866" x="3584575" y="2286000"/>
          <p14:tracePt t="34871" x="3565525" y="2268538"/>
          <p14:tracePt t="34882" x="3554413" y="2255838"/>
          <p14:tracePt t="34887" x="3541713" y="2238375"/>
          <p14:tracePt t="34899" x="3536950" y="2227263"/>
          <p14:tracePt t="34903" x="3524250" y="2214563"/>
          <p14:tracePt t="34915" x="3517900" y="2203450"/>
          <p14:tracePt t="34919" x="3500438" y="2197100"/>
          <p14:tracePt t="34933" x="3482975" y="2190750"/>
          <p14:tracePt t="34936" x="3470275" y="2184400"/>
          <p14:tracePt t="34949" x="3452813" y="2173288"/>
          <p14:tracePt t="34952" x="3417888" y="2166938"/>
          <p14:tracePt t="34965" x="3381375" y="2166938"/>
          <p14:tracePt t="34968" x="3340100" y="2160588"/>
          <p14:tracePt t="34982" x="3292475" y="2160588"/>
          <p14:tracePt t="34985" x="3244850" y="2160588"/>
          <p14:tracePt t="35000" x="3197225" y="2160588"/>
          <p14:tracePt t="35001" x="3149600" y="2160588"/>
          <p14:tracePt t="35007" x="3108325" y="2155825"/>
          <p14:tracePt t="35016" x="3060700" y="2155825"/>
          <p14:tracePt t="35023" x="3017838" y="2155825"/>
          <p14:tracePt t="35032" x="2965450" y="2155825"/>
          <p14:tracePt t="35039" x="2911475" y="2155825"/>
          <p14:tracePt t="35049" x="2857500" y="2155825"/>
          <p14:tracePt t="35055" x="2809875" y="2155825"/>
          <p14:tracePt t="35065" x="2768600" y="2155825"/>
          <p14:tracePt t="35071" x="2720975" y="2155825"/>
          <p14:tracePt t="35082" x="2679700" y="2155825"/>
          <p14:tracePt t="35087" x="2643188" y="2155825"/>
          <p14:tracePt t="35099" x="2601913" y="2166938"/>
          <p14:tracePt t="35103" x="2560638" y="2173288"/>
          <p14:tracePt t="35115" x="2530475" y="2179638"/>
          <p14:tracePt t="35119" x="2500313" y="2190750"/>
          <p14:tracePt t="35132" x="2470150" y="2203450"/>
          <p14:tracePt t="35136" x="2441575" y="2214563"/>
          <p14:tracePt t="35149" x="2417763" y="2227263"/>
          <p14:tracePt t="35152" x="2381250" y="2244725"/>
          <p14:tracePt t="35166" x="2339975" y="2268538"/>
          <p14:tracePt t="35169" x="2298700" y="2303463"/>
          <p14:tracePt t="35183" x="2268538" y="2327275"/>
          <p14:tracePt t="35184" x="2227263" y="2351088"/>
          <p14:tracePt t="35191" x="2190750" y="2381250"/>
          <p14:tracePt t="35199" x="2143125" y="2411413"/>
          <p14:tracePt t="35207" x="2112963" y="2441575"/>
          <p14:tracePt t="35216" x="2089150" y="2470150"/>
          <p14:tracePt t="35223" x="2060575" y="2506663"/>
          <p14:tracePt t="35232" x="2036763" y="2536825"/>
          <p14:tracePt t="35239" x="2012950" y="2560638"/>
          <p14:tracePt t="35249" x="2000250" y="2578100"/>
          <p14:tracePt t="35255" x="1993900" y="2595563"/>
          <p14:tracePt t="35266" x="1989138" y="2613025"/>
          <p14:tracePt t="35271" x="1976438" y="2636838"/>
          <p14:tracePt t="35283" x="1970088" y="2660650"/>
          <p14:tracePt t="35287" x="1965325" y="2690813"/>
          <p14:tracePt t="35299" x="1965325" y="2720975"/>
          <p14:tracePt t="35303" x="1965325" y="2755900"/>
          <p14:tracePt t="35316" x="1965325" y="2803525"/>
          <p14:tracePt t="35319" x="1965325" y="2857500"/>
          <p14:tracePt t="35332" x="1965325" y="2911475"/>
          <p14:tracePt t="35335" x="1976438" y="2965450"/>
          <p14:tracePt t="35349" x="1982788" y="3006725"/>
          <p14:tracePt t="35353" x="1989138" y="3036888"/>
          <p14:tracePt t="35366" x="2006600" y="3065463"/>
          <p14:tracePt t="35369" x="2006600" y="3089275"/>
          <p14:tracePt t="35383" x="2012950" y="3095625"/>
          <p14:tracePt t="35384" x="2024063" y="3108325"/>
          <p14:tracePt t="35391" x="2030413" y="3119438"/>
          <p14:tracePt t="35407" x="2036763" y="3119438"/>
          <p14:tracePt t="35415" x="2041525" y="3119438"/>
          <p14:tracePt t="35463" x="2047875" y="3113088"/>
          <p14:tracePt t="35471" x="2054225" y="3095625"/>
          <p14:tracePt t="35479" x="2060575" y="3084513"/>
          <p14:tracePt t="35487" x="2065338" y="3060700"/>
          <p14:tracePt t="35495" x="2084388" y="3030538"/>
          <p14:tracePt t="35503" x="2089150" y="3013075"/>
          <p14:tracePt t="35511" x="2101850" y="2989263"/>
          <p14:tracePt t="35519" x="2108200" y="2976563"/>
          <p14:tracePt t="35527" x="2119313" y="2965450"/>
          <p14:tracePt t="35543" x="2119313" y="2959100"/>
          <p14:tracePt t="35560" x="2119313" y="2952750"/>
          <p14:tracePt t="35567" x="2125663" y="2952750"/>
          <p14:tracePt t="35831" x="2125663" y="2946400"/>
          <p14:tracePt t="35895" x="2125663" y="2941638"/>
          <p14:tracePt t="35911" x="2136775" y="2928938"/>
          <p14:tracePt t="35919" x="2155825" y="2917825"/>
          <p14:tracePt t="35927" x="2184400" y="2898775"/>
          <p14:tracePt t="35935" x="2220913" y="2881313"/>
          <p14:tracePt t="35943" x="2251075" y="2874963"/>
          <p14:tracePt t="35951" x="2298700" y="2851150"/>
          <p14:tracePt t="35960" x="2363788" y="2833688"/>
          <p14:tracePt t="35967" x="2428875" y="2809875"/>
          <p14:tracePt t="35975" x="2506663" y="2792413"/>
          <p14:tracePt t="35983" x="2613025" y="2774950"/>
          <p14:tracePt t="35991" x="2751138" y="2751138"/>
          <p14:tracePt t="35999" x="2894013" y="2738438"/>
          <p14:tracePt t="36007" x="3084513" y="2703513"/>
          <p14:tracePt t="36016" x="3327400" y="2697163"/>
          <p14:tracePt t="36023" x="3548063" y="2697163"/>
          <p14:tracePt t="36032" x="3810000" y="2697163"/>
          <p14:tracePt t="36039" x="4095750" y="2697163"/>
          <p14:tracePt t="36047" x="4387850" y="2697163"/>
          <p14:tracePt t="36055" x="4721225" y="2697163"/>
          <p14:tracePt t="36063" x="5072063" y="2697163"/>
          <p14:tracePt t="36071" x="5375275" y="2697163"/>
          <p14:tracePt t="36079" x="5727700" y="2751138"/>
          <p14:tracePt t="36087" x="6078538" y="2792413"/>
          <p14:tracePt t="36095" x="6323013" y="2827338"/>
          <p14:tracePt t="36103" x="6584950" y="2870200"/>
          <p14:tracePt t="36111" x="6816725" y="2887663"/>
          <p14:tracePt t="36119" x="7018338" y="2922588"/>
          <p14:tracePt t="36128" x="7191375" y="2946400"/>
          <p14:tracePt t="36135" x="7340600" y="2970213"/>
          <p14:tracePt t="36144" x="7470775" y="3000375"/>
          <p14:tracePt t="36151" x="7578725" y="3030538"/>
          <p14:tracePt t="36161" x="7680325" y="3060700"/>
          <p14:tracePt t="36167" x="7762875" y="3084513"/>
          <p14:tracePt t="36178" x="7823200" y="3101975"/>
          <p14:tracePt t="36184" x="7870825" y="3119438"/>
          <p14:tracePt t="36194" x="7894638" y="3132138"/>
          <p14:tracePt t="36263" x="7894638" y="3136900"/>
          <p14:tracePt t="36279" x="7894638" y="3149600"/>
          <p14:tracePt t="36287" x="7894638" y="3155950"/>
          <p14:tracePt t="36295" x="7894638" y="3173413"/>
          <p14:tracePt t="36303" x="7899400" y="3190875"/>
          <p14:tracePt t="36311" x="7905750" y="3221038"/>
          <p14:tracePt t="36319" x="7918450" y="3251200"/>
          <p14:tracePt t="36327" x="7923213" y="3262313"/>
          <p14:tracePt t="36335" x="7947025" y="3286125"/>
          <p14:tracePt t="36343" x="7959725" y="3298825"/>
          <p14:tracePt t="36351" x="7983538" y="3309938"/>
          <p14:tracePt t="36360" x="8018463" y="3322638"/>
          <p14:tracePt t="36367" x="8066088" y="3327400"/>
          <p14:tracePt t="36375" x="8113713" y="3333750"/>
          <p14:tracePt t="36383" x="8167688" y="3333750"/>
          <p14:tracePt t="36391" x="8208963" y="3333750"/>
          <p14:tracePt t="36399" x="8228013" y="3333750"/>
          <p14:tracePt t="36407" x="8251825" y="3333750"/>
          <p14:tracePt t="36415" x="8262938" y="3333750"/>
          <p14:tracePt t="36423" x="8275638" y="3340100"/>
          <p14:tracePt t="36432" x="8293100" y="3346450"/>
          <p14:tracePt t="36439" x="8310563" y="3363913"/>
          <p14:tracePt t="36447" x="8351838" y="3394075"/>
          <p14:tracePt t="36455" x="8382000" y="3429000"/>
          <p14:tracePt t="36463" x="8418513" y="3470275"/>
          <p14:tracePt t="36471" x="8447088" y="3513138"/>
          <p14:tracePt t="36479" x="8477250" y="3560763"/>
          <p14:tracePt t="36487" x="8501063" y="3589338"/>
          <p14:tracePt t="36495" x="8524875" y="3625850"/>
          <p14:tracePt t="36503" x="8542338" y="3643313"/>
          <p14:tracePt t="36512" x="8561388" y="3660775"/>
          <p14:tracePt t="36523" x="8566150" y="3667125"/>
          <p14:tracePt t="36584" x="8555038" y="3667125"/>
          <p14:tracePt t="36591" x="8531225" y="3643313"/>
          <p14:tracePt t="36599" x="8507413" y="3625850"/>
          <p14:tracePt t="36607" x="8483600" y="3608388"/>
          <p14:tracePt t="36615" x="8459788" y="3584575"/>
          <p14:tracePt t="36623" x="8435975" y="3554413"/>
          <p14:tracePt t="36632" x="8412163" y="3517900"/>
          <p14:tracePt t="36639" x="8388350" y="3489325"/>
          <p14:tracePt t="36647" x="8351838" y="3441700"/>
          <p14:tracePt t="36655" x="8347075" y="3422650"/>
          <p14:tracePt t="36663" x="8328025" y="3398838"/>
          <p14:tracePt t="36671" x="8310563" y="3381375"/>
          <p14:tracePt t="36679" x="8304213" y="3370263"/>
          <p14:tracePt t="36687" x="8293100" y="3351213"/>
          <p14:tracePt t="36695" x="8269288" y="3333750"/>
          <p14:tracePt t="36703" x="8256588" y="3309938"/>
          <p14:tracePt t="36711" x="8232775" y="3279775"/>
          <p14:tracePt t="36719" x="8215313" y="3262313"/>
          <p14:tracePt t="36728" x="8167688" y="3238500"/>
          <p14:tracePt t="36735" x="8143875" y="3214688"/>
          <p14:tracePt t="36744" x="8102600" y="3190875"/>
          <p14:tracePt t="36751" x="8066088" y="3155950"/>
          <p14:tracePt t="36761" x="8018463" y="3113088"/>
          <p14:tracePt t="36767" x="7989888" y="3065463"/>
          <p14:tracePt t="36777" x="7953375" y="3030538"/>
          <p14:tracePt t="36783" x="7923213" y="2994025"/>
          <p14:tracePt t="36794" x="7881938" y="2946400"/>
          <p14:tracePt t="36800" x="7834313" y="2887663"/>
          <p14:tracePt t="36811" x="7769225" y="2833688"/>
          <p14:tracePt t="36816" x="7697788" y="2768600"/>
          <p14:tracePt t="36827" x="7596188" y="2690813"/>
          <p14:tracePt t="36833" x="7500938" y="2625725"/>
          <p14:tracePt t="36844" x="7412038" y="2560638"/>
          <p14:tracePt t="36849" x="7327900" y="2500313"/>
          <p14:tracePt t="36861" x="7256463" y="2428875"/>
          <p14:tracePt t="36866" x="7180263" y="2381250"/>
          <p14:tracePt t="36877" x="7108825" y="2322513"/>
          <p14:tracePt t="36883" x="7031038" y="2274888"/>
          <p14:tracePt t="36894" x="6965950" y="2238375"/>
          <p14:tracePt t="36899" x="6899275" y="2203450"/>
          <p14:tracePt t="36911" x="6840538" y="2173288"/>
          <p14:tracePt t="36912" x="6780213" y="2149475"/>
          <p14:tracePt t="36919" x="6738938" y="2136775"/>
          <p14:tracePt t="36928" x="6704013" y="2119313"/>
          <p14:tracePt t="36935" x="6684963" y="2108200"/>
          <p14:tracePt t="36944" x="6673850" y="2101850"/>
          <p14:tracePt t="36951" x="6667500" y="2101850"/>
          <p14:tracePt t="36961" x="6661150" y="2089150"/>
          <p14:tracePt t="36967" x="6656388" y="2084388"/>
          <p14:tracePt t="36977" x="6650038" y="2071688"/>
          <p14:tracePt t="36983" x="6650038" y="2060575"/>
          <p14:tracePt t="36999" x="6650038" y="2041525"/>
          <p14:tracePt t="37007" x="6650038" y="2036763"/>
          <p14:tracePt t="37016" x="6650038" y="2017713"/>
          <p14:tracePt t="37023" x="6650038" y="1993900"/>
          <p14:tracePt t="37031" x="6650038" y="1982788"/>
          <p14:tracePt t="37039" x="6650038" y="1965325"/>
          <p14:tracePt t="37047" x="6650038" y="1941513"/>
          <p14:tracePt t="37055" x="6650038" y="1905000"/>
          <p14:tracePt t="37063" x="6650038" y="1870075"/>
          <p14:tracePt t="37071" x="6650038" y="1846263"/>
          <p14:tracePt t="37079" x="6643688" y="1816100"/>
          <p14:tracePt t="37087" x="6637338" y="1798638"/>
          <p14:tracePt t="37095" x="6637338" y="1774825"/>
          <p14:tracePt t="37103" x="6632575" y="1744663"/>
          <p14:tracePt t="37111" x="6632575" y="1720850"/>
          <p14:tracePt t="37119" x="6619875" y="1690688"/>
          <p14:tracePt t="37127" x="6608763" y="1660525"/>
          <p14:tracePt t="37135" x="6596063" y="1636713"/>
          <p14:tracePt t="37144" x="6572250" y="1601788"/>
          <p14:tracePt t="37151" x="6561138" y="1577975"/>
          <p14:tracePt t="37161" x="6537325" y="1541463"/>
          <p14:tracePt t="37167" x="6513513" y="1512888"/>
          <p14:tracePt t="37177" x="6489700" y="1482725"/>
          <p14:tracePt t="37184" x="6459538" y="1446213"/>
          <p14:tracePt t="37194" x="6429375" y="1411288"/>
          <p14:tracePt t="37200" x="6405563" y="1374775"/>
          <p14:tracePt t="37211" x="6388100" y="1346200"/>
          <p14:tracePt t="37216" x="6357938" y="1322388"/>
          <p14:tracePt t="37227" x="6340475" y="1303338"/>
          <p14:tracePt t="37233" x="6323013" y="1292225"/>
          <p14:tracePt t="37244" x="6316663" y="1292225"/>
          <p14:tracePt t="37327" x="6310313" y="1292225"/>
          <p14:tracePt t="37367" x="6303963" y="1292225"/>
          <p14:tracePt t="37375" x="6303963" y="1303338"/>
          <p14:tracePt t="37383" x="6303963" y="1346200"/>
          <p14:tracePt t="37391" x="6303963" y="1404938"/>
          <p14:tracePt t="37399" x="6303963" y="1482725"/>
          <p14:tracePt t="37407" x="6303963" y="1560513"/>
          <p14:tracePt t="37415" x="6323013" y="1631950"/>
          <p14:tracePt t="37423" x="6323013" y="1703388"/>
          <p14:tracePt t="37431" x="6323013" y="1774825"/>
          <p14:tracePt t="37439" x="6323013" y="1833563"/>
          <p14:tracePt t="37447" x="6323013" y="1887538"/>
          <p14:tracePt t="37455" x="6323013" y="1935163"/>
          <p14:tracePt t="37463" x="6316663" y="1976438"/>
          <p14:tracePt t="37471" x="6310313" y="2000250"/>
          <p14:tracePt t="37479" x="6310313" y="2017713"/>
          <p14:tracePt t="37487" x="6310313" y="2036763"/>
          <p14:tracePt t="37496" x="6303963" y="2054225"/>
          <p14:tracePt t="37519" x="6299200" y="2060575"/>
          <p14:tracePt t="37559" x="6299200" y="2065338"/>
          <p14:tracePt t="37575" x="6292850" y="2065338"/>
          <p14:tracePt t="37583" x="6286500" y="2065338"/>
          <p14:tracePt t="37600" x="6280150" y="2060575"/>
          <p14:tracePt t="37607" x="6275388" y="2047875"/>
          <p14:tracePt t="37616" x="6275388" y="2030413"/>
          <p14:tracePt t="37623" x="6269038" y="2012950"/>
          <p14:tracePt t="37631" x="6269038" y="1989138"/>
          <p14:tracePt t="37639" x="6269038" y="1958975"/>
          <p14:tracePt t="37647" x="6269038" y="1917700"/>
          <p14:tracePt t="37655" x="6269038" y="1870075"/>
          <p14:tracePt t="37663" x="6269038" y="1833563"/>
          <p14:tracePt t="37671" x="6262688" y="1785938"/>
          <p14:tracePt t="37679" x="6256338" y="1738313"/>
          <p14:tracePt t="37687" x="6251575" y="1690688"/>
          <p14:tracePt t="37695" x="6238875" y="1643063"/>
          <p14:tracePt t="37703" x="6238875" y="1608138"/>
          <p14:tracePt t="37711" x="6232525" y="1577975"/>
          <p14:tracePt t="37719" x="6227763" y="1541463"/>
          <p14:tracePt t="37727" x="6227763" y="1524000"/>
          <p14:tracePt t="37735" x="6221413" y="1512888"/>
          <p14:tracePt t="37752" x="6221413" y="1506538"/>
          <p14:tracePt t="37760" x="6221413" y="1500188"/>
          <p14:tracePt t="37823" x="6232525" y="1512888"/>
          <p14:tracePt t="37831" x="6232525" y="1517650"/>
          <p14:tracePt t="37839" x="6238875" y="1541463"/>
          <p14:tracePt t="37847" x="6238875" y="1554163"/>
          <p14:tracePt t="37855" x="6238875" y="1584325"/>
          <p14:tracePt t="37863" x="6232525" y="1619250"/>
          <p14:tracePt t="37871" x="6227763" y="1643063"/>
          <p14:tracePt t="37879" x="6215063" y="1679575"/>
          <p14:tracePt t="37887" x="6203950" y="1708150"/>
          <p14:tracePt t="37895" x="6184900" y="1744663"/>
          <p14:tracePt t="37903" x="6173788" y="1785938"/>
          <p14:tracePt t="37911" x="6156325" y="1839913"/>
          <p14:tracePt t="37919" x="6143625" y="1893888"/>
          <p14:tracePt t="37927" x="6132513" y="1952625"/>
          <p14:tracePt t="37935" x="6132513" y="2024063"/>
          <p14:tracePt t="37943" x="6119813" y="2095500"/>
          <p14:tracePt t="37951" x="6108700" y="2149475"/>
          <p14:tracePt t="37960" x="6108700" y="2208213"/>
          <p14:tracePt t="37967" x="6102350" y="2244725"/>
          <p14:tracePt t="37975" x="6102350" y="2274888"/>
          <p14:tracePt t="37984" x="6102350" y="2279650"/>
          <p14:tracePt t="38063" x="6108700" y="2279650"/>
          <p14:tracePt t="38071" x="6108700" y="2238375"/>
          <p14:tracePt t="38079" x="6126163" y="2190750"/>
          <p14:tracePt t="38087" x="6132513" y="2149475"/>
          <p14:tracePt t="38095" x="6143625" y="2101850"/>
          <p14:tracePt t="38103" x="6156325" y="2054225"/>
          <p14:tracePt t="38111" x="6173788" y="2000250"/>
          <p14:tracePt t="38119" x="6184900" y="1952625"/>
          <p14:tracePt t="38127" x="6191250" y="1911350"/>
          <p14:tracePt t="38135" x="6197600" y="1870075"/>
          <p14:tracePt t="38143" x="6197600" y="1827213"/>
          <p14:tracePt t="38151" x="6203950" y="1798638"/>
          <p14:tracePt t="38160" x="6208713" y="1774825"/>
          <p14:tracePt t="38167" x="6208713" y="1744663"/>
          <p14:tracePt t="38175" x="6208713" y="1720850"/>
          <p14:tracePt t="38183" x="6215063" y="1703388"/>
          <p14:tracePt t="38191" x="6215063" y="1690688"/>
          <p14:tracePt t="38200" x="6215063" y="1673225"/>
          <p14:tracePt t="38207" x="6215063" y="1660525"/>
          <p14:tracePt t="38215" x="6215063" y="1643063"/>
          <p14:tracePt t="38223" x="6215063" y="1636713"/>
          <p14:tracePt t="38231" x="6215063" y="1625600"/>
          <p14:tracePt t="38239" x="6221413" y="1619250"/>
          <p14:tracePt t="38327" x="6221413" y="1631950"/>
          <p14:tracePt t="38335" x="6221413" y="1643063"/>
          <p14:tracePt t="38344" x="6221413" y="1649413"/>
          <p14:tracePt t="38351" x="6221413" y="1666875"/>
          <p14:tracePt t="38360" x="6221413" y="1684338"/>
          <p14:tracePt t="38367" x="6221413" y="1708150"/>
          <p14:tracePt t="38375" x="6221413" y="1731963"/>
          <p14:tracePt t="38383" x="6221413" y="1762125"/>
          <p14:tracePt t="38391" x="6221413" y="1798638"/>
          <p14:tracePt t="38399" x="6221413" y="1846263"/>
          <p14:tracePt t="38407" x="6221413" y="1898650"/>
          <p14:tracePt t="38415" x="6221413" y="1958975"/>
          <p14:tracePt t="38423" x="6221413" y="2024063"/>
          <p14:tracePt t="38431" x="6221413" y="2078038"/>
          <p14:tracePt t="38439" x="6221413" y="2132013"/>
          <p14:tracePt t="38447" x="6221413" y="2190750"/>
          <p14:tracePt t="38455" x="6221413" y="2220913"/>
          <p14:tracePt t="38463" x="6221413" y="2251075"/>
          <p14:tracePt t="38471" x="6221413" y="2255838"/>
          <p14:tracePt t="38487" x="6221413" y="2262188"/>
          <p14:tracePt t="38559" x="6221413" y="2255838"/>
          <p14:tracePt t="38567" x="6221413" y="2214563"/>
          <p14:tracePt t="38575" x="6221413" y="2166938"/>
          <p14:tracePt t="38583" x="6221413" y="2119313"/>
          <p14:tracePt t="38591" x="6227763" y="2071688"/>
          <p14:tracePt t="38599" x="6238875" y="2017713"/>
          <p14:tracePt t="38607" x="6238875" y="1958975"/>
          <p14:tracePt t="38615" x="6238875" y="1898650"/>
          <p14:tracePt t="38623" x="6238875" y="1851025"/>
          <p14:tracePt t="38631" x="6238875" y="1798638"/>
          <p14:tracePt t="38639" x="6238875" y="1744663"/>
          <p14:tracePt t="38647" x="6245225" y="1708150"/>
          <p14:tracePt t="38655" x="6251575" y="1666875"/>
          <p14:tracePt t="38663" x="6256338" y="1625600"/>
          <p14:tracePt t="38671" x="6262688" y="1595438"/>
          <p14:tracePt t="38679" x="6262688" y="1565275"/>
          <p14:tracePt t="38687" x="6269038" y="1541463"/>
          <p14:tracePt t="38695" x="6269038" y="1517650"/>
          <p14:tracePt t="38703" x="6269038" y="1500188"/>
          <p14:tracePt t="38711" x="6269038" y="1489075"/>
          <p14:tracePt t="38719" x="6269038" y="1476375"/>
          <p14:tracePt t="38728" x="6269038" y="1458913"/>
          <p14:tracePt t="38735" x="6262688" y="1452563"/>
          <p14:tracePt t="38744" x="6262688" y="1446213"/>
          <p14:tracePt t="38815" x="6269038" y="1452563"/>
          <p14:tracePt t="38823" x="6269038" y="1470025"/>
          <p14:tracePt t="38831" x="6275388" y="1489075"/>
          <p14:tracePt t="38839" x="6275388" y="1506538"/>
          <p14:tracePt t="38847" x="6275388" y="1530350"/>
          <p14:tracePt t="38855" x="6275388" y="1541463"/>
          <p14:tracePt t="38863" x="6275388" y="1571625"/>
          <p14:tracePt t="38871" x="6275388" y="1595438"/>
          <p14:tracePt t="38879" x="6275388" y="1619250"/>
          <p14:tracePt t="38887" x="6275388" y="1666875"/>
          <p14:tracePt t="38895" x="6269038" y="1720850"/>
          <p14:tracePt t="38903" x="6269038" y="1785938"/>
          <p14:tracePt t="38911" x="6269038" y="1839913"/>
          <p14:tracePt t="38919" x="6269038" y="1905000"/>
          <p14:tracePt t="38927" x="6269038" y="1958975"/>
          <p14:tracePt t="38935" x="6269038" y="2006600"/>
          <p14:tracePt t="38944" x="6269038" y="2030413"/>
          <p14:tracePt t="38951" x="6262688" y="2047875"/>
          <p14:tracePt t="38960" x="6262688" y="2054225"/>
          <p14:tracePt t="39055" x="6262688" y="2060575"/>
          <p14:tracePt t="39063" x="6262688" y="2054225"/>
          <p14:tracePt t="39071" x="6262688" y="2017713"/>
          <p14:tracePt t="39079" x="6262688" y="1970088"/>
          <p14:tracePt t="39087" x="6262688" y="1922463"/>
          <p14:tracePt t="39095" x="6262688" y="1870075"/>
          <p14:tracePt t="39103" x="6262688" y="1809750"/>
          <p14:tracePt t="39111" x="6262688" y="1762125"/>
          <p14:tracePt t="39119" x="6256338" y="1714500"/>
          <p14:tracePt t="39127" x="6256338" y="1673225"/>
          <p14:tracePt t="39135" x="6251575" y="1631950"/>
          <p14:tracePt t="39144" x="6251575" y="1601788"/>
          <p14:tracePt t="39152" x="6251575" y="1577975"/>
          <p14:tracePt t="39160" x="6245225" y="1565275"/>
          <p14:tracePt t="39167" x="6245225" y="1554163"/>
          <p14:tracePt t="39175" x="6245225" y="1536700"/>
          <p14:tracePt t="39183" x="6245225" y="1524000"/>
          <p14:tracePt t="39191" x="6245225" y="1517650"/>
          <p14:tracePt t="39207" x="6245225" y="1512888"/>
          <p14:tracePt t="39279" x="6245225" y="1517650"/>
          <p14:tracePt t="39287" x="6245225" y="1536700"/>
          <p14:tracePt t="39295" x="6245225" y="1565275"/>
          <p14:tracePt t="39303" x="6245225" y="1589088"/>
          <p14:tracePt t="39311" x="6245225" y="1612900"/>
          <p14:tracePt t="39319" x="6245225" y="1636713"/>
          <p14:tracePt t="39327" x="6238875" y="1666875"/>
          <p14:tracePt t="39335" x="6232525" y="1697038"/>
          <p14:tracePt t="39343" x="6227763" y="1727200"/>
          <p14:tracePt t="39352" x="6221413" y="1762125"/>
          <p14:tracePt t="39360" x="6215063" y="1809750"/>
          <p14:tracePt t="39367" x="6215063" y="1857375"/>
          <p14:tracePt t="39375" x="6215063" y="1917700"/>
          <p14:tracePt t="39383" x="6215063" y="1970088"/>
          <p14:tracePt t="39391" x="6215063" y="2017713"/>
          <p14:tracePt t="39399" x="6215063" y="2060575"/>
          <p14:tracePt t="39407" x="6215063" y="2095500"/>
          <p14:tracePt t="39415" x="6215063" y="2125663"/>
          <p14:tracePt t="39423" x="6215063" y="2132013"/>
          <p14:tracePt t="39495" x="6221413" y="2119313"/>
          <p14:tracePt t="39503" x="6227763" y="2084388"/>
          <p14:tracePt t="39511" x="6232525" y="2036763"/>
          <p14:tracePt t="39519" x="6245225" y="1989138"/>
          <p14:tracePt t="39527" x="6245225" y="1941513"/>
          <p14:tracePt t="39536" x="6256338" y="1887538"/>
          <p14:tracePt t="39543" x="6256338" y="1827213"/>
          <p14:tracePt t="39551" x="6269038" y="1779588"/>
          <p14:tracePt t="39560" x="6275388" y="1731963"/>
          <p14:tracePt t="39567" x="6280150" y="1690688"/>
          <p14:tracePt t="39575" x="6286500" y="1660525"/>
          <p14:tracePt t="39583" x="6286500" y="1643063"/>
          <p14:tracePt t="39591" x="6286500" y="1636713"/>
          <p14:tracePt t="39727" x="6292850" y="1636713"/>
          <p14:tracePt t="39751" x="6292850" y="1649413"/>
          <p14:tracePt t="39760" x="6292850" y="1679575"/>
          <p14:tracePt t="39767" x="6292850" y="1703388"/>
          <p14:tracePt t="39775" x="6292850" y="1731963"/>
          <p14:tracePt t="39783" x="6292850" y="1762125"/>
          <p14:tracePt t="39791" x="6292850" y="1792288"/>
          <p14:tracePt t="39799" x="6292850" y="1827213"/>
          <p14:tracePt t="39807" x="6292850" y="1857375"/>
          <p14:tracePt t="39815" x="6292850" y="1893888"/>
          <p14:tracePt t="39823" x="6292850" y="1935163"/>
          <p14:tracePt t="39831" x="6292850" y="1970088"/>
          <p14:tracePt t="39839" x="6292850" y="2006600"/>
          <p14:tracePt t="39847" x="6292850" y="2030413"/>
          <p14:tracePt t="39855" x="6292850" y="2047875"/>
          <p14:tracePt t="39863" x="6292850" y="2065338"/>
          <p14:tracePt t="39871" x="6292850" y="2071688"/>
          <p14:tracePt t="39879" x="6292850" y="2078038"/>
          <p14:tracePt t="39975" x="6292850" y="2071688"/>
          <p14:tracePt t="39983" x="6292850" y="2054225"/>
          <p14:tracePt t="39991" x="6299200" y="2047875"/>
          <p14:tracePt t="40015" x="6299200" y="2041525"/>
          <p14:tracePt t="40175" x="6310313" y="2041525"/>
          <p14:tracePt t="40183" x="6323013" y="2054225"/>
          <p14:tracePt t="40191" x="6357938" y="2071688"/>
          <p14:tracePt t="40199" x="6411913" y="2108200"/>
          <p14:tracePt t="40207" x="6477000" y="2136775"/>
          <p14:tracePt t="40215" x="6554788" y="2179638"/>
          <p14:tracePt t="40223" x="6637338" y="2227263"/>
          <p14:tracePt t="40231" x="6745288" y="2286000"/>
          <p14:tracePt t="40239" x="6875463" y="2357438"/>
          <p14:tracePt t="40247" x="6994525" y="2422525"/>
          <p14:tracePt t="40255" x="7126288" y="2500313"/>
          <p14:tracePt t="40263" x="7232650" y="2571750"/>
          <p14:tracePt t="40271" x="7394575" y="2673350"/>
          <p14:tracePt t="40279" x="7507288" y="2751138"/>
          <p14:tracePt t="40287" x="7626350" y="2833688"/>
          <p14:tracePt t="40295" x="7732713" y="2917825"/>
          <p14:tracePt t="40303" x="7816850" y="2989263"/>
          <p14:tracePt t="40311" x="7899400" y="3065463"/>
          <p14:tracePt t="40320" x="7947025" y="3125788"/>
          <p14:tracePt t="40327" x="7983538" y="3173413"/>
          <p14:tracePt t="40336" x="8001000" y="3203575"/>
          <p14:tracePt t="40344" x="8013700" y="3214688"/>
          <p14:tracePt t="40353" x="8031163" y="3227388"/>
          <p14:tracePt t="40423" x="8031163" y="3221038"/>
          <p14:tracePt t="40439" x="8031163" y="3203575"/>
          <p14:tracePt t="40447" x="8031163" y="3190875"/>
          <p14:tracePt t="40455" x="8031163" y="3173413"/>
          <p14:tracePt t="40463" x="8048625" y="3149600"/>
          <p14:tracePt t="40471" x="8072438" y="3136900"/>
          <p14:tracePt t="40479" x="8120063" y="3113088"/>
          <p14:tracePt t="40487" x="8150225" y="3101975"/>
          <p14:tracePt t="40495" x="8174038" y="3089275"/>
          <p14:tracePt t="40503" x="8191500" y="3084513"/>
          <p14:tracePt t="40511" x="8204200" y="3084513"/>
          <p14:tracePt t="40551" x="8208963" y="3084513"/>
          <p14:tracePt t="40575" x="8215313" y="3084513"/>
          <p14:tracePt t="40583" x="8221663" y="3084513"/>
          <p14:tracePt t="40607" x="8221663" y="3089275"/>
          <p14:tracePt t="40623" x="8221663" y="3095625"/>
          <p14:tracePt t="40631" x="8221663" y="3101975"/>
          <p14:tracePt t="40655" x="8215313" y="3108325"/>
          <p14:tracePt t="40671" x="8197850" y="3136900"/>
          <p14:tracePt t="40679" x="8191500" y="3143250"/>
          <p14:tracePt t="40687" x="8185150" y="3155950"/>
          <p14:tracePt t="40695" x="8180388" y="3155950"/>
          <p14:tracePt t="40703" x="8167688" y="3173413"/>
          <p14:tracePt t="40711" x="8156575" y="3179763"/>
          <p14:tracePt t="40719" x="8143875" y="3190875"/>
          <p14:tracePt t="40727" x="8132763" y="3197225"/>
          <p14:tracePt t="40736" x="8126413" y="3203575"/>
          <p14:tracePt t="40744" x="8120063" y="3203575"/>
          <p14:tracePt t="40751" x="8113713" y="3214688"/>
          <p14:tracePt t="40767" x="8102600" y="3227388"/>
          <p14:tracePt t="40783" x="8096250" y="3232150"/>
          <p14:tracePt t="40799" x="8096250" y="3238500"/>
          <p14:tracePt t="40903" x="8096250" y="3232150"/>
          <p14:tracePt t="40919" x="8096250" y="3227388"/>
          <p14:tracePt t="41079" x="8096250" y="3232150"/>
          <p14:tracePt t="41087" x="8102600" y="3255963"/>
          <p14:tracePt t="41095" x="8108950" y="3268663"/>
          <p14:tracePt t="41103" x="8113713" y="3298825"/>
          <p14:tracePt t="41111" x="8126413" y="3309938"/>
          <p14:tracePt t="41119" x="8143875" y="3340100"/>
          <p14:tracePt t="41127" x="8185150" y="3381375"/>
          <p14:tracePt t="41136" x="8221663" y="3422650"/>
          <p14:tracePt t="41143" x="8286750" y="3465513"/>
          <p14:tracePt t="41151" x="8351838" y="3513138"/>
          <p14:tracePt t="41160" x="8412163" y="3548063"/>
          <p14:tracePt t="41167" x="8470900" y="3595688"/>
          <p14:tracePt t="41175" x="8531225" y="3632200"/>
          <p14:tracePt t="41183" x="8585200" y="3667125"/>
          <p14:tracePt t="41191" x="8626475" y="3708400"/>
          <p14:tracePt t="41199" x="8674100" y="3744913"/>
          <p14:tracePt t="41207" x="8715375" y="3779838"/>
          <p14:tracePt t="41215" x="8745538" y="3810000"/>
          <p14:tracePt t="41223" x="8769350" y="3846513"/>
          <p14:tracePt t="41231" x="8793163" y="3894138"/>
          <p14:tracePt t="41239" x="8816975" y="3935413"/>
          <p14:tracePt t="41247" x="8840788" y="3994150"/>
          <p14:tracePt t="41255" x="8875713" y="4065588"/>
          <p14:tracePt t="41263" x="8905875" y="4143375"/>
          <p14:tracePt t="41271" x="8918575" y="4208463"/>
          <p14:tracePt t="41279" x="8936038" y="4279900"/>
          <p14:tracePt t="41288" x="8959850" y="4346575"/>
          <p14:tracePt t="41295" x="8977313" y="4405313"/>
          <p14:tracePt t="41303" x="9001125" y="4465638"/>
          <p14:tracePt t="41311" x="9024938" y="4518025"/>
          <p14:tracePt t="41320" x="9055100" y="4554538"/>
          <p14:tracePt t="41328" x="9085263" y="4584700"/>
          <p14:tracePt t="41336" x="9132888" y="4619625"/>
          <p14:tracePt t="41344" x="9180513" y="4637088"/>
          <p14:tracePt t="41353" x="9228138" y="4649788"/>
          <p14:tracePt t="41361" x="9286875" y="4667250"/>
          <p14:tracePt t="41370" x="9340850" y="4684713"/>
          <p14:tracePt t="41377" x="9388475" y="4697413"/>
          <p14:tracePt t="41386" x="9423400" y="4714875"/>
          <p14:tracePt t="41393" x="9459913" y="4738688"/>
          <p14:tracePt t="41403" x="9483725" y="4756150"/>
          <p14:tracePt t="41410" x="9501188" y="4779963"/>
          <p14:tracePt t="41420" x="9513888" y="4803775"/>
          <p14:tracePt t="41427" x="9525000" y="4833938"/>
          <p14:tracePt t="41437" x="9525000" y="4851400"/>
          <p14:tracePt t="41444" x="9537700" y="4870450"/>
          <p14:tracePt t="41453" x="9537700" y="4881563"/>
          <p14:tracePt t="41461" x="9537700" y="4887913"/>
          <p14:tracePt t="41487" x="9531350" y="4887913"/>
          <p14:tracePt t="41503" x="9525000" y="4887913"/>
          <p14:tracePt t="41511" x="9518650" y="4875213"/>
          <p14:tracePt t="41520" x="9513888" y="4846638"/>
          <p14:tracePt t="41527" x="9494838" y="4816475"/>
          <p14:tracePt t="41535" x="9483725" y="4792663"/>
          <p14:tracePt t="41543" x="9471025" y="4756150"/>
          <p14:tracePt t="41551" x="9459913" y="4732338"/>
          <p14:tracePt t="41560" x="9453563" y="4708525"/>
          <p14:tracePt t="41567" x="9442450" y="4679950"/>
          <p14:tracePt t="41575" x="9429750" y="4649788"/>
          <p14:tracePt t="41583" x="9418638" y="4619625"/>
          <p14:tracePt t="41591" x="9412288" y="4584700"/>
          <p14:tracePt t="41599" x="9388475" y="4541838"/>
          <p14:tracePt t="41607" x="9364663" y="4494213"/>
          <p14:tracePt t="41615" x="9334500" y="4441825"/>
          <p14:tracePt t="41623" x="9299575" y="4381500"/>
          <p14:tracePt t="41631" x="9251950" y="4316413"/>
          <p14:tracePt t="41639" x="9191625" y="4256088"/>
          <p14:tracePt t="41647" x="9120188" y="4179888"/>
          <p14:tracePt t="41655" x="9055100" y="4119563"/>
          <p14:tracePt t="41663" x="8990013" y="4054475"/>
          <p14:tracePt t="41671" x="8918575" y="3994150"/>
          <p14:tracePt t="41679" x="8851900" y="3946525"/>
          <p14:tracePt t="41687" x="8804275" y="3917950"/>
          <p14:tracePt t="41695" x="8763000" y="3898900"/>
          <p14:tracePt t="41704" x="8728075" y="3894138"/>
          <p14:tracePt t="41711" x="8691563" y="3887788"/>
          <p14:tracePt t="41720" x="8680450" y="3887788"/>
          <p14:tracePt t="41728" x="8661400" y="3887788"/>
          <p14:tracePt t="41736" x="8650288" y="3887788"/>
          <p14:tracePt t="41744" x="8643938" y="3887788"/>
          <p14:tracePt t="41753" x="8637588" y="3894138"/>
          <p14:tracePt t="41760" x="8632825" y="3894138"/>
          <p14:tracePt t="41770" x="8626475" y="3898900"/>
          <p14:tracePt t="41777" x="8613775" y="3898900"/>
          <p14:tracePt t="41786" x="8596313" y="3905250"/>
          <p14:tracePt t="41793" x="8555038" y="3911600"/>
          <p14:tracePt t="41803" x="8524875" y="3922713"/>
          <p14:tracePt t="41811" x="8466138" y="3929063"/>
          <p14:tracePt t="41820" x="8405813" y="3952875"/>
          <p14:tracePt t="41827" x="8358188" y="3965575"/>
          <p14:tracePt t="41837" x="8316913" y="3976688"/>
          <p14:tracePt t="41844" x="8262938" y="3994150"/>
          <p14:tracePt t="41853" x="8215313" y="4000500"/>
          <p14:tracePt t="41860" x="8167688" y="4017963"/>
          <p14:tracePt t="41870" x="8120063" y="4024313"/>
          <p14:tracePt t="41877" x="8078788" y="4024313"/>
          <p14:tracePt t="41887" x="8042275" y="4024313"/>
          <p14:tracePt t="41887" x="8018463" y="4024313"/>
          <p14:tracePt t="41895" x="8001000" y="4024313"/>
          <p14:tracePt t="41904" x="7989888" y="4024313"/>
          <p14:tracePt t="41943" x="7989888" y="4017963"/>
          <p14:tracePt t="41951" x="7989888" y="4006850"/>
          <p14:tracePt t="41967" x="7989888" y="4000500"/>
          <p14:tracePt t="41975" x="7983538" y="3983038"/>
          <p14:tracePt t="41983" x="7977188" y="3976688"/>
          <p14:tracePt t="41991" x="7966075" y="3959225"/>
          <p14:tracePt t="41999" x="7947025" y="3946525"/>
          <p14:tracePt t="42015" x="7935913" y="3941763"/>
          <p14:tracePt t="42023" x="7923213" y="3935413"/>
          <p14:tracePt t="42031" x="7912100" y="3929063"/>
          <p14:tracePt t="42039" x="7905750" y="3929063"/>
          <p14:tracePt t="42055" x="7899400" y="3929063"/>
          <p14:tracePt t="42063" x="7894638" y="3929063"/>
          <p14:tracePt t="42071" x="7894638" y="3922713"/>
          <p14:tracePt t="42119" x="7888288" y="3922713"/>
          <p14:tracePt t="42127" x="7881938" y="3911600"/>
          <p14:tracePt t="42135" x="7870825" y="3898900"/>
          <p14:tracePt t="42143" x="7851775" y="3887788"/>
          <p14:tracePt t="42151" x="7834313" y="3875088"/>
          <p14:tracePt t="42160" x="7834313" y="3870325"/>
          <p14:tracePt t="42175" x="7827963" y="3870325"/>
          <p14:tracePt t="42183" x="7827963" y="3863975"/>
          <p14:tracePt t="42199" x="7827963" y="3857625"/>
          <p14:tracePt t="42239" x="7827963" y="3851275"/>
          <p14:tracePt t="42247" x="7834313" y="3851275"/>
          <p14:tracePt t="42279" x="7840663" y="3851275"/>
          <p14:tracePt t="42287" x="7840663" y="3846513"/>
          <p14:tracePt t="42303" x="7851775" y="3840163"/>
          <p14:tracePt t="42311" x="7870825" y="3827463"/>
          <p14:tracePt t="42320" x="7875588" y="3822700"/>
          <p14:tracePt t="42327" x="7894638" y="3810000"/>
          <p14:tracePt t="42335" x="7899400" y="3803650"/>
          <p14:tracePt t="42343" x="7912100" y="3792538"/>
          <p14:tracePt t="42351" x="7929563" y="3779838"/>
          <p14:tracePt t="42360" x="7935913" y="3779838"/>
          <p14:tracePt t="42367" x="7947025" y="3768725"/>
          <p14:tracePt t="42375" x="7953375" y="3762375"/>
          <p14:tracePt t="42383" x="7970838" y="3756025"/>
          <p14:tracePt t="42391" x="7994650" y="3738563"/>
          <p14:tracePt t="42399" x="8001000" y="3727450"/>
          <p14:tracePt t="42407" x="8024813" y="3714750"/>
          <p14:tracePt t="42415" x="8037513" y="3697288"/>
          <p14:tracePt t="42423" x="8048625" y="3684588"/>
          <p14:tracePt t="42431" x="8066088" y="3660775"/>
          <p14:tracePt t="42439" x="8089900" y="3632200"/>
          <p14:tracePt t="42447" x="8108950" y="3608388"/>
          <p14:tracePt t="42455" x="8126413" y="3578225"/>
          <p14:tracePt t="42463" x="8156575" y="3554413"/>
          <p14:tracePt t="42471" x="8174038" y="3536950"/>
          <p14:tracePt t="42479" x="8197850" y="3513138"/>
          <p14:tracePt t="42487" x="8215313" y="3500438"/>
          <p14:tracePt t="42495" x="8221663" y="3489325"/>
          <p14:tracePt t="42504" x="8232775" y="3476625"/>
          <p14:tracePt t="42511" x="8239125" y="3465513"/>
          <p14:tracePt t="42520" x="8245475" y="3459163"/>
          <p14:tracePt t="42537" x="8251825" y="3452813"/>
          <p14:tracePt t="42544" x="8256588" y="3452813"/>
          <p14:tracePt t="42554" x="8256588" y="3446463"/>
          <p14:tracePt t="42560" x="8262938" y="3441700"/>
          <p14:tracePt t="42570" x="8269288" y="3441700"/>
          <p14:tracePt t="42577" x="8275638" y="3435350"/>
          <p14:tracePt t="42587" x="8280400" y="3429000"/>
          <p14:tracePt t="42593" x="8286750" y="3429000"/>
          <p14:tracePt t="42603" x="8299450" y="3422650"/>
          <p14:tracePt t="42610" x="8310563" y="3411538"/>
          <p14:tracePt t="42620" x="8316913" y="3411538"/>
          <p14:tracePt t="42627" x="8328025" y="3398838"/>
          <p14:tracePt t="42637" x="8347075" y="3387725"/>
          <p14:tracePt t="42644" x="8358188" y="3375025"/>
          <p14:tracePt t="42654" x="8382000" y="3363913"/>
          <p14:tracePt t="42661" x="8382000" y="3357563"/>
          <p14:tracePt t="42670" x="8388350" y="3357563"/>
          <p14:tracePt t="42767" x="8382000" y="3363913"/>
          <p14:tracePt t="42936" x="8394700" y="3363913"/>
          <p14:tracePt t="42943" x="8447088" y="3351213"/>
          <p14:tracePt t="42951" x="8524875" y="3309938"/>
          <p14:tracePt t="42960" x="8609013" y="3251200"/>
          <p14:tracePt t="42967" x="8704263" y="3173413"/>
          <p14:tracePt t="42975" x="8793163" y="3095625"/>
          <p14:tracePt t="42983" x="8882063" y="3013075"/>
          <p14:tracePt t="42991" x="8947150" y="2941638"/>
          <p14:tracePt t="42999" x="9007475" y="2857500"/>
          <p14:tracePt t="43007" x="9055100" y="2798763"/>
          <p14:tracePt t="43015" x="9078913" y="2755900"/>
          <p14:tracePt t="43023" x="9085263" y="2720975"/>
          <p14:tracePt t="43031" x="9085263" y="2703513"/>
          <p14:tracePt t="43111" x="9085263" y="2720975"/>
          <p14:tracePt t="43120" x="9085263" y="2732088"/>
          <p14:tracePt t="43127" x="9085263" y="2744788"/>
          <p14:tracePt t="43135" x="9085263" y="2768600"/>
          <p14:tracePt t="43143" x="9085263" y="2774950"/>
          <p14:tracePt t="43151" x="9085263" y="2779713"/>
          <p14:tracePt t="43160" x="9085263" y="2786063"/>
          <p14:tracePt t="43167" x="9085263" y="2798763"/>
          <p14:tracePt t="43175" x="9078913" y="2803525"/>
          <p14:tracePt t="43223" x="9072563" y="2803525"/>
          <p14:tracePt t="43239" x="9072563" y="2809875"/>
          <p14:tracePt t="43255" x="9066213" y="2809875"/>
          <p14:tracePt t="43287" x="9061450" y="2809875"/>
          <p14:tracePt t="43311" x="9055100" y="2816225"/>
          <p14:tracePt t="43320" x="9048750" y="2833688"/>
          <p14:tracePt t="43327" x="9048750" y="2851150"/>
          <p14:tracePt t="43335" x="9048750" y="2894013"/>
          <p14:tracePt t="43343" x="9048750" y="2935288"/>
          <p14:tracePt t="43351" x="9048750" y="2976563"/>
          <p14:tracePt t="43360" x="9072563" y="3036888"/>
          <p14:tracePt t="43367" x="9085263" y="3089275"/>
          <p14:tracePt t="43375" x="9109075" y="3149600"/>
          <p14:tracePt t="43383" x="9150350" y="3214688"/>
          <p14:tracePt t="43391" x="9204325" y="3279775"/>
          <p14:tracePt t="43399" x="9256713" y="3346450"/>
          <p14:tracePt t="43407" x="9317038" y="3422650"/>
          <p14:tracePt t="43415" x="9371013" y="3500438"/>
          <p14:tracePt t="43423" x="9418638" y="3565525"/>
          <p14:tracePt t="43431" x="9459913" y="3632200"/>
          <p14:tracePt t="43439" x="9501188" y="3684588"/>
          <p14:tracePt t="43447" x="9548813" y="3744913"/>
          <p14:tracePt t="43455" x="9590088" y="3792538"/>
          <p14:tracePt t="43463" x="9626600" y="3822700"/>
          <p14:tracePt t="43471" x="9667875" y="3870325"/>
          <p14:tracePt t="43479" x="9691688" y="3894138"/>
          <p14:tracePt t="43488" x="9728200" y="3935413"/>
          <p14:tracePt t="43495" x="9756775" y="3965575"/>
          <p14:tracePt t="43504" x="9793288" y="4013200"/>
          <p14:tracePt t="43511" x="9840913" y="4054475"/>
          <p14:tracePt t="43520" x="9882188" y="4084638"/>
          <p14:tracePt t="43527" x="9929813" y="4119563"/>
          <p14:tracePt t="43537" x="9971088" y="4149725"/>
          <p14:tracePt t="43544" x="10013950" y="4184650"/>
          <p14:tracePt t="43554" x="10061575" y="4208463"/>
          <p14:tracePt t="43560" x="10109200" y="4227513"/>
          <p14:tracePt t="43571" x="10156825" y="4251325"/>
          <p14:tracePt t="43577" x="10204450" y="4256088"/>
          <p14:tracePt t="43587" x="10233025" y="4262438"/>
          <p14:tracePt t="43593" x="10252075" y="4275138"/>
          <p14:tracePt t="43604" x="10263188" y="4275138"/>
          <p14:tracePt t="43610" x="10275888" y="4275138"/>
          <p14:tracePt t="43943" x="10280650" y="4275138"/>
          <p14:tracePt t="51495" x="10328275" y="4244975"/>
          <p14:tracePt t="51503" x="10399713" y="4227513"/>
          <p14:tracePt t="51512" x="10483850" y="4197350"/>
          <p14:tracePt t="51519" x="10572750" y="4156075"/>
          <p14:tracePt t="51528" x="10656888" y="4132263"/>
          <p14:tracePt t="51535" x="10739438" y="4089400"/>
          <p14:tracePt t="51545" x="10793413" y="4065588"/>
          <p14:tracePt t="51551" x="10834688" y="4041775"/>
          <p14:tracePt t="51561" x="10858500" y="4030663"/>
          <p14:tracePt t="51591" x="10858500" y="4024313"/>
          <p14:tracePt t="51599" x="10864850" y="4024313"/>
          <p14:tracePt t="51607" x="10871200" y="4017963"/>
          <p14:tracePt t="51615" x="10875963" y="4013200"/>
          <p14:tracePt t="51623" x="10912475" y="3989388"/>
          <p14:tracePt t="51631" x="10936288" y="3976688"/>
          <p14:tracePt t="51639" x="10960100" y="3959225"/>
          <p14:tracePt t="51647" x="10983913" y="3935413"/>
          <p14:tracePt t="51655" x="11001375" y="3898900"/>
          <p14:tracePt t="51663" x="11001375" y="3851275"/>
          <p14:tracePt t="51671" x="10990263" y="3803650"/>
          <p14:tracePt t="51679" x="10947400" y="3727450"/>
          <p14:tracePt t="51687" x="10899775" y="3632200"/>
          <p14:tracePt t="51695" x="10858500" y="3530600"/>
          <p14:tracePt t="51703" x="10810875" y="3411538"/>
          <p14:tracePt t="51712" x="10787063" y="3303588"/>
          <p14:tracePt t="51719" x="10752138" y="3208338"/>
          <p14:tracePt t="51728" x="10745788" y="3149600"/>
          <p14:tracePt t="51735" x="10745788" y="3113088"/>
          <p14:tracePt t="51745" x="10745788" y="3108325"/>
          <p14:tracePt t="51871" x="10756900" y="3084513"/>
          <p14:tracePt t="51879" x="10841038" y="3060700"/>
          <p14:tracePt t="51887" x="10953750" y="3017838"/>
          <p14:tracePt t="51895" x="11085513" y="2965450"/>
          <p14:tracePt t="51903" x="11161713" y="2922588"/>
          <p14:tracePt t="51911" x="11204575" y="2894013"/>
          <p14:tracePt t="51919" x="11209338" y="2874963"/>
          <p14:tracePt t="51927" x="11209338" y="2840038"/>
          <p14:tracePt t="51935" x="11209338" y="2803525"/>
          <p14:tracePt t="51944" x="11204575" y="2751138"/>
          <p14:tracePt t="51951" x="11191875" y="2708275"/>
          <p14:tracePt t="51960" x="11168063" y="2649538"/>
          <p14:tracePt t="51967" x="11137900" y="2595563"/>
          <p14:tracePt t="51975" x="11096625" y="2547938"/>
          <p14:tracePt t="51983" x="11049000" y="2500313"/>
          <p14:tracePt t="51991" x="10990263" y="2441575"/>
          <p14:tracePt t="51999" x="10906125" y="2381250"/>
          <p14:tracePt t="52007" x="10810875" y="2327275"/>
          <p14:tracePt t="52015" x="10680700" y="2262188"/>
          <p14:tracePt t="52023" x="10555288" y="2208213"/>
          <p14:tracePt t="52031" x="10412413" y="2160588"/>
          <p14:tracePt t="52039" x="10280650" y="2119313"/>
          <p14:tracePt t="52047" x="10167938" y="2089150"/>
          <p14:tracePt t="52055" x="10079038" y="2060575"/>
          <p14:tracePt t="52063" x="10013950" y="2047875"/>
          <p14:tracePt t="52071" x="9983788" y="2041525"/>
          <p14:tracePt t="52119" x="9990138" y="2041525"/>
          <p14:tracePt t="52175" x="9977438" y="2041525"/>
          <p14:tracePt t="52183" x="9953625" y="2041525"/>
          <p14:tracePt t="52191" x="9929813" y="2036763"/>
          <p14:tracePt t="52199" x="9882188" y="2012950"/>
          <p14:tracePt t="52207" x="9828213" y="1993900"/>
          <p14:tracePt t="52215" x="9756775" y="1965325"/>
          <p14:tracePt t="52223" x="9674225" y="1935163"/>
          <p14:tracePt t="52231" x="9578975" y="1905000"/>
          <p14:tracePt t="52239" x="9477375" y="1870075"/>
          <p14:tracePt t="52247" x="9351963" y="1839913"/>
          <p14:tracePt t="52255" x="9221788" y="1803400"/>
          <p14:tracePt t="52263" x="9090025" y="1779588"/>
          <p14:tracePt t="52271" x="8959850" y="1774825"/>
          <p14:tracePt t="52279" x="8834438" y="1755775"/>
          <p14:tracePt t="52287" x="8709025" y="1751013"/>
          <p14:tracePt t="52295" x="8596313" y="1751013"/>
          <p14:tracePt t="52303" x="8494713" y="1751013"/>
          <p14:tracePt t="52311" x="8423275" y="1768475"/>
          <p14:tracePt t="52319" x="8370888" y="1798638"/>
          <p14:tracePt t="52328" x="8323263" y="1833563"/>
          <p14:tracePt t="52335" x="8299450" y="1863725"/>
          <p14:tracePt t="52345" x="8269288" y="1911350"/>
          <p14:tracePt t="52351" x="8251825" y="1946275"/>
          <p14:tracePt t="52361" x="8232775" y="1976438"/>
          <p14:tracePt t="52367" x="8228013" y="2017713"/>
          <p14:tracePt t="52378" x="8221663" y="2065338"/>
          <p14:tracePt t="52383" x="8221663" y="2108200"/>
          <p14:tracePt t="52395" x="8215313" y="2155825"/>
          <p14:tracePt t="52399" x="8215313" y="2197100"/>
          <p14:tracePt t="52411" x="8215313" y="2232025"/>
          <p14:tracePt t="52415" x="8215313" y="2268538"/>
          <p14:tracePt t="52428" x="8215313" y="2303463"/>
          <p14:tracePt t="52431" x="8208963" y="2339975"/>
          <p14:tracePt t="52445" x="8204200" y="2363788"/>
          <p14:tracePt t="52448" x="8204200" y="2393950"/>
          <p14:tracePt t="52461" x="8191500" y="2422525"/>
          <p14:tracePt t="52464" x="8185150" y="2459038"/>
          <p14:tracePt t="52478" x="8174038" y="2500313"/>
          <p14:tracePt t="52481" x="8167688" y="2536825"/>
          <p14:tracePt t="52495" x="8161338" y="2578100"/>
          <p14:tracePt t="52496" x="8156575" y="2613025"/>
          <p14:tracePt t="52503" x="8156575" y="2632075"/>
          <p14:tracePt t="52512" x="8156575" y="2636838"/>
          <p14:tracePt t="52519" x="8156575" y="2643188"/>
          <p14:tracePt t="52583" x="8161338" y="2643188"/>
          <p14:tracePt t="52591" x="8185150" y="2655888"/>
          <p14:tracePt t="52599" x="8228013" y="2667000"/>
          <p14:tracePt t="52607" x="8280400" y="2690813"/>
          <p14:tracePt t="52615" x="8340725" y="2727325"/>
          <p14:tracePt t="52623" x="8412163" y="2768600"/>
          <p14:tracePt t="52631" x="8489950" y="2822575"/>
          <p14:tracePt t="52639" x="8561388" y="2863850"/>
          <p14:tracePt t="52647" x="8620125" y="2917825"/>
          <p14:tracePt t="52655" x="8691563" y="2965450"/>
          <p14:tracePt t="52663" x="8769350" y="3017838"/>
          <p14:tracePt t="52671" x="8828088" y="3065463"/>
          <p14:tracePt t="52679" x="8894763" y="3125788"/>
          <p14:tracePt t="52687" x="8970963" y="3197225"/>
          <p14:tracePt t="52695" x="9031288" y="3275013"/>
          <p14:tracePt t="52703" x="9096375" y="3363913"/>
          <p14:tracePt t="52712" x="9167813" y="3452813"/>
          <p14:tracePt t="52719" x="9239250" y="3554413"/>
          <p14:tracePt t="52728" x="9310688" y="3660775"/>
          <p14:tracePt t="52735" x="9388475" y="3762375"/>
          <p14:tracePt t="52745" x="9459913" y="3863975"/>
          <p14:tracePt t="52751" x="9513888" y="3959225"/>
          <p14:tracePt t="52761" x="9578975" y="4054475"/>
          <p14:tracePt t="52767" x="9626600" y="4125913"/>
          <p14:tracePt t="52778" x="9680575" y="4191000"/>
          <p14:tracePt t="52783" x="9739313" y="4268788"/>
          <p14:tracePt t="52795" x="9786938" y="4327525"/>
          <p14:tracePt t="52799" x="9834563" y="4375150"/>
          <p14:tracePt t="52811" x="9882188" y="4435475"/>
          <p14:tracePt t="52815" x="9912350" y="4494213"/>
          <p14:tracePt t="52828" x="9942513" y="4548188"/>
          <p14:tracePt t="52831" x="9959975" y="4595813"/>
          <p14:tracePt t="52845" x="9971088" y="4643438"/>
          <p14:tracePt t="52848" x="9983788" y="4679950"/>
          <p14:tracePt t="52861" x="9994900" y="4714875"/>
          <p14:tracePt t="52865" x="10001250" y="4738688"/>
          <p14:tracePt t="52878" x="10007600" y="4756150"/>
          <p14:tracePt t="52880" x="10013950" y="4768850"/>
          <p14:tracePt t="52896" x="10013950" y="4775200"/>
          <p14:tracePt t="52927" x="10007600" y="4775200"/>
          <p14:tracePt t="52935" x="10001250" y="4775200"/>
          <p14:tracePt t="52951" x="9994900" y="4775200"/>
          <p14:tracePt t="52960" x="9994900" y="4768850"/>
          <p14:tracePt t="52967" x="9977438" y="4762500"/>
          <p14:tracePt t="52975" x="9953625" y="4751388"/>
          <p14:tracePt t="52983" x="9929813" y="4738688"/>
          <p14:tracePt t="52991" x="9894888" y="4708525"/>
          <p14:tracePt t="52999" x="9858375" y="4679950"/>
          <p14:tracePt t="53007" x="9817100" y="4637088"/>
          <p14:tracePt t="53015" x="9745663" y="4584700"/>
          <p14:tracePt t="53023" x="9667875" y="4518025"/>
          <p14:tracePt t="53031" x="9555163" y="4441825"/>
          <p14:tracePt t="53039" x="9459913" y="4364038"/>
          <p14:tracePt t="53047" x="9304338" y="4238625"/>
          <p14:tracePt t="53055" x="9204325" y="4149725"/>
          <p14:tracePt t="53063" x="9078913" y="4054475"/>
          <p14:tracePt t="53071" x="8947150" y="3935413"/>
          <p14:tracePt t="53079" x="8851900" y="3846513"/>
          <p14:tracePt t="53087" x="8751888" y="3762375"/>
          <p14:tracePt t="53095" x="8661400" y="3684588"/>
          <p14:tracePt t="53103" x="8585200" y="3613150"/>
          <p14:tracePt t="53111" x="8518525" y="3565525"/>
          <p14:tracePt t="53119" x="8466138" y="3530600"/>
          <p14:tracePt t="53128" x="8423275" y="3494088"/>
          <p14:tracePt t="53135" x="8405813" y="3482975"/>
          <p14:tracePt t="53145" x="8399463" y="3482975"/>
          <p14:tracePt t="53191" x="8435975" y="3517900"/>
          <p14:tracePt t="53199" x="8459788" y="3554413"/>
          <p14:tracePt t="53207" x="8494713" y="3589338"/>
          <p14:tracePt t="53215" x="8531225" y="3636963"/>
          <p14:tracePt t="53223" x="8572500" y="3679825"/>
          <p14:tracePt t="53231" x="8609013" y="3721100"/>
          <p14:tracePt t="53239" x="8626475" y="3756025"/>
          <p14:tracePt t="53247" x="8650288" y="3792538"/>
          <p14:tracePt t="53255" x="8680450" y="3827463"/>
          <p14:tracePt t="53263" x="8704263" y="3870325"/>
          <p14:tracePt t="53271" x="8728075" y="3911600"/>
          <p14:tracePt t="53279" x="8751888" y="3952875"/>
          <p14:tracePt t="53287" x="8780463" y="4006850"/>
          <p14:tracePt t="53295" x="8823325" y="4078288"/>
          <p14:tracePt t="53303" x="8858250" y="4143375"/>
          <p14:tracePt t="53312" x="8894763" y="4208463"/>
          <p14:tracePt t="53319" x="8936038" y="4286250"/>
          <p14:tracePt t="53328" x="8970963" y="4351338"/>
          <p14:tracePt t="53335" x="9007475" y="4411663"/>
          <p14:tracePt t="53345" x="9042400" y="4452938"/>
          <p14:tracePt t="53351" x="9072563" y="4494213"/>
          <p14:tracePt t="53362" x="9090025" y="4518025"/>
          <p14:tracePt t="53367" x="9096375" y="4518025"/>
          <p14:tracePt t="53378" x="9096375" y="4524375"/>
          <p14:tracePt t="53463" x="9096375" y="4518025"/>
          <p14:tracePt t="53471" x="9096375" y="4513263"/>
          <p14:tracePt t="53479" x="9090025" y="4506913"/>
          <p14:tracePt t="53487" x="9085263" y="4500563"/>
          <p14:tracePt t="54783" x="9090025" y="4494213"/>
          <p14:tracePt t="54791" x="9120188" y="4476750"/>
          <p14:tracePt t="54799" x="9161463" y="4446588"/>
          <p14:tracePt t="54807" x="9191625" y="4422775"/>
          <p14:tracePt t="54815" x="9215438" y="4394200"/>
          <p14:tracePt t="54823" x="9221788" y="4375150"/>
          <p14:tracePt t="54839" x="9221788" y="4370388"/>
          <p14:tracePt t="54847" x="9221788" y="4364038"/>
          <p14:tracePt t="55447" x="9221788" y="4357688"/>
          <p14:tracePt t="55455" x="9232900" y="4351338"/>
          <p14:tracePt t="55471" x="9232900" y="4346575"/>
          <p14:tracePt t="55479" x="9232900" y="4340225"/>
          <p14:tracePt t="55487" x="9239250" y="4327525"/>
          <p14:tracePt t="55511" x="9239250" y="4322763"/>
          <p14:tracePt t="55519" x="9239250" y="4316413"/>
          <p14:tracePt t="55527" x="9228138" y="4298950"/>
          <p14:tracePt t="55535" x="9209088" y="4279900"/>
          <p14:tracePt t="55544" x="9191625" y="4256088"/>
          <p14:tracePt t="55551" x="9161463" y="4221163"/>
          <p14:tracePt t="55560" x="9137650" y="4203700"/>
          <p14:tracePt t="55567" x="9113838" y="4179888"/>
          <p14:tracePt t="55575" x="9078913" y="4156075"/>
          <p14:tracePt t="55583" x="9061450" y="4137025"/>
          <p14:tracePt t="55591" x="9048750" y="4125913"/>
          <p14:tracePt t="55599" x="9031288" y="4113213"/>
          <p14:tracePt t="55607" x="9018588" y="4102100"/>
          <p14:tracePt t="55615" x="9007475" y="4084638"/>
          <p14:tracePt t="55623" x="8990013" y="4071938"/>
          <p14:tracePt t="55632" x="8990013" y="4065588"/>
          <p14:tracePt t="55639" x="8977313" y="4054475"/>
          <p14:tracePt t="55648" x="8970963" y="4054475"/>
          <p14:tracePt t="55655" x="8966200" y="4048125"/>
          <p14:tracePt t="55664" x="8959850" y="4041775"/>
          <p14:tracePt t="55671" x="8953500" y="4041775"/>
          <p14:tracePt t="55943" x="8929688" y="4024313"/>
          <p14:tracePt t="55951" x="8888413" y="3994150"/>
          <p14:tracePt t="55960" x="8834438" y="3946525"/>
          <p14:tracePt t="55967" x="8763000" y="3881438"/>
          <p14:tracePt t="55975" x="8691563" y="3827463"/>
          <p14:tracePt t="55983" x="8626475" y="3775075"/>
          <p14:tracePt t="55991" x="8572500" y="3732213"/>
          <p14:tracePt t="55999" x="8501063" y="3697288"/>
          <p14:tracePt t="56007" x="8442325" y="3660775"/>
          <p14:tracePt t="56015" x="8370888" y="3619500"/>
          <p14:tracePt t="56023" x="8280400" y="3584575"/>
          <p14:tracePt t="56031" x="8191500" y="3541713"/>
          <p14:tracePt t="56039" x="8089900" y="3489325"/>
          <p14:tracePt t="56047" x="7994650" y="3435350"/>
          <p14:tracePt t="56055" x="7918450" y="3381375"/>
          <p14:tracePt t="56064" x="7851775" y="3327400"/>
          <p14:tracePt t="56071" x="7804150" y="3275013"/>
          <p14:tracePt t="56080" x="7775575" y="3227388"/>
          <p14:tracePt t="56087" x="7739063" y="3179763"/>
          <p14:tracePt t="56095" x="7704138" y="3125788"/>
          <p14:tracePt t="56103" x="7673975" y="3078163"/>
          <p14:tracePt t="56112" x="7650163" y="3024188"/>
          <p14:tracePt t="56119" x="7620000" y="2959100"/>
          <p14:tracePt t="56128" x="7602538" y="2917825"/>
          <p14:tracePt t="56135" x="7578725" y="2851150"/>
          <p14:tracePt t="56145" x="7561263" y="2798763"/>
          <p14:tracePt t="56151" x="7548563" y="2762250"/>
          <p14:tracePt t="56161" x="7537450" y="2720975"/>
          <p14:tracePt t="56167" x="7531100" y="2703513"/>
          <p14:tracePt t="56178" x="7513638" y="2673350"/>
          <p14:tracePt t="56183" x="7494588" y="2636838"/>
          <p14:tracePt t="56194" x="7470775" y="2608263"/>
          <p14:tracePt t="56199" x="7435850" y="2560638"/>
          <p14:tracePt t="56211" x="7412038" y="2513013"/>
          <p14:tracePt t="56215" x="7370763" y="2465388"/>
          <p14:tracePt t="56227" x="7334250" y="2422525"/>
          <p14:tracePt t="56232" x="7316788" y="2393950"/>
          <p14:tracePt t="56244" x="7299325" y="2363788"/>
          <p14:tracePt t="56248" x="7286625" y="2333625"/>
          <p14:tracePt t="56261" x="7286625" y="2322513"/>
          <p14:tracePt t="56264" x="7280275" y="2322513"/>
          <p14:tracePt t="56277" x="7280275" y="2309813"/>
          <p14:tracePt t="56280" x="7280275" y="2298700"/>
          <p14:tracePt t="56294" x="7280275" y="2286000"/>
          <p14:tracePt t="56297" x="7280275" y="2262188"/>
          <p14:tracePt t="56311" x="7269163" y="2238375"/>
          <p14:tracePt t="56311" x="7256463" y="2203450"/>
          <p14:tracePt t="56319" x="7239000" y="2155825"/>
          <p14:tracePt t="56328" x="7221538" y="2101850"/>
          <p14:tracePt t="56335" x="7197725" y="2047875"/>
          <p14:tracePt t="56344" x="7180263" y="2006600"/>
          <p14:tracePt t="56351" x="7161213" y="1965325"/>
          <p14:tracePt t="56360" x="7143750" y="1928813"/>
          <p14:tracePt t="56367" x="7126288" y="1887538"/>
          <p14:tracePt t="56377" x="7126288" y="1870075"/>
          <p14:tracePt t="56383" x="7113588" y="1839913"/>
          <p14:tracePt t="56394" x="7102475" y="1816100"/>
          <p14:tracePt t="56399" x="7089775" y="1792288"/>
          <p14:tracePt t="56411" x="7078663" y="1779588"/>
          <p14:tracePt t="56415" x="7048500" y="1755775"/>
          <p14:tracePt t="56427" x="7024688" y="1751013"/>
          <p14:tracePt t="56431" x="6989763" y="1738313"/>
          <p14:tracePt t="56444" x="6953250" y="1727200"/>
          <p14:tracePt t="56447" x="6911975" y="1714500"/>
          <p14:tracePt t="56461" x="6888163" y="1708150"/>
          <p14:tracePt t="56464" x="6840538" y="1703388"/>
          <p14:tracePt t="56477" x="6792913" y="1684338"/>
          <p14:tracePt t="56481" x="6738938" y="1684338"/>
          <p14:tracePt t="56494" x="6691313" y="1679575"/>
          <p14:tracePt t="56498" x="6643688" y="1666875"/>
          <p14:tracePt t="56511" x="6589713" y="1660525"/>
          <p14:tracePt t="56512" x="6554788" y="1660525"/>
          <p14:tracePt t="56519" x="6518275" y="1660525"/>
          <p14:tracePt t="56528" x="6483350" y="1660525"/>
          <p14:tracePt t="56535" x="6465888" y="1660525"/>
          <p14:tracePt t="56544" x="6446838" y="1660525"/>
          <p14:tracePt t="56551" x="6442075" y="1660525"/>
          <p14:tracePt t="56560" x="6429375" y="1660525"/>
          <p14:tracePt t="56567" x="6423025" y="1660525"/>
          <p14:tracePt t="56577" x="6411913" y="1660525"/>
          <p14:tracePt t="56583" x="6388100" y="1666875"/>
          <p14:tracePt t="56594" x="6375400" y="1666875"/>
          <p14:tracePt t="56599" x="6351588" y="1684338"/>
          <p14:tracePt t="56611" x="6334125" y="1690688"/>
          <p14:tracePt t="56615" x="6310313" y="1703388"/>
          <p14:tracePt t="56627" x="6299200" y="1708150"/>
          <p14:tracePt t="56631" x="6280150" y="1708150"/>
          <p14:tracePt t="56644" x="6256338" y="1720850"/>
          <p14:tracePt t="56648" x="6238875" y="1727200"/>
          <p14:tracePt t="56661" x="6221413" y="1731963"/>
          <p14:tracePt t="56665" x="6203950" y="1731963"/>
          <p14:tracePt t="56677" x="6197600" y="1738313"/>
          <p14:tracePt t="56681" x="6180138" y="1738313"/>
          <p14:tracePt t="56699" x="6161088" y="1744663"/>
          <p14:tracePt t="56704" x="6149975" y="1744663"/>
          <p14:tracePt t="56714" x="6143625" y="1744663"/>
          <p14:tracePt t="56735" x="6137275" y="1744663"/>
          <p14:tracePt t="57079" x="6137275" y="1751013"/>
          <p14:tracePt t="57087" x="6149975" y="1768475"/>
          <p14:tracePt t="57095" x="6184900" y="1792288"/>
          <p14:tracePt t="57103" x="6245225" y="1839913"/>
          <p14:tracePt t="57111" x="6323013" y="1887538"/>
          <p14:tracePt t="57119" x="6405563" y="1935163"/>
          <p14:tracePt t="57127" x="6500813" y="1982788"/>
          <p14:tracePt t="57135" x="6596063" y="2030413"/>
          <p14:tracePt t="57143" x="6704013" y="2060575"/>
          <p14:tracePt t="57151" x="6840538" y="2101850"/>
          <p14:tracePt t="57160" x="6959600" y="2112963"/>
          <p14:tracePt t="57167" x="7089775" y="2136775"/>
          <p14:tracePt t="57175" x="7215188" y="2155825"/>
          <p14:tracePt t="57183" x="7327900" y="2173288"/>
          <p14:tracePt t="57191" x="7446963" y="2184400"/>
          <p14:tracePt t="57199" x="7554913" y="2208213"/>
          <p14:tracePt t="57207" x="7667625" y="2220913"/>
          <p14:tracePt t="57215" x="7780338" y="2244725"/>
          <p14:tracePt t="57223" x="7894638" y="2274888"/>
          <p14:tracePt t="57231" x="8001000" y="2303463"/>
          <p14:tracePt t="57239" x="8102600" y="2333625"/>
          <p14:tracePt t="57248" x="8204200" y="2370138"/>
          <p14:tracePt t="57255" x="8293100" y="2393950"/>
          <p14:tracePt t="57264" x="8382000" y="2422525"/>
          <p14:tracePt t="57271" x="8466138" y="2452688"/>
          <p14:tracePt t="57281" x="8555038" y="2476500"/>
          <p14:tracePt t="57287" x="8626475" y="2500313"/>
          <p14:tracePt t="57297" x="8685213" y="2524125"/>
          <p14:tracePt t="57303" x="8751888" y="2536825"/>
          <p14:tracePt t="57314" x="8793163" y="2554288"/>
          <p14:tracePt t="57319" x="8847138" y="2578100"/>
          <p14:tracePt t="57331" x="8882063" y="2601913"/>
          <p14:tracePt t="57335" x="8905875" y="2619375"/>
          <p14:tracePt t="57348" x="8929688" y="2643188"/>
          <p14:tracePt t="57351" x="8970963" y="2660650"/>
          <p14:tracePt t="57364" x="9013825" y="2690813"/>
          <p14:tracePt t="57368" x="9042400" y="2714625"/>
          <p14:tracePt t="57381" x="9078913" y="2751138"/>
          <p14:tracePt t="57384" x="9120188" y="2786063"/>
          <p14:tracePt t="57398" x="9144000" y="2827338"/>
          <p14:tracePt t="57401" x="9191625" y="2881313"/>
          <p14:tracePt t="57415" x="9232900" y="2941638"/>
          <p14:tracePt t="57417" x="9280525" y="3013075"/>
          <p14:tracePt t="57431" x="9394825" y="3190875"/>
          <p14:tracePt t="57439" x="9436100" y="3275013"/>
          <p14:tracePt t="57448" x="9471025" y="3363913"/>
          <p14:tracePt t="57455" x="9513888" y="3446463"/>
          <p14:tracePt t="57464" x="9542463" y="3530600"/>
          <p14:tracePt t="57471" x="9566275" y="3589338"/>
          <p14:tracePt t="57481" x="9585325" y="3636963"/>
          <p14:tracePt t="57487" x="9613900" y="3697288"/>
          <p14:tracePt t="57498" x="9656763" y="3751263"/>
          <p14:tracePt t="57503" x="9685338" y="3792538"/>
          <p14:tracePt t="57515" x="9709150" y="3846513"/>
          <p14:tracePt t="57519" x="9739313" y="3894138"/>
          <p14:tracePt t="57531" x="9763125" y="3929063"/>
          <p14:tracePt t="57535" x="9775825" y="3959225"/>
          <p14:tracePt t="57548" x="9775825" y="3976688"/>
          <p14:tracePt t="57551" x="9780588" y="3989388"/>
          <p14:tracePt t="57567" x="9780588" y="3994150"/>
          <p14:tracePt t="57581" x="9769475" y="4013200"/>
          <p14:tracePt t="57584" x="9728200" y="4030663"/>
          <p14:tracePt t="57598" x="9661525" y="4048125"/>
          <p14:tracePt t="57601" x="9566275" y="4071938"/>
          <p14:tracePt t="57615" x="9453563" y="4102100"/>
          <p14:tracePt t="57617" x="9323388" y="4125913"/>
          <p14:tracePt t="57631" x="9204325" y="4137025"/>
          <p14:tracePt t="57632" x="9078913" y="4156075"/>
          <p14:tracePt t="57639" x="8942388" y="4167188"/>
          <p14:tracePt t="57648" x="8732838" y="4184650"/>
          <p14:tracePt t="57655" x="8459788" y="4221163"/>
          <p14:tracePt t="57664" x="8108950" y="4232275"/>
          <p14:tracePt t="57671" x="7704138" y="4232275"/>
          <p14:tracePt t="57681" x="7269163" y="4232275"/>
          <p14:tracePt t="57687" x="6786563" y="4232275"/>
          <p14:tracePt t="57698" x="6411913" y="4232275"/>
          <p14:tracePt t="57703" x="6018213" y="4232275"/>
          <p14:tracePt t="57715" x="5708650" y="4232275"/>
          <p14:tracePt t="57719" x="5494338" y="4214813"/>
          <p14:tracePt t="57731" x="5303838" y="4191000"/>
          <p14:tracePt t="57735" x="5180013" y="4173538"/>
          <p14:tracePt t="57748" x="5060950" y="4132263"/>
          <p14:tracePt t="57752" x="4965700" y="4102100"/>
          <p14:tracePt t="57765" x="4894263" y="4078288"/>
          <p14:tracePt t="57768" x="4827588" y="4048125"/>
          <p14:tracePt t="57781" x="4792663" y="4017963"/>
          <p14:tracePt t="57785" x="4768850" y="4000500"/>
          <p14:tracePt t="57798" x="4745038" y="3970338"/>
          <p14:tracePt t="57801" x="4738688" y="3946525"/>
          <p14:tracePt t="57815" x="4727575" y="3929063"/>
          <p14:tracePt t="57815" x="4708525" y="3894138"/>
          <p14:tracePt t="57823" x="4697413" y="3851275"/>
          <p14:tracePt t="57832" x="4679950" y="3803650"/>
          <p14:tracePt t="57839" x="4649788" y="3751263"/>
          <p14:tracePt t="57848" x="4625975" y="3703638"/>
          <p14:tracePt t="57855" x="4608513" y="3667125"/>
          <p14:tracePt t="57864" x="4565650" y="3613150"/>
          <p14:tracePt t="57871" x="4537075" y="3589338"/>
          <p14:tracePt t="57881" x="4483100" y="3554413"/>
          <p14:tracePt t="57887" x="4446588" y="3530600"/>
          <p14:tracePt t="57898" x="4405313" y="3517900"/>
          <p14:tracePt t="57903" x="4357688" y="3500438"/>
          <p14:tracePt t="57914" x="4322763" y="3482975"/>
          <p14:tracePt t="57919" x="4279900" y="3476625"/>
          <p14:tracePt t="57931" x="4232275" y="3459163"/>
          <p14:tracePt t="57935" x="4173538" y="3446463"/>
          <p14:tracePt t="57948" x="4119563" y="3435350"/>
          <p14:tracePt t="57951" x="4060825" y="3411538"/>
          <p14:tracePt t="57965" x="3989388" y="3398838"/>
          <p14:tracePt t="57968" x="3917950" y="3375025"/>
          <p14:tracePt t="57981" x="3840163" y="3357563"/>
          <p14:tracePt t="57985" x="3762375" y="3327400"/>
          <p14:tracePt t="58000" x="3684588" y="3292475"/>
          <p14:tracePt t="58001" x="3625850" y="3262313"/>
          <p14:tracePt t="58007" x="3578225" y="3244850"/>
          <p14:tracePt t="58015" x="3536950" y="3227388"/>
          <p14:tracePt t="58023" x="3513138" y="3214688"/>
          <p14:tracePt t="58032" x="3500438" y="3214688"/>
          <p14:tracePt t="58039" x="3494088" y="3208338"/>
          <p14:tracePt t="58048" x="3489325" y="3203575"/>
          <p14:tracePt t="58055" x="3482975" y="3203575"/>
          <p14:tracePt t="58064" x="3482975" y="3197225"/>
          <p14:tracePt t="58087" x="3476625" y="3184525"/>
          <p14:tracePt t="58095" x="3470275" y="3184525"/>
          <p14:tracePt t="58103" x="3470275" y="3179763"/>
          <p14:tracePt t="58111" x="3470275" y="3173413"/>
          <p14:tracePt t="58119" x="3459163" y="3167063"/>
          <p14:tracePt t="58135" x="3446463" y="3149600"/>
          <p14:tracePt t="58144" x="3435350" y="3132138"/>
          <p14:tracePt t="58151" x="3422650" y="3101975"/>
          <p14:tracePt t="58160" x="3405188" y="3071813"/>
          <p14:tracePt t="58167" x="3381375" y="3036888"/>
          <p14:tracePt t="58175" x="3351213" y="2994025"/>
          <p14:tracePt t="58183" x="3327400" y="2959100"/>
          <p14:tracePt t="58191" x="3292475" y="2911475"/>
          <p14:tracePt t="58199" x="3268663" y="2874963"/>
          <p14:tracePt t="58207" x="3238500" y="2840038"/>
          <p14:tracePt t="58215" x="3214688" y="2816225"/>
          <p14:tracePt t="58223" x="3190875" y="2786063"/>
          <p14:tracePt t="58231" x="3167063" y="2768600"/>
          <p14:tracePt t="58239" x="3132138" y="2744788"/>
          <p14:tracePt t="58247" x="3119438" y="2732088"/>
          <p14:tracePt t="58255" x="3101975" y="2720975"/>
          <p14:tracePt t="58263" x="3084513" y="2714625"/>
          <p14:tracePt t="58271" x="3065463" y="2708275"/>
          <p14:tracePt t="58279" x="3030538" y="2697163"/>
          <p14:tracePt t="58287" x="3000375" y="2690813"/>
          <p14:tracePt t="58295" x="2959100" y="2690813"/>
          <p14:tracePt t="58303" x="2911475" y="2690813"/>
          <p14:tracePt t="58311" x="2863850" y="2690813"/>
          <p14:tracePt t="58319" x="2816225" y="2690813"/>
          <p14:tracePt t="58328" x="2774950" y="2690813"/>
          <p14:tracePt t="58335" x="2727325" y="2690813"/>
          <p14:tracePt t="58344" x="2667000" y="2690813"/>
          <p14:tracePt t="58351" x="2608263" y="2690813"/>
          <p14:tracePt t="58361" x="2560638" y="2690813"/>
          <p14:tracePt t="58367" x="2493963" y="2690813"/>
          <p14:tracePt t="58377" x="2428875" y="2703513"/>
          <p14:tracePt t="58383" x="2346325" y="2714625"/>
          <p14:tracePt t="58394" x="2268538" y="2738438"/>
          <p14:tracePt t="58399" x="2184400" y="2762250"/>
          <p14:tracePt t="58411" x="2095500" y="2792413"/>
          <p14:tracePt t="58415" x="2017713" y="2809875"/>
          <p14:tracePt t="58427" x="1941513" y="2840038"/>
          <p14:tracePt t="58431" x="1870075" y="2857500"/>
          <p14:tracePt t="58444" x="1803400" y="2874963"/>
          <p14:tracePt t="58448" x="1738313" y="2894013"/>
          <p14:tracePt t="58461" x="1684338" y="2911475"/>
          <p14:tracePt t="58465" x="1636713" y="2935288"/>
          <p14:tracePt t="58477" x="1601788" y="2952750"/>
          <p14:tracePt t="58481" x="1571625" y="2976563"/>
          <p14:tracePt t="58494" x="1547813" y="2994025"/>
          <p14:tracePt t="58497" x="1530350" y="3017838"/>
          <p14:tracePt t="58512" x="1506538" y="3065463"/>
          <p14:tracePt t="58512" x="1482725" y="3108325"/>
          <p14:tracePt t="58519" x="1465263" y="3143250"/>
          <p14:tracePt t="58528" x="1452563" y="3184525"/>
          <p14:tracePt t="58535" x="1446213" y="3227388"/>
          <p14:tracePt t="58544" x="1446213" y="3275013"/>
          <p14:tracePt t="58551" x="1446213" y="3333750"/>
          <p14:tracePt t="58561" x="1446213" y="3394075"/>
          <p14:tracePt t="58567" x="1446213" y="3459163"/>
          <p14:tracePt t="58577" x="1452563" y="3524250"/>
          <p14:tracePt t="58583" x="1458913" y="3589338"/>
          <p14:tracePt t="58594" x="1458913" y="3667125"/>
          <p14:tracePt t="58599" x="1476375" y="3727450"/>
          <p14:tracePt t="58610" x="1489075" y="3798888"/>
          <p14:tracePt t="58615" x="1512888" y="3863975"/>
          <p14:tracePt t="58627" x="1541463" y="3935413"/>
          <p14:tracePt t="58631" x="1584325" y="3994150"/>
          <p14:tracePt t="58644" x="1636713" y="4048125"/>
          <p14:tracePt t="58648" x="1697038" y="4102100"/>
          <p14:tracePt t="58661" x="1774825" y="4156075"/>
          <p14:tracePt t="58665" x="1857375" y="4191000"/>
          <p14:tracePt t="58677" x="1935163" y="4227513"/>
          <p14:tracePt t="58681" x="2017713" y="4251325"/>
          <p14:tracePt t="58694" x="2101850" y="4268788"/>
          <p14:tracePt t="58697" x="2203450" y="4286250"/>
          <p14:tracePt t="58711" x="2309813" y="4310063"/>
          <p14:tracePt t="58712" x="2417763" y="4316413"/>
          <p14:tracePt t="58719" x="2547938" y="4316413"/>
          <p14:tracePt t="58728" x="2679700" y="4316413"/>
          <p14:tracePt t="58735" x="2798763" y="4316413"/>
          <p14:tracePt t="58744" x="2911475" y="4316413"/>
          <p14:tracePt t="58751" x="3024188" y="4298950"/>
          <p14:tracePt t="58761" x="3108325" y="4279900"/>
          <p14:tracePt t="58767" x="3184525" y="4244975"/>
          <p14:tracePt t="58777" x="3251200" y="4208463"/>
          <p14:tracePt t="58783" x="3309938" y="4167188"/>
          <p14:tracePt t="58794" x="3357563" y="4119563"/>
          <p14:tracePt t="58799" x="3394075" y="4078288"/>
          <p14:tracePt t="58811" x="3417888" y="4037013"/>
          <p14:tracePt t="58815" x="3441700" y="3989388"/>
          <p14:tracePt t="58827" x="3459163" y="3946525"/>
          <p14:tracePt t="58831" x="3465513" y="3887788"/>
          <p14:tracePt t="58844" x="3489325" y="3833813"/>
          <p14:tracePt t="58848" x="3506788" y="3775075"/>
          <p14:tracePt t="58861" x="3517900" y="3708400"/>
          <p14:tracePt t="58865" x="3530600" y="3643313"/>
          <p14:tracePt t="58877" x="3548063" y="3578225"/>
          <p14:tracePt t="58881" x="3565525" y="3517900"/>
          <p14:tracePt t="58894" x="3589338" y="3452813"/>
          <p14:tracePt t="58897" x="3613150" y="3394075"/>
          <p14:tracePt t="58911" x="3636963" y="3333750"/>
          <p14:tracePt t="58912" x="3660775" y="3279775"/>
          <p14:tracePt t="58919" x="3667125" y="3227388"/>
          <p14:tracePt t="58928" x="3679825" y="3173413"/>
          <p14:tracePt t="58935" x="3679825" y="3113088"/>
          <p14:tracePt t="58944" x="3679825" y="3048000"/>
          <p14:tracePt t="58951" x="3679825" y="2994025"/>
          <p14:tracePt t="58960" x="3667125" y="2941638"/>
          <p14:tracePt t="58967" x="3656013" y="2894013"/>
          <p14:tracePt t="58977" x="3649663" y="2840038"/>
          <p14:tracePt t="58983" x="3643313" y="2798763"/>
          <p14:tracePt t="58995" x="3619500" y="2751138"/>
          <p14:tracePt t="58999" x="3608388" y="2703513"/>
          <p14:tracePt t="59011" x="3584575" y="2655888"/>
          <p14:tracePt t="59015" x="3578225" y="2613025"/>
          <p14:tracePt t="59028" x="3554413" y="2571750"/>
          <p14:tracePt t="59031" x="3524250" y="2536825"/>
          <p14:tracePt t="59044" x="3500438" y="2489200"/>
          <p14:tracePt t="59048" x="3465513" y="2441575"/>
          <p14:tracePt t="59061" x="3422650" y="2393950"/>
          <p14:tracePt t="59067" x="3375025" y="2351088"/>
          <p14:tracePt t="59077" x="3333750" y="2322513"/>
          <p14:tracePt t="59083" x="3292475" y="2286000"/>
          <p14:tracePt t="59094" x="3238500" y="2255838"/>
          <p14:tracePt t="59100" x="3197225" y="2227263"/>
          <p14:tracePt t="59111" x="3149600" y="2197100"/>
          <p14:tracePt t="59112" x="3101975" y="2179638"/>
          <p14:tracePt t="59119" x="3060700" y="2160588"/>
          <p14:tracePt t="59128" x="3013075" y="2149475"/>
          <p14:tracePt t="59135" x="2965450" y="2143125"/>
          <p14:tracePt t="59144" x="2911475" y="2143125"/>
          <p14:tracePt t="59152" x="2857500" y="2143125"/>
          <p14:tracePt t="59161" x="2798763" y="2143125"/>
          <p14:tracePt t="59167" x="2744788" y="2143125"/>
          <p14:tracePt t="59177" x="2703513" y="2143125"/>
          <p14:tracePt t="59183" x="2667000" y="2155825"/>
          <p14:tracePt t="59194" x="2625725" y="2166938"/>
          <p14:tracePt t="59200" x="2584450" y="2190750"/>
          <p14:tracePt t="59211" x="2541588" y="2208213"/>
          <p14:tracePt t="59217" x="2493963" y="2238375"/>
          <p14:tracePt t="59227" x="2441575" y="2274888"/>
          <p14:tracePt t="59233" x="2387600" y="2309813"/>
          <p14:tracePt t="59244" x="2339975" y="2339975"/>
          <p14:tracePt t="59250" x="2292350" y="2363788"/>
          <p14:tracePt t="59260" x="2238375" y="2393950"/>
          <p14:tracePt t="59267" x="2190750" y="2417763"/>
          <p14:tracePt t="59277" x="2149475" y="2435225"/>
          <p14:tracePt t="59283" x="2119313" y="2459038"/>
          <p14:tracePt t="59294" x="2084388" y="2476500"/>
          <p14:tracePt t="59299" x="2054225" y="2500313"/>
          <p14:tracePt t="59311" x="2012950" y="2524125"/>
          <p14:tracePt t="59312" x="1970088" y="2547938"/>
          <p14:tracePt t="59319" x="1946275" y="2571750"/>
          <p14:tracePt t="59328" x="1928813" y="2613025"/>
          <p14:tracePt t="59335" x="1905000" y="2649538"/>
          <p14:tracePt t="59344" x="1887538" y="2684463"/>
          <p14:tracePt t="59351" x="1857375" y="2727325"/>
          <p14:tracePt t="59361" x="1846263" y="2755900"/>
          <p14:tracePt t="59367" x="1827213" y="2792413"/>
          <p14:tracePt t="59377" x="1809750" y="2816225"/>
          <p14:tracePt t="59383" x="1803400" y="2857500"/>
          <p14:tracePt t="59394" x="1785938" y="2894013"/>
          <p14:tracePt t="59400" x="1774825" y="2922588"/>
          <p14:tracePt t="59411" x="1768475" y="2965450"/>
          <p14:tracePt t="59416" x="1768475" y="3006725"/>
          <p14:tracePt t="59427" x="1768475" y="3048000"/>
          <p14:tracePt t="59433" x="1768475" y="3089275"/>
          <p14:tracePt t="59444" x="1768475" y="3125788"/>
          <p14:tracePt t="59450" x="1768475" y="3155950"/>
          <p14:tracePt t="59461" x="1768475" y="3184525"/>
          <p14:tracePt t="59467" x="1768475" y="3214688"/>
          <p14:tracePt t="59477" x="1768475" y="3244850"/>
          <p14:tracePt t="59484" x="1768475" y="3268663"/>
          <p14:tracePt t="59494" x="1779588" y="3298825"/>
          <p14:tracePt t="59500" x="1798638" y="3322638"/>
          <p14:tracePt t="59511" x="1809750" y="3340100"/>
          <p14:tracePt t="59512" x="1827213" y="3363913"/>
          <p14:tracePt t="59519" x="1846263" y="3394075"/>
          <p14:tracePt t="59527" x="1857375" y="3411538"/>
          <p14:tracePt t="59535" x="1874838" y="3441700"/>
          <p14:tracePt t="59544" x="1887538" y="3470275"/>
          <p14:tracePt t="59551" x="1898650" y="3500438"/>
          <p14:tracePt t="59560" x="1922463" y="3541713"/>
          <p14:tracePt t="59567" x="1946275" y="3571875"/>
          <p14:tracePt t="59577" x="1970088" y="3595688"/>
          <p14:tracePt t="59583" x="1989138" y="3619500"/>
          <p14:tracePt t="59594" x="2030413" y="3643313"/>
          <p14:tracePt t="59600" x="2054225" y="3656013"/>
          <p14:tracePt t="59610" x="2089150" y="3673475"/>
          <p14:tracePt t="59617" x="2112963" y="3684588"/>
          <p14:tracePt t="59628" x="2125663" y="3690938"/>
          <p14:tracePt t="59634" x="2149475" y="3697288"/>
          <p14:tracePt t="59644" x="2173288" y="3703638"/>
          <p14:tracePt t="59650" x="2208213" y="3708400"/>
          <p14:tracePt t="59661" x="2232025" y="3708400"/>
          <p14:tracePt t="59667" x="2251075" y="3714750"/>
          <p14:tracePt t="59678" x="2255838" y="3714750"/>
          <p14:tracePt t="59751" x="2262188" y="3708400"/>
          <p14:tracePt t="59823" x="2268538" y="3708400"/>
          <p14:tracePt t="59839" x="2279650" y="3708400"/>
          <p14:tracePt t="59847" x="2303463" y="3708400"/>
          <p14:tracePt t="59855" x="2322513" y="3708400"/>
          <p14:tracePt t="59863" x="2346325" y="3708400"/>
          <p14:tracePt t="59871" x="2363788" y="3708400"/>
          <p14:tracePt t="59879" x="2398713" y="3708400"/>
          <p14:tracePt t="59887" x="2441575" y="3708400"/>
          <p14:tracePt t="59895" x="2482850" y="3708400"/>
          <p14:tracePt t="59903" x="2536825" y="3708400"/>
          <p14:tracePt t="59911" x="2601913" y="3714750"/>
          <p14:tracePt t="59919" x="2684463" y="3727450"/>
          <p14:tracePt t="59927" x="2768600" y="3738563"/>
          <p14:tracePt t="59935" x="2905125" y="3762375"/>
          <p14:tracePt t="59944" x="3078163" y="3786188"/>
          <p14:tracePt t="59951" x="3327400" y="3798888"/>
          <p14:tracePt t="59960" x="3632200" y="3798888"/>
          <p14:tracePt t="59967" x="3983038" y="3798888"/>
          <p14:tracePt t="59975" x="4429125" y="3798888"/>
          <p14:tracePt t="59983" x="4822825" y="3798888"/>
          <p14:tracePt t="59991" x="5232400" y="3744913"/>
          <p14:tracePt t="60000" x="5656263" y="3697288"/>
          <p14:tracePt t="60007" x="5989638" y="3636963"/>
          <p14:tracePt t="60015" x="6292850" y="3595688"/>
          <p14:tracePt t="60023" x="6565900" y="3571875"/>
          <p14:tracePt t="60031" x="6816725" y="3536950"/>
          <p14:tracePt t="60039" x="7078663" y="3506788"/>
          <p14:tracePt t="60047" x="7370763" y="3459163"/>
          <p14:tracePt t="60055" x="7715250" y="3394075"/>
          <p14:tracePt t="60063" x="8066088" y="3346450"/>
          <p14:tracePt t="60071" x="8370888" y="3303588"/>
          <p14:tracePt t="60079" x="8704263" y="3251200"/>
          <p14:tracePt t="60087" x="8953500" y="3214688"/>
          <p14:tracePt t="60095" x="9197975" y="3173413"/>
          <p14:tracePt t="60103" x="9375775" y="3149600"/>
          <p14:tracePt t="60111" x="9513888" y="3132138"/>
          <p14:tracePt t="60119" x="9626600" y="3119438"/>
          <p14:tracePt t="60128" x="9715500" y="3119438"/>
          <p14:tracePt t="60135" x="9786938" y="3119438"/>
          <p14:tracePt t="60144" x="9823450" y="3119438"/>
          <p14:tracePt t="60151" x="9834563" y="3119438"/>
          <p14:tracePt t="60223" x="9840913" y="3119438"/>
          <p14:tracePt t="60239" x="9847263" y="3113088"/>
          <p14:tracePt t="60263" x="9852025" y="3113088"/>
          <p14:tracePt t="60271" x="9864725" y="3113088"/>
          <p14:tracePt t="60279" x="9871075" y="3113088"/>
          <p14:tracePt t="60287" x="9894888" y="3113088"/>
          <p14:tracePt t="60295" x="9906000" y="3113088"/>
          <p14:tracePt t="60303" x="9923463" y="3113088"/>
          <p14:tracePt t="60311" x="9953625" y="3113088"/>
          <p14:tracePt t="60319" x="9994900" y="3113088"/>
          <p14:tracePt t="60327" x="10048875" y="3113088"/>
          <p14:tracePt t="60335" x="10120313" y="3113088"/>
          <p14:tracePt t="60343" x="10204450" y="3108325"/>
          <p14:tracePt t="60351" x="10287000" y="3089275"/>
          <p14:tracePt t="60360" x="10364788" y="3084513"/>
          <p14:tracePt t="60367" x="10442575" y="3065463"/>
          <p14:tracePt t="60375" x="10514013" y="3054350"/>
          <p14:tracePt t="60383" x="10590213" y="3041650"/>
          <p14:tracePt t="60391" x="10644188" y="3024188"/>
          <p14:tracePt t="60400" x="10680700" y="3006725"/>
          <p14:tracePt t="60407" x="10704513" y="2994025"/>
          <p14:tracePt t="60415" x="10733088" y="2965450"/>
          <p14:tracePt t="60423" x="10745788" y="2946400"/>
          <p14:tracePt t="60431" x="10756900" y="2911475"/>
          <p14:tracePt t="60439" x="10769600" y="2881313"/>
          <p14:tracePt t="60447" x="10775950" y="2833688"/>
          <p14:tracePt t="60455" x="10780713" y="2779713"/>
          <p14:tracePt t="60463" x="10793413" y="2714625"/>
          <p14:tracePt t="60471" x="10804525" y="2655888"/>
          <p14:tracePt t="60479" x="10810875" y="2595563"/>
          <p14:tracePt t="60487" x="10810875" y="2536825"/>
          <p14:tracePt t="60495" x="10810875" y="2470150"/>
          <p14:tracePt t="60503" x="10810875" y="2411413"/>
          <p14:tracePt t="60512" x="10787063" y="2339975"/>
          <p14:tracePt t="60519" x="10752138" y="2279650"/>
          <p14:tracePt t="60528" x="10704513" y="2214563"/>
          <p14:tracePt t="60535" x="10668000" y="2166938"/>
          <p14:tracePt t="60544" x="10633075" y="2125663"/>
          <p14:tracePt t="60551" x="10596563" y="2084388"/>
          <p14:tracePt t="60561" x="10566400" y="2065338"/>
          <p14:tracePt t="60567" x="10537825" y="2041525"/>
          <p14:tracePt t="60577" x="10514013" y="2024063"/>
          <p14:tracePt t="60584" x="10494963" y="2017713"/>
          <p14:tracePt t="60594" x="10477500" y="2012950"/>
          <p14:tracePt t="60600" x="10460038" y="2006600"/>
          <p14:tracePt t="60610" x="10442575" y="2006600"/>
          <p14:tracePt t="60617" x="10429875" y="2006600"/>
          <p14:tracePt t="60627" x="10412413" y="2006600"/>
          <p14:tracePt t="60634" x="10394950" y="2006600"/>
          <p14:tracePt t="60644" x="10382250" y="2006600"/>
          <p14:tracePt t="60650" x="10371138" y="2006600"/>
          <p14:tracePt t="60660" x="10358438" y="2000250"/>
          <p14:tracePt t="60667" x="10352088" y="2000250"/>
          <p14:tracePt t="60677" x="10334625" y="1993900"/>
          <p14:tracePt t="60684" x="10323513" y="1993900"/>
          <p14:tracePt t="60694" x="10293350" y="1976438"/>
          <p14:tracePt t="60700" x="10263188" y="1965325"/>
          <p14:tracePt t="60711" x="10228263" y="1946275"/>
          <p14:tracePt t="60712" x="10191750" y="1935163"/>
          <p14:tracePt t="60719" x="10137775" y="1911350"/>
          <p14:tracePt t="60727" x="10090150" y="1905000"/>
          <p14:tracePt t="60735" x="10037763" y="1874838"/>
          <p14:tracePt t="60745" x="9966325" y="1857375"/>
          <p14:tracePt t="60751" x="9923463" y="1846263"/>
          <p14:tracePt t="60761" x="9875838" y="1839913"/>
          <p14:tracePt t="60768" x="9828213" y="1833563"/>
          <p14:tracePt t="60777" x="9793288" y="1833563"/>
          <p14:tracePt t="60784" x="9756775" y="1827213"/>
          <p14:tracePt t="60794" x="9709150" y="1827213"/>
          <p14:tracePt t="60801" x="9667875" y="1827213"/>
          <p14:tracePt t="60811" x="9620250" y="1827213"/>
          <p14:tracePt t="60817" x="9578975" y="1827213"/>
          <p14:tracePt t="60827" x="9531350" y="1827213"/>
          <p14:tracePt t="60834" x="9483725" y="1827213"/>
          <p14:tracePt t="60844" x="9442450" y="1827213"/>
          <p14:tracePt t="60851" x="9382125" y="1839913"/>
          <p14:tracePt t="60861" x="9323388" y="1857375"/>
          <p14:tracePt t="60867" x="9263063" y="1881188"/>
          <p14:tracePt t="60877" x="9215438" y="1905000"/>
          <p14:tracePt t="60884" x="9174163" y="1941513"/>
          <p14:tracePt t="60894" x="9126538" y="1976438"/>
          <p14:tracePt t="60900" x="9085263" y="2006600"/>
          <p14:tracePt t="60911" x="9042400" y="2036763"/>
          <p14:tracePt t="60912" x="8990013" y="2071688"/>
          <p14:tracePt t="60919" x="8942388" y="2095500"/>
          <p14:tracePt t="60927" x="8894763" y="2119313"/>
          <p14:tracePt t="60935" x="8847138" y="2149475"/>
          <p14:tracePt t="60944" x="8799513" y="2173288"/>
          <p14:tracePt t="60951" x="8751888" y="2208213"/>
          <p14:tracePt t="60961" x="8704263" y="2244725"/>
          <p14:tracePt t="60967" x="8661400" y="2268538"/>
          <p14:tracePt t="60977" x="8613775" y="2316163"/>
          <p14:tracePt t="60984" x="8585200" y="2333625"/>
          <p14:tracePt t="60994" x="8537575" y="2370138"/>
          <p14:tracePt t="61001" x="8483600" y="2405063"/>
          <p14:tracePt t="61011" x="8447088" y="2435225"/>
          <p14:tracePt t="61017" x="8394700" y="2470150"/>
          <p14:tracePt t="61027" x="8351838" y="2500313"/>
          <p14:tracePt t="61034" x="8310563" y="2530475"/>
          <p14:tracePt t="61044" x="8269288" y="2565400"/>
          <p14:tracePt t="61051" x="8245475" y="2601913"/>
          <p14:tracePt t="61061" x="8221663" y="2636838"/>
          <p14:tracePt t="61067" x="8185150" y="2667000"/>
          <p14:tracePt t="61077" x="8167688" y="2690813"/>
          <p14:tracePt t="61084" x="8150225" y="2727325"/>
          <p14:tracePt t="61094" x="8137525" y="2751138"/>
          <p14:tracePt t="61100" x="8132763" y="2786063"/>
          <p14:tracePt t="61111" x="8126413" y="2816225"/>
          <p14:tracePt t="61112" x="8126413" y="2863850"/>
          <p14:tracePt t="61119" x="8126413" y="2911475"/>
          <p14:tracePt t="61128" x="8132763" y="2976563"/>
          <p14:tracePt t="61135" x="8150225" y="3048000"/>
          <p14:tracePt t="61144" x="8156575" y="3113088"/>
          <p14:tracePt t="61151" x="8167688" y="3179763"/>
          <p14:tracePt t="61161" x="8180388" y="3262313"/>
          <p14:tracePt t="61168" x="8191500" y="3357563"/>
          <p14:tracePt t="61177" x="8208963" y="3435350"/>
          <p14:tracePt t="61184" x="8239125" y="3524250"/>
          <p14:tracePt t="61194" x="8269288" y="3625850"/>
          <p14:tracePt t="61201" x="8316913" y="3721100"/>
          <p14:tracePt t="61211" x="8370888" y="3827463"/>
          <p14:tracePt t="61217" x="8423275" y="3929063"/>
          <p14:tracePt t="61227" x="8483600" y="4037013"/>
          <p14:tracePt t="61234" x="8555038" y="4137025"/>
          <p14:tracePt t="61244" x="8609013" y="4227513"/>
          <p14:tracePt t="61251" x="8661400" y="4303713"/>
          <p14:tracePt t="61260" x="8728075" y="4387850"/>
          <p14:tracePt t="61268" x="8816975" y="4465638"/>
          <p14:tracePt t="61277" x="8888413" y="4537075"/>
          <p14:tracePt t="61284" x="8970963" y="4589463"/>
          <p14:tracePt t="61294" x="9066213" y="4643438"/>
          <p14:tracePt t="61300" x="9137650" y="4684713"/>
          <p14:tracePt t="61311" x="9228138" y="4721225"/>
          <p14:tracePt t="61312" x="9323388" y="4751388"/>
          <p14:tracePt t="61319" x="9423400" y="4779963"/>
          <p14:tracePt t="61327" x="9525000" y="4792663"/>
          <p14:tracePt t="61335" x="9602788" y="4799013"/>
          <p14:tracePt t="61344" x="9674225" y="4803775"/>
          <p14:tracePt t="61351" x="9728200" y="4803775"/>
          <p14:tracePt t="61361" x="9775825" y="4803775"/>
          <p14:tracePt t="61368" x="9804400" y="4803775"/>
          <p14:tracePt t="61377" x="9840913" y="4792663"/>
          <p14:tracePt t="61384" x="9882188" y="4792663"/>
          <p14:tracePt t="61394" x="9918700" y="4775200"/>
          <p14:tracePt t="61401" x="9953625" y="4762500"/>
          <p14:tracePt t="61410" x="9994900" y="4745038"/>
          <p14:tracePt t="61418" x="10042525" y="4727575"/>
          <p14:tracePt t="61427" x="10085388" y="4697413"/>
          <p14:tracePt t="61434" x="10126663" y="4667250"/>
          <p14:tracePt t="61444" x="10174288" y="4632325"/>
          <p14:tracePt t="61451" x="10221913" y="4595813"/>
          <p14:tracePt t="61461" x="10293350" y="4541838"/>
          <p14:tracePt t="61468" x="10323513" y="4494213"/>
          <p14:tracePt t="61477" x="10364788" y="4435475"/>
          <p14:tracePt t="61484" x="10394950" y="4357688"/>
          <p14:tracePt t="61494" x="10418763" y="4275138"/>
          <p14:tracePt t="61500" x="10442575" y="4167188"/>
          <p14:tracePt t="61511" x="10453688" y="4048125"/>
          <p14:tracePt t="61512" x="10477500" y="3935413"/>
          <p14:tracePt t="61519" x="10477500" y="3803650"/>
          <p14:tracePt t="61527" x="10477500" y="3690938"/>
          <p14:tracePt t="61536" x="10477500" y="3571875"/>
          <p14:tracePt t="61544" x="10477500" y="3459163"/>
          <p14:tracePt t="61552" x="10466388" y="3363913"/>
          <p14:tracePt t="61560" x="10453688" y="3268663"/>
          <p14:tracePt t="61568" x="10442575" y="3173413"/>
          <p14:tracePt t="61577" x="10429875" y="3071813"/>
          <p14:tracePt t="61584" x="10399713" y="2989263"/>
          <p14:tracePt t="61594" x="10364788" y="2917825"/>
          <p14:tracePt t="61601" x="10323513" y="2846388"/>
          <p14:tracePt t="61610" x="10280650" y="2779713"/>
          <p14:tracePt t="61617" x="10209213" y="2720975"/>
          <p14:tracePt t="61628" x="10144125" y="2673350"/>
          <p14:tracePt t="61634" x="10072688" y="2625725"/>
          <p14:tracePt t="61644" x="10025063" y="2589213"/>
          <p14:tracePt t="61651" x="9966325" y="2571750"/>
          <p14:tracePt t="61661" x="9912350" y="2560638"/>
          <p14:tracePt t="61668" x="9864725" y="2547938"/>
          <p14:tracePt t="61678" x="9817100" y="2541588"/>
          <p14:tracePt t="61685" x="9775825" y="2536825"/>
          <p14:tracePt t="61694" x="9745663" y="2530475"/>
          <p14:tracePt t="61701" x="9704388" y="2530475"/>
          <p14:tracePt t="61711" x="9674225" y="2530475"/>
          <p14:tracePt t="61711" x="9637713" y="2530475"/>
          <p14:tracePt t="61719" x="9602788" y="2530475"/>
          <p14:tracePt t="61728" x="9566275" y="2541588"/>
          <p14:tracePt t="61735" x="9518650" y="2565400"/>
          <p14:tracePt t="61744" x="9477375" y="2589213"/>
          <p14:tracePt t="61752" x="9418638" y="2619375"/>
          <p14:tracePt t="61760" x="9371013" y="2643188"/>
          <p14:tracePt t="61768" x="9310688" y="2684463"/>
          <p14:tracePt t="61778" x="9256713" y="2714625"/>
          <p14:tracePt t="61784" x="9209088" y="2744788"/>
          <p14:tracePt t="61794" x="9161463" y="2768600"/>
          <p14:tracePt t="61801" x="9126538" y="2792413"/>
          <p14:tracePt t="61811" x="9096375" y="2803525"/>
          <p14:tracePt t="61817" x="9078913" y="2809875"/>
          <p14:tracePt t="61827" x="9066213" y="281622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" descr="Untitled">
            <a:hlinkClick r:id="" action="ppaction://media"/>
            <a:extLst>
              <a:ext uri="{FF2B5EF4-FFF2-40B4-BE49-F238E27FC236}">
                <a16:creationId xmlns:a16="http://schemas.microsoft.com/office/drawing/2014/main" id="{1B73BEBB-ADA3-8044-836E-1055964F5AD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17555" t="9087" r="32655" b="11715"/>
          <a:stretch/>
        </p:blipFill>
        <p:spPr>
          <a:xfrm>
            <a:off x="6096000" y="713342"/>
            <a:ext cx="6070294" cy="5431316"/>
          </a:xfrm>
          <a:prstGeom prst="rect">
            <a:avLst/>
          </a:prstGeom>
        </p:spPr>
      </p:pic>
      <p:pic>
        <p:nvPicPr>
          <p:cNvPr id="5" name="Picture 204">
            <a:extLst>
              <a:ext uri="{FF2B5EF4-FFF2-40B4-BE49-F238E27FC236}">
                <a16:creationId xmlns:a16="http://schemas.microsoft.com/office/drawing/2014/main" id="{55D9BDC8-DEFB-844F-9180-ECAC7B2F5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6" b="507"/>
          <a:stretch>
            <a:fillRect/>
          </a:stretch>
        </p:blipFill>
        <p:spPr bwMode="auto">
          <a:xfrm>
            <a:off x="304800" y="217790"/>
            <a:ext cx="5550568" cy="664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EAFBE9E-084C-FC72-034E-824EAE9E074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0368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152"/>
    </mc:Choice>
    <mc:Fallback>
      <p:transition spd="slow" advTm="142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32" x="5018088" y="12700"/>
          <p14:tracePt t="1639" x="4810125" y="36513"/>
          <p14:tracePt t="1648" x="4530725" y="84138"/>
          <p14:tracePt t="1655" x="4179888" y="125413"/>
          <p14:tracePt t="1667" x="3786188" y="190500"/>
          <p14:tracePt t="1671" x="3251200" y="190500"/>
          <p14:tracePt t="1679" x="2703513" y="214313"/>
          <p14:tracePt t="1687" x="2089150" y="227013"/>
          <p14:tracePt t="1695" x="1422400" y="250825"/>
          <p14:tracePt t="1703" x="703263" y="250825"/>
          <p14:tracePt t="1736" x="12007850" y="1274763"/>
          <p14:tracePt t="1743" x="11430000" y="1274763"/>
          <p14:tracePt t="1751" x="10918825" y="1274763"/>
          <p14:tracePt t="1759" x="10423525" y="1274763"/>
          <p14:tracePt t="1767" x="9929813" y="1274763"/>
          <p14:tracePt t="1775" x="9566275" y="1274763"/>
          <p14:tracePt t="1783" x="9215438" y="1274763"/>
          <p14:tracePt t="1791" x="8882063" y="1274763"/>
          <p14:tracePt t="1800" x="8548688" y="1274763"/>
          <p14:tracePt t="1807" x="8245475" y="1274763"/>
          <p14:tracePt t="1815" x="7983538" y="1274763"/>
          <p14:tracePt t="1823" x="7732713" y="1274763"/>
          <p14:tracePt t="1832" x="7561263" y="1274763"/>
          <p14:tracePt t="1839" x="7429500" y="1274763"/>
          <p14:tracePt t="1847" x="7323138" y="1274763"/>
          <p14:tracePt t="1855" x="7227888" y="1274763"/>
          <p14:tracePt t="1863" x="7156450" y="1274763"/>
          <p14:tracePt t="1871" x="7102475" y="1274763"/>
          <p14:tracePt t="1879" x="7072313" y="1274763"/>
          <p14:tracePt t="1887" x="7072313" y="1279525"/>
          <p14:tracePt t="1951" x="7065963" y="1279525"/>
          <p14:tracePt t="1959" x="7054850" y="1285875"/>
          <p14:tracePt t="1967" x="7048500" y="1292225"/>
          <p14:tracePt t="1975" x="7037388" y="1298575"/>
          <p14:tracePt t="1984" x="7007225" y="1309688"/>
          <p14:tracePt t="1991" x="6977063" y="1322388"/>
          <p14:tracePt t="2000" x="6942138" y="1333500"/>
          <p14:tracePt t="2007" x="6888163" y="1339850"/>
          <p14:tracePt t="2015" x="6816725" y="1357313"/>
          <p14:tracePt t="2023" x="6727825" y="1370013"/>
          <p14:tracePt t="2031" x="6613525" y="1387475"/>
          <p14:tracePt t="2039" x="6483350" y="1393825"/>
          <p14:tracePt t="2047" x="6351588" y="1393825"/>
          <p14:tracePt t="2055" x="6221413" y="1404938"/>
          <p14:tracePt t="2063" x="6096000" y="1404938"/>
          <p14:tracePt t="2071" x="5935663" y="1404938"/>
          <p14:tracePt t="2079" x="5799138" y="1404938"/>
          <p14:tracePt t="2087" x="5656263" y="1404938"/>
          <p14:tracePt t="2095" x="5494338" y="1411288"/>
          <p14:tracePt t="2103" x="5292725" y="1411288"/>
          <p14:tracePt t="2111" x="5119688" y="1435100"/>
          <p14:tracePt t="2119" x="4976813" y="1452563"/>
          <p14:tracePt t="2127" x="4851400" y="1476375"/>
          <p14:tracePt t="2135" x="4779963" y="1493838"/>
          <p14:tracePt t="2143" x="4714875" y="1517650"/>
          <p14:tracePt t="2151" x="4667250" y="1517650"/>
          <p14:tracePt t="2159" x="4625975" y="1517650"/>
          <p14:tracePt t="2168" x="4589463" y="1517650"/>
          <p14:tracePt t="2175" x="4565650" y="1506538"/>
          <p14:tracePt t="2799" x="4541838" y="1506538"/>
          <p14:tracePt t="2807" x="4470400" y="1512888"/>
          <p14:tracePt t="2816" x="4370388" y="1524000"/>
          <p14:tracePt t="2823" x="4221163" y="1530350"/>
          <p14:tracePt t="2831" x="4102100" y="1547813"/>
          <p14:tracePt t="2839" x="3976688" y="1565275"/>
          <p14:tracePt t="2847" x="3857625" y="1589088"/>
          <p14:tracePt t="2855" x="3727450" y="1636713"/>
          <p14:tracePt t="2863" x="3589338" y="1697038"/>
          <p14:tracePt t="2871" x="3470275" y="1779588"/>
          <p14:tracePt t="2879" x="3316288" y="1905000"/>
          <p14:tracePt t="2887" x="3149600" y="2041525"/>
          <p14:tracePt t="2895" x="3006725" y="2173288"/>
          <p14:tracePt t="2903" x="2846388" y="2303463"/>
          <p14:tracePt t="2911" x="2714625" y="2398713"/>
          <p14:tracePt t="2919" x="2625725" y="2476500"/>
          <p14:tracePt t="2927" x="2554288" y="2541588"/>
          <p14:tracePt t="2935" x="2506663" y="2601913"/>
          <p14:tracePt t="2943" x="2482850" y="2643188"/>
          <p14:tracePt t="2951" x="2470150" y="2679700"/>
          <p14:tracePt t="2959" x="2465388" y="2714625"/>
          <p14:tracePt t="2968" x="2465388" y="2732088"/>
          <p14:tracePt t="2975" x="2465388" y="2744788"/>
          <p14:tracePt t="2984" x="2470150" y="2751138"/>
          <p14:tracePt t="2991" x="2476500" y="2762250"/>
          <p14:tracePt t="3001" x="2489200" y="2779713"/>
          <p14:tracePt t="3007" x="2493963" y="2792413"/>
          <p14:tracePt t="3017" x="2506663" y="2809875"/>
          <p14:tracePt t="3023" x="2513013" y="2827338"/>
          <p14:tracePt t="3034" x="2536825" y="2846388"/>
          <p14:tracePt t="3039" x="2541588" y="2857500"/>
          <p14:tracePt t="3051" x="2560638" y="2874963"/>
          <p14:tracePt t="3063" x="2560638" y="2881313"/>
          <p14:tracePt t="3071" x="2565400" y="2881313"/>
          <p14:tracePt t="3087" x="2565400" y="2887663"/>
          <p14:tracePt t="3095" x="2571750" y="2887663"/>
          <p14:tracePt t="3231" x="2571750" y="2894013"/>
          <p14:tracePt t="3239" x="2578100" y="2898775"/>
          <p14:tracePt t="3247" x="2578100" y="2905125"/>
          <p14:tracePt t="3335" x="2584450" y="2905125"/>
          <p14:tracePt t="3359" x="2589213" y="2911475"/>
          <p14:tracePt t="3687" x="2595563" y="2911475"/>
          <p14:tracePt t="3695" x="2619375" y="2911475"/>
          <p14:tracePt t="3703" x="2667000" y="2917825"/>
          <p14:tracePt t="3711" x="2714625" y="2928938"/>
          <p14:tracePt t="3719" x="2732088" y="2935288"/>
          <p14:tracePt t="3911" x="2738438" y="2935288"/>
          <p14:tracePt t="3919" x="2744788" y="2935288"/>
          <p14:tracePt t="3927" x="2768600" y="2935288"/>
          <p14:tracePt t="3935" x="2774950" y="2941638"/>
          <p14:tracePt t="3943" x="2786063" y="2941638"/>
          <p14:tracePt t="3951" x="2798763" y="2941638"/>
          <p14:tracePt t="3959" x="2816225" y="2941638"/>
          <p14:tracePt t="3975" x="2822575" y="2941638"/>
          <p14:tracePt t="3984" x="2827338" y="2941638"/>
          <p14:tracePt t="4079" x="2792413" y="2941638"/>
          <p14:tracePt t="4087" x="2751138" y="2941638"/>
          <p14:tracePt t="4095" x="2690813" y="2922588"/>
          <p14:tracePt t="4103" x="2608263" y="2898775"/>
          <p14:tracePt t="4111" x="2517775" y="2857500"/>
          <p14:tracePt t="4119" x="2435225" y="2816225"/>
          <p14:tracePt t="4127" x="2327275" y="2762250"/>
          <p14:tracePt t="4135" x="2203450" y="2708275"/>
          <p14:tracePt t="4143" x="2084388" y="2655888"/>
          <p14:tracePt t="4152" x="1941513" y="2571750"/>
          <p14:tracePt t="4159" x="1798638" y="2489200"/>
          <p14:tracePt t="4167" x="1673225" y="2411413"/>
          <p14:tracePt t="4175" x="1541463" y="2322513"/>
          <p14:tracePt t="4184" x="1441450" y="2255838"/>
          <p14:tracePt t="4191" x="1370013" y="2184400"/>
          <p14:tracePt t="4200" x="1327150" y="2149475"/>
          <p14:tracePt t="4207" x="1303338" y="2108200"/>
          <p14:tracePt t="4215" x="1298575" y="2101850"/>
          <p14:tracePt t="4223" x="1285875" y="2089150"/>
          <p14:tracePt t="4239" x="1285875" y="2084388"/>
          <p14:tracePt t="4247" x="1292225" y="2084388"/>
          <p14:tracePt t="4255" x="1292225" y="2078038"/>
          <p14:tracePt t="4263" x="1298575" y="2078038"/>
          <p14:tracePt t="4271" x="1298575" y="2071688"/>
          <p14:tracePt t="4343" x="1298575" y="2065338"/>
          <p14:tracePt t="4351" x="1298575" y="2060575"/>
          <p14:tracePt t="4368" x="1298575" y="2041525"/>
          <p14:tracePt t="4375" x="1292225" y="2024063"/>
          <p14:tracePt t="4384" x="1292225" y="2006600"/>
          <p14:tracePt t="4391" x="1292225" y="1989138"/>
          <p14:tracePt t="4400" x="1292225" y="1965325"/>
          <p14:tracePt t="4407" x="1292225" y="1941513"/>
          <p14:tracePt t="4415" x="1285875" y="1911350"/>
          <p14:tracePt t="4423" x="1268413" y="1874838"/>
          <p14:tracePt t="4431" x="1262063" y="1833563"/>
          <p14:tracePt t="4439" x="1244600" y="1779588"/>
          <p14:tracePt t="4447" x="1231900" y="1727200"/>
          <p14:tracePt t="4455" x="1196975" y="1660525"/>
          <p14:tracePt t="4463" x="1173163" y="1608138"/>
          <p14:tracePt t="4471" x="1143000" y="1554163"/>
          <p14:tracePt t="4479" x="1108075" y="1512888"/>
          <p14:tracePt t="4487" x="1071563" y="1470025"/>
          <p14:tracePt t="4495" x="1047750" y="1446213"/>
          <p14:tracePt t="4503" x="1017588" y="1417638"/>
          <p14:tracePt t="4511" x="993775" y="1398588"/>
          <p14:tracePt t="4519" x="969963" y="1370013"/>
          <p14:tracePt t="4527" x="941388" y="1346200"/>
          <p14:tracePt t="4535" x="935038" y="1333500"/>
          <p14:tracePt t="4543" x="922338" y="1309688"/>
          <p14:tracePt t="4552" x="917575" y="1298575"/>
          <p14:tracePt t="4559" x="911225" y="1285875"/>
          <p14:tracePt t="4568" x="904875" y="1279525"/>
          <p14:tracePt t="4575" x="904875" y="1274763"/>
          <p14:tracePt t="4585" x="904875" y="1262063"/>
          <p14:tracePt t="4601" x="893763" y="1244600"/>
          <p14:tracePt t="4615" x="881063" y="1231900"/>
          <p14:tracePt t="4623" x="869950" y="1214438"/>
          <p14:tracePt t="4639" x="863600" y="1208088"/>
          <p14:tracePt t="4647" x="863600" y="1190625"/>
          <p14:tracePt t="4655" x="857250" y="1179513"/>
          <p14:tracePt t="4663" x="850900" y="1166813"/>
          <p14:tracePt t="4671" x="850900" y="1160463"/>
          <p14:tracePt t="4679" x="850900" y="1155700"/>
          <p14:tracePt t="4687" x="850900" y="1143000"/>
          <p14:tracePt t="4695" x="850900" y="1136650"/>
          <p14:tracePt t="4703" x="850900" y="1125538"/>
          <p14:tracePt t="4711" x="857250" y="1119188"/>
          <p14:tracePt t="4719" x="857250" y="1112838"/>
          <p14:tracePt t="4727" x="857250" y="1101725"/>
          <p14:tracePt t="4735" x="863600" y="1084263"/>
          <p14:tracePt t="4743" x="863600" y="1071563"/>
          <p14:tracePt t="4751" x="863600" y="1065213"/>
          <p14:tracePt t="4768" x="863600" y="1060450"/>
          <p14:tracePt t="4775" x="869950" y="1054100"/>
          <p14:tracePt t="4784" x="874713" y="1054100"/>
          <p14:tracePt t="4791" x="874713" y="1047750"/>
          <p14:tracePt t="4823" x="874713" y="1041400"/>
          <p14:tracePt t="5055" x="874713" y="1047750"/>
          <p14:tracePt t="5063" x="874713" y="1054100"/>
          <p14:tracePt t="5087" x="874713" y="1060450"/>
          <p14:tracePt t="5095" x="874713" y="1065213"/>
          <p14:tracePt t="5103" x="874713" y="1071563"/>
          <p14:tracePt t="5151" x="874713" y="1077913"/>
          <p14:tracePt t="5175" x="874713" y="1084263"/>
          <p14:tracePt t="5191" x="874713" y="1089025"/>
          <p14:tracePt t="5200" x="874713" y="1095375"/>
          <p14:tracePt t="5207" x="874713" y="1101725"/>
          <p14:tracePt t="5215" x="869950" y="1108075"/>
          <p14:tracePt t="5223" x="869950" y="1112838"/>
          <p14:tracePt t="5231" x="869950" y="1119188"/>
          <p14:tracePt t="5239" x="869950" y="1131888"/>
          <p14:tracePt t="5247" x="863600" y="1143000"/>
          <p14:tracePt t="5255" x="857250" y="1166813"/>
          <p14:tracePt t="5263" x="857250" y="1196975"/>
          <p14:tracePt t="5271" x="857250" y="1220788"/>
          <p14:tracePt t="5279" x="857250" y="1255713"/>
          <p14:tracePt t="5287" x="857250" y="1285875"/>
          <p14:tracePt t="5295" x="846138" y="1316038"/>
          <p14:tracePt t="5303" x="846138" y="1333500"/>
          <p14:tracePt t="5311" x="846138" y="1357313"/>
          <p14:tracePt t="5319" x="846138" y="1374775"/>
          <p14:tracePt t="5327" x="846138" y="1393825"/>
          <p14:tracePt t="5335" x="846138" y="1417638"/>
          <p14:tracePt t="5343" x="846138" y="1435100"/>
          <p14:tracePt t="5352" x="846138" y="1465263"/>
          <p14:tracePt t="5359" x="846138" y="1482725"/>
          <p14:tracePt t="5369" x="850900" y="1500188"/>
          <p14:tracePt t="5375" x="850900" y="1517650"/>
          <p14:tracePt t="5385" x="850900" y="1536700"/>
          <p14:tracePt t="5391" x="850900" y="1554163"/>
          <p14:tracePt t="5402" x="857250" y="1577975"/>
          <p14:tracePt t="5407" x="863600" y="1608138"/>
          <p14:tracePt t="5419" x="869950" y="1643063"/>
          <p14:tracePt t="5423" x="874713" y="1666875"/>
          <p14:tracePt t="5435" x="881063" y="1703388"/>
          <p14:tracePt t="5439" x="887413" y="1738313"/>
          <p14:tracePt t="5452" x="887413" y="1768475"/>
          <p14:tracePt t="5455" x="893763" y="1785938"/>
          <p14:tracePt t="5468" x="893763" y="1798638"/>
          <p14:tracePt t="5471" x="893763" y="1822450"/>
          <p14:tracePt t="5485" x="898525" y="1839913"/>
          <p14:tracePt t="5489" x="911225" y="1857375"/>
          <p14:tracePt t="5502" x="911225" y="1870075"/>
          <p14:tracePt t="5504" x="917575" y="1887538"/>
          <p14:tracePt t="5520" x="922338" y="1917700"/>
          <p14:tracePt t="5527" x="941388" y="1946275"/>
          <p14:tracePt t="5535" x="946150" y="1965325"/>
          <p14:tracePt t="5543" x="958850" y="2000250"/>
          <p14:tracePt t="5553" x="969963" y="2030413"/>
          <p14:tracePt t="5559" x="982663" y="2065338"/>
          <p14:tracePt t="5569" x="1000125" y="2095500"/>
          <p14:tracePt t="5575" x="1023938" y="2143125"/>
          <p14:tracePt t="5585" x="1041400" y="2173288"/>
          <p14:tracePt t="5591" x="1065213" y="2208213"/>
          <p14:tracePt t="5602" x="1089025" y="2238375"/>
          <p14:tracePt t="5607" x="1112838" y="2268538"/>
          <p14:tracePt t="5619" x="1143000" y="2292350"/>
          <p14:tracePt t="5623" x="1160463" y="2327275"/>
          <p14:tracePt t="5635" x="1179513" y="2357438"/>
          <p14:tracePt t="5639" x="1203325" y="2393950"/>
          <p14:tracePt t="5652" x="1231900" y="2441575"/>
          <p14:tracePt t="5656" x="1244600" y="2476500"/>
          <p14:tracePt t="5669" x="1262063" y="2506663"/>
          <p14:tracePt t="5672" x="1285875" y="2541588"/>
          <p14:tracePt t="5685" x="1303338" y="2584450"/>
          <p14:tracePt t="5689" x="1322388" y="2613025"/>
          <p14:tracePt t="5702" x="1327150" y="2636838"/>
          <p14:tracePt t="5705" x="1346200" y="2660650"/>
          <p14:tracePt t="5719" x="1350963" y="2684463"/>
          <p14:tracePt t="5720" x="1363663" y="2703513"/>
          <p14:tracePt t="5727" x="1381125" y="2720975"/>
          <p14:tracePt t="5735" x="1393825" y="2738438"/>
          <p14:tracePt t="5743" x="1422400" y="2762250"/>
          <p14:tracePt t="5752" x="1446213" y="2779713"/>
          <p14:tracePt t="5759" x="1482725" y="2803525"/>
          <p14:tracePt t="5769" x="1506538" y="2822575"/>
          <p14:tracePt t="5775" x="1530350" y="2846388"/>
          <p14:tracePt t="5786" x="1571625" y="2874963"/>
          <p14:tracePt t="5791" x="1595438" y="2898775"/>
          <p14:tracePt t="5802" x="1608138" y="2911475"/>
          <p14:tracePt t="5807" x="1625600" y="2922588"/>
          <p14:tracePt t="5819" x="1643063" y="2935288"/>
          <p14:tracePt t="5823" x="1660525" y="2941638"/>
          <p14:tracePt t="5839" x="1673225" y="2946400"/>
          <p14:tracePt t="5852" x="1684338" y="2946400"/>
          <p14:tracePt t="5855" x="1697038" y="2946400"/>
          <p14:tracePt t="5869" x="1703388" y="2946400"/>
          <p14:tracePt t="5871" x="1720850" y="2946400"/>
          <p14:tracePt t="5885" x="1755775" y="2946400"/>
          <p14:tracePt t="5888" x="1779588" y="2941638"/>
          <p14:tracePt t="5902" x="1827213" y="2928938"/>
          <p14:tracePt t="5905" x="1863725" y="2922588"/>
          <p14:tracePt t="5919" x="1911350" y="2917825"/>
          <p14:tracePt t="5920" x="1958975" y="2911475"/>
          <p14:tracePt t="5927" x="2012950" y="2911475"/>
          <p14:tracePt t="5936" x="2054225" y="2911475"/>
          <p14:tracePt t="5943" x="2084388" y="2911475"/>
          <p14:tracePt t="5952" x="2112963" y="2911475"/>
          <p14:tracePt t="5959" x="2119313" y="2911475"/>
          <p14:tracePt t="5969" x="2136775" y="2911475"/>
          <p14:tracePt t="5975" x="2143125" y="2911475"/>
          <p14:tracePt t="5985" x="2149475" y="2905125"/>
          <p14:tracePt t="5991" x="2160588" y="2898775"/>
          <p14:tracePt t="6002" x="2173288" y="2887663"/>
          <p14:tracePt t="6007" x="2190750" y="2863850"/>
          <p14:tracePt t="6019" x="2220913" y="2833688"/>
          <p14:tracePt t="6023" x="2244725" y="2803525"/>
          <p14:tracePt t="6036" x="2274888" y="2762250"/>
          <p14:tracePt t="6039" x="2292350" y="2738438"/>
          <p14:tracePt t="6052" x="2322513" y="2697163"/>
          <p14:tracePt t="6056" x="2339975" y="2673350"/>
          <p14:tracePt t="6069" x="2351088" y="2660650"/>
          <p14:tracePt t="6072" x="2374900" y="2636838"/>
          <p14:tracePt t="6086" x="2393950" y="2625725"/>
          <p14:tracePt t="6089" x="2411413" y="2608263"/>
          <p14:tracePt t="6102" x="2422525" y="2595563"/>
          <p14:tracePt t="6105" x="2435225" y="2584450"/>
          <p14:tracePt t="6119" x="2441575" y="2560638"/>
          <p14:tracePt t="6120" x="2459038" y="2524125"/>
          <p14:tracePt t="6127" x="2465388" y="2489200"/>
          <p14:tracePt t="6136" x="2470150" y="2452688"/>
          <p14:tracePt t="6143" x="2482850" y="2411413"/>
          <p14:tracePt t="6153" x="2493963" y="2387600"/>
          <p14:tracePt t="6159" x="2500313" y="2363788"/>
          <p14:tracePt t="6169" x="2506663" y="2351088"/>
          <p14:tracePt t="6175" x="2506663" y="2346325"/>
          <p14:tracePt t="6186" x="2517775" y="2327275"/>
          <p14:tracePt t="6191" x="2517775" y="2322513"/>
          <p14:tracePt t="6202" x="2524125" y="2309813"/>
          <p14:tracePt t="6207" x="2536825" y="2298700"/>
          <p14:tracePt t="6219" x="2541588" y="2292350"/>
          <p14:tracePt t="6223" x="2547938" y="2286000"/>
          <p14:tracePt t="6236" x="2560638" y="2268538"/>
          <p14:tracePt t="6239" x="2565400" y="2251075"/>
          <p14:tracePt t="6252" x="2578100" y="2238375"/>
          <p14:tracePt t="6256" x="2584450" y="2220913"/>
          <p14:tracePt t="6269" x="2601913" y="2190750"/>
          <p14:tracePt t="6272" x="2601913" y="2173288"/>
          <p14:tracePt t="6286" x="2608263" y="2136775"/>
          <p14:tracePt t="6289" x="2613025" y="2108200"/>
          <p14:tracePt t="6302" x="2613025" y="2065338"/>
          <p14:tracePt t="6305" x="2613025" y="2030413"/>
          <p14:tracePt t="6319" x="2613025" y="1952625"/>
          <p14:tracePt t="6327" x="2625725" y="1917700"/>
          <p14:tracePt t="6336" x="2625725" y="1887538"/>
          <p14:tracePt t="6343" x="2625725" y="1857375"/>
          <p14:tracePt t="6352" x="2636838" y="1833563"/>
          <p14:tracePt t="6359" x="2636838" y="1809750"/>
          <p14:tracePt t="6369" x="2636838" y="1774825"/>
          <p14:tracePt t="6375" x="2636838" y="1751013"/>
          <p14:tracePt t="6386" x="2636838" y="1727200"/>
          <p14:tracePt t="6391" x="2643188" y="1703388"/>
          <p14:tracePt t="6402" x="2643188" y="1673225"/>
          <p14:tracePt t="6407" x="2643188" y="1649413"/>
          <p14:tracePt t="6419" x="2643188" y="1625600"/>
          <p14:tracePt t="6423" x="2643188" y="1589088"/>
          <p14:tracePt t="6436" x="2643188" y="1571625"/>
          <p14:tracePt t="6439" x="2643188" y="1536700"/>
          <p14:tracePt t="6452" x="2643188" y="1500188"/>
          <p14:tracePt t="6455" x="2636838" y="1458913"/>
          <p14:tracePt t="6469" x="2636838" y="1428750"/>
          <p14:tracePt t="6472" x="2636838" y="1398588"/>
          <p14:tracePt t="6486" x="2636838" y="1374775"/>
          <p14:tracePt t="6488" x="2636838" y="1350963"/>
          <p14:tracePt t="6503" x="2636838" y="1333500"/>
          <p14:tracePt t="6505" x="2636838" y="1316038"/>
          <p14:tracePt t="6519" x="2643188" y="1292225"/>
          <p14:tracePt t="6527" x="2655888" y="1279525"/>
          <p14:tracePt t="6536" x="2655888" y="1274763"/>
          <p14:tracePt t="6543" x="2655888" y="1262063"/>
          <p14:tracePt t="6553" x="2660650" y="1255713"/>
          <p14:tracePt t="6559" x="2667000" y="1250950"/>
          <p14:tracePt t="6569" x="2667000" y="1238250"/>
          <p14:tracePt t="6575" x="2673350" y="1227138"/>
          <p14:tracePt t="6586" x="2679700" y="1214438"/>
          <p14:tracePt t="6591" x="2679700" y="1208088"/>
          <p14:tracePt t="6602" x="2679700" y="1184275"/>
          <p14:tracePt t="6607" x="2684463" y="1160463"/>
          <p14:tracePt t="6619" x="2697163" y="1136650"/>
          <p14:tracePt t="6623" x="2703513" y="1125538"/>
          <p14:tracePt t="6636" x="2708275" y="1112838"/>
          <p14:tracePt t="6639" x="2714625" y="1108075"/>
          <p14:tracePt t="6653" x="2720975" y="1095375"/>
          <p14:tracePt t="6656" x="2720975" y="1089025"/>
          <p14:tracePt t="6669" x="2727325" y="1089025"/>
          <p14:tracePt t="6686" x="2732088" y="1084263"/>
          <p14:tracePt t="6855" x="2732088" y="1089025"/>
          <p14:tracePt t="6879" x="2732088" y="1095375"/>
          <p14:tracePt t="6887" x="2732088" y="1101725"/>
          <p14:tracePt t="6895" x="2727325" y="1101725"/>
          <p14:tracePt t="6903" x="2727325" y="1108075"/>
          <p14:tracePt t="6911" x="2708275" y="1119188"/>
          <p14:tracePt t="6919" x="2673350" y="1131888"/>
          <p14:tracePt t="6927" x="2608263" y="1149350"/>
          <p14:tracePt t="6935" x="2536825" y="1160463"/>
          <p14:tracePt t="6943" x="2524125" y="1160463"/>
          <p14:tracePt t="7047" x="2530475" y="1143000"/>
          <p14:tracePt t="7055" x="2536825" y="1136650"/>
          <p14:tracePt t="7063" x="2541588" y="1119188"/>
          <p14:tracePt t="7071" x="2554288" y="1108075"/>
          <p14:tracePt t="7079" x="2565400" y="1089025"/>
          <p14:tracePt t="7087" x="2571750" y="1089025"/>
          <p14:tracePt t="7095" x="2584450" y="1071563"/>
          <p14:tracePt t="7103" x="2589213" y="1047750"/>
          <p14:tracePt t="7111" x="2589213" y="1041400"/>
          <p14:tracePt t="7119" x="2589213" y="1030288"/>
          <p14:tracePt t="7159" x="2584450" y="1023938"/>
          <p14:tracePt t="7167" x="2578100" y="1023938"/>
          <p14:tracePt t="7184" x="2571750" y="1017588"/>
          <p14:tracePt t="7191" x="2560638" y="1017588"/>
          <p14:tracePt t="7295" x="2554288" y="1023938"/>
          <p14:tracePt t="7343" x="2571750" y="1023938"/>
          <p14:tracePt t="7351" x="2608263" y="1030288"/>
          <p14:tracePt t="7391" x="2608263" y="1036638"/>
          <p14:tracePt t="7400" x="2589213" y="1036638"/>
          <p14:tracePt t="7407" x="2571750" y="1036638"/>
          <p14:tracePt t="7415" x="2547938" y="1036638"/>
          <p14:tracePt t="7423" x="2524125" y="1030288"/>
          <p14:tracePt t="7431" x="2506663" y="1023938"/>
          <p14:tracePt t="7439" x="2482850" y="1017588"/>
          <p14:tracePt t="7447" x="2452688" y="1012825"/>
          <p14:tracePt t="7455" x="2411413" y="1006475"/>
          <p14:tracePt t="7463" x="2363788" y="1006475"/>
          <p14:tracePt t="7471" x="2316163" y="1006475"/>
          <p14:tracePt t="7479" x="2251075" y="1006475"/>
          <p14:tracePt t="7487" x="2184400" y="1006475"/>
          <p14:tracePt t="7495" x="2112963" y="1006475"/>
          <p14:tracePt t="7503" x="2041525" y="1023938"/>
          <p14:tracePt t="7511" x="1976438" y="1041400"/>
          <p14:tracePt t="7519" x="1905000" y="1060450"/>
          <p14:tracePt t="7527" x="1833563" y="1084263"/>
          <p14:tracePt t="7536" x="1779588" y="1101725"/>
          <p14:tracePt t="7543" x="1738313" y="1131888"/>
          <p14:tracePt t="7553" x="1720850" y="1155700"/>
          <p14:tracePt t="7559" x="1714500" y="1166813"/>
          <p14:tracePt t="7569" x="1714500" y="1184275"/>
          <p14:tracePt t="7575" x="1714500" y="1196975"/>
          <p14:tracePt t="7586" x="1714500" y="1203325"/>
          <p14:tracePt t="7600" x="1720850" y="1203325"/>
          <p14:tracePt t="7607" x="1751013" y="1203325"/>
          <p14:tracePt t="7615" x="1762125" y="1203325"/>
          <p14:tracePt t="7623" x="1768475" y="1203325"/>
          <p14:tracePt t="7663" x="1774825" y="1203325"/>
          <p14:tracePt t="7719" x="1779588" y="1203325"/>
          <p14:tracePt t="7751" x="1785938" y="1203325"/>
          <p14:tracePt t="7759" x="1785938" y="1196975"/>
          <p14:tracePt t="7767" x="1792288" y="1196975"/>
          <p14:tracePt t="7791" x="1803400" y="1184275"/>
          <p14:tracePt t="7807" x="1822450" y="1160463"/>
          <p14:tracePt t="7815" x="1833563" y="1149350"/>
          <p14:tracePt t="7823" x="1857375" y="1125538"/>
          <p14:tracePt t="7831" x="1870075" y="1108075"/>
          <p14:tracePt t="7839" x="1887538" y="1084263"/>
          <p14:tracePt t="7847" x="1905000" y="1065213"/>
          <p14:tracePt t="7855" x="1922463" y="1047750"/>
          <p14:tracePt t="7863" x="1928813" y="1036638"/>
          <p14:tracePt t="7871" x="1935163" y="1030288"/>
          <p14:tracePt t="7999" x="1935163" y="1036638"/>
          <p14:tracePt t="8007" x="1935163" y="1041400"/>
          <p14:tracePt t="8015" x="1935163" y="1060450"/>
          <p14:tracePt t="8023" x="1928813" y="1077913"/>
          <p14:tracePt t="8031" x="1922463" y="1095375"/>
          <p14:tracePt t="8039" x="1922463" y="1125538"/>
          <p14:tracePt t="8047" x="1917700" y="1149350"/>
          <p14:tracePt t="8055" x="1917700" y="1179513"/>
          <p14:tracePt t="8063" x="1917700" y="1214438"/>
          <p14:tracePt t="8071" x="1922463" y="1262063"/>
          <p14:tracePt t="8079" x="1946275" y="1316038"/>
          <p14:tracePt t="8087" x="1965325" y="1370013"/>
          <p14:tracePt t="8095" x="1989138" y="1411288"/>
          <p14:tracePt t="8103" x="2006600" y="1458913"/>
          <p14:tracePt t="8111" x="2030413" y="1506538"/>
          <p14:tracePt t="8119" x="2047875" y="1547813"/>
          <p14:tracePt t="8127" x="2078038" y="1595438"/>
          <p14:tracePt t="8135" x="2108200" y="1649413"/>
          <p14:tracePt t="8143" x="2136775" y="1697038"/>
          <p14:tracePt t="8151" x="2166938" y="1744663"/>
          <p14:tracePt t="8159" x="2203450" y="1803400"/>
          <p14:tracePt t="8167" x="2244725" y="1870075"/>
          <p14:tracePt t="8175" x="2279650" y="1941513"/>
          <p14:tracePt t="8185" x="2322513" y="2017713"/>
          <p14:tracePt t="8191" x="2370138" y="2089150"/>
          <p14:tracePt t="8201" x="2411413" y="2166938"/>
          <p14:tracePt t="8207" x="2459038" y="2238375"/>
          <p14:tracePt t="8217" x="2500313" y="2303463"/>
          <p14:tracePt t="8223" x="2536825" y="2357438"/>
          <p14:tracePt t="8234" x="2578100" y="2398713"/>
          <p14:tracePt t="8239" x="2601913" y="2435225"/>
          <p14:tracePt t="8251" x="2625725" y="2470150"/>
          <p14:tracePt t="8255" x="2649538" y="2500313"/>
          <p14:tracePt t="8268" x="2679700" y="2541588"/>
          <p14:tracePt t="8271" x="2720975" y="2601913"/>
          <p14:tracePt t="8284" x="2762250" y="2660650"/>
          <p14:tracePt t="8288" x="2816225" y="2720975"/>
          <p14:tracePt t="8301" x="2851150" y="2768600"/>
          <p14:tracePt t="8305" x="2898775" y="2827338"/>
          <p14:tracePt t="8317" x="2952750" y="2887663"/>
          <p14:tracePt t="8322" x="2989263" y="2928938"/>
          <p14:tracePt t="8334" x="3048000" y="2989263"/>
          <p14:tracePt t="8338" x="3101975" y="3036888"/>
          <p14:tracePt t="8351" x="3160713" y="3084513"/>
          <p14:tracePt t="8352" x="3221038" y="3125788"/>
          <p14:tracePt t="8359" x="3275013" y="3155950"/>
          <p14:tracePt t="8368" x="3327400" y="3173413"/>
          <p14:tracePt t="8375" x="3387725" y="3190875"/>
          <p14:tracePt t="8384" x="3435350" y="3208338"/>
          <p14:tracePt t="8391" x="3482975" y="3214688"/>
          <p14:tracePt t="8400" x="3530600" y="3221038"/>
          <p14:tracePt t="8407" x="3578225" y="3227388"/>
          <p14:tracePt t="8418" x="3619500" y="3232150"/>
          <p14:tracePt t="8423" x="3667125" y="3244850"/>
          <p14:tracePt t="8434" x="3703638" y="3251200"/>
          <p14:tracePt t="8439" x="3751263" y="3275013"/>
          <p14:tracePt t="8451" x="3792538" y="3292475"/>
          <p14:tracePt t="8455" x="3827463" y="3292475"/>
          <p14:tracePt t="8468" x="3870325" y="3316288"/>
          <p14:tracePt t="8471" x="3905250" y="3316288"/>
          <p14:tracePt t="8484" x="3946525" y="3322638"/>
          <p14:tracePt t="8488" x="3970338" y="3327400"/>
          <p14:tracePt t="8501" x="4013200" y="3333750"/>
          <p14:tracePt t="8505" x="4060825" y="3333750"/>
          <p14:tracePt t="8517" x="4108450" y="3333750"/>
          <p14:tracePt t="8521" x="4156075" y="3333750"/>
          <p14:tracePt t="8534" x="4203700" y="3333750"/>
          <p14:tracePt t="8537" x="4244975" y="3333750"/>
          <p14:tracePt t="8551" x="4292600" y="3333750"/>
          <p14:tracePt t="8552" x="4333875" y="3327400"/>
          <p14:tracePt t="8559" x="4381500" y="3316288"/>
          <p14:tracePt t="8568" x="4422775" y="3298825"/>
          <p14:tracePt t="8575" x="4465638" y="3275013"/>
          <p14:tracePt t="8584" x="4506913" y="3251200"/>
          <p14:tracePt t="8591" x="4537075" y="3227388"/>
          <p14:tracePt t="8601" x="4560888" y="3190875"/>
          <p14:tracePt t="8607" x="4589463" y="3167063"/>
          <p14:tracePt t="8617" x="4619625" y="3125788"/>
          <p14:tracePt t="8623" x="4643438" y="3089275"/>
          <p14:tracePt t="8634" x="4660900" y="3065463"/>
          <p14:tracePt t="8639" x="4673600" y="3048000"/>
          <p14:tracePt t="8651" x="4691063" y="3030538"/>
          <p14:tracePt t="8655" x="4703763" y="3000375"/>
          <p14:tracePt t="8667" x="4721225" y="2970213"/>
          <p14:tracePt t="8671" x="4732338" y="2946400"/>
          <p14:tracePt t="8684" x="4756150" y="2911475"/>
          <p14:tracePt t="8688" x="4775200" y="2874963"/>
          <p14:tracePt t="8700" x="4792663" y="2827338"/>
          <p14:tracePt t="8705" x="4810125" y="2774950"/>
          <p14:tracePt t="8717" x="4840288" y="2708275"/>
          <p14:tracePt t="8722" x="4846638" y="2655888"/>
          <p14:tracePt t="8734" x="4870450" y="2595563"/>
          <p14:tracePt t="8738" x="4881563" y="2541588"/>
          <p14:tracePt t="8751" x="4894263" y="2489200"/>
          <p14:tracePt t="8752" x="4905375" y="2435225"/>
          <p14:tracePt t="8759" x="4918075" y="2398713"/>
          <p14:tracePt t="8768" x="4941888" y="2351088"/>
          <p14:tracePt t="8775" x="4970463" y="2303463"/>
          <p14:tracePt t="8784" x="5006975" y="2262188"/>
          <p14:tracePt t="8791" x="5037138" y="2203450"/>
          <p14:tracePt t="8801" x="5065713" y="2155825"/>
          <p14:tracePt t="8807" x="5102225" y="2095500"/>
          <p14:tracePt t="8817" x="5137150" y="2036763"/>
          <p14:tracePt t="8823" x="5180013" y="1989138"/>
          <p14:tracePt t="8834" x="5203825" y="1935163"/>
          <p14:tracePt t="8839" x="5232400" y="1870075"/>
          <p14:tracePt t="8851" x="5238750" y="1822450"/>
          <p14:tracePt t="8855" x="5256213" y="1755775"/>
          <p14:tracePt t="8867" x="5256213" y="1684338"/>
          <p14:tracePt t="8872" x="5256213" y="1612900"/>
          <p14:tracePt t="8884" x="5256213" y="1541463"/>
          <p14:tracePt t="8888" x="5256213" y="1482725"/>
          <p14:tracePt t="8901" x="5256213" y="1417638"/>
          <p14:tracePt t="8905" x="5256213" y="1363663"/>
          <p14:tracePt t="8917" x="5256213" y="1333500"/>
          <p14:tracePt t="8922" x="5256213" y="1303338"/>
          <p14:tracePt t="8934" x="5256213" y="1292225"/>
          <p14:tracePt t="8935" x="5268913" y="1268413"/>
          <p14:tracePt t="8943" x="5268913" y="1255713"/>
          <p14:tracePt t="8952" x="5286375" y="1231900"/>
          <p14:tracePt t="8959" x="5292725" y="1220788"/>
          <p14:tracePt t="8968" x="5303838" y="1208088"/>
          <p14:tracePt t="8975" x="5310188" y="1203325"/>
          <p14:tracePt t="8985" x="5322888" y="1179513"/>
          <p14:tracePt t="8991" x="5334000" y="1160463"/>
          <p14:tracePt t="9001" x="5351463" y="1143000"/>
          <p14:tracePt t="9007" x="5357813" y="1131888"/>
          <p14:tracePt t="9018" x="5364163" y="1119188"/>
          <p14:tracePt t="9023" x="5375275" y="1101725"/>
          <p14:tracePt t="9034" x="5381625" y="1084263"/>
          <p14:tracePt t="9039" x="5394325" y="1054100"/>
          <p14:tracePt t="9051" x="5399088" y="1047750"/>
          <p14:tracePt t="9055" x="5399088" y="1036638"/>
          <p14:tracePt t="9068" x="5399088" y="1030288"/>
          <p14:tracePt t="9103" x="5405438" y="1047750"/>
          <p14:tracePt t="9111" x="5405438" y="1071563"/>
          <p14:tracePt t="9119" x="5405438" y="1108075"/>
          <p14:tracePt t="9127" x="5405438" y="1160463"/>
          <p14:tracePt t="9135" x="5405438" y="1208088"/>
          <p14:tracePt t="9143" x="5405438" y="1250950"/>
          <p14:tracePt t="9151" x="5405438" y="1279525"/>
          <p14:tracePt t="9159" x="5418138" y="1303338"/>
          <p14:tracePt t="9167" x="5422900" y="1309688"/>
          <p14:tracePt t="9175" x="5429250" y="1322388"/>
          <p14:tracePt t="9239" x="5435600" y="1322388"/>
          <p14:tracePt t="9247" x="5435600" y="1309688"/>
          <p14:tracePt t="9255" x="5422900" y="1292225"/>
          <p14:tracePt t="9263" x="5418138" y="1274763"/>
          <p14:tracePt t="9272" x="5394325" y="1255713"/>
          <p14:tracePt t="9279" x="5364163" y="1227138"/>
          <p14:tracePt t="9287" x="5334000" y="1196975"/>
          <p14:tracePt t="9295" x="5303838" y="1179513"/>
          <p14:tracePt t="9303" x="5280025" y="1160463"/>
          <p14:tracePt t="9311" x="5251450" y="1136650"/>
          <p14:tracePt t="9319" x="5221288" y="1108075"/>
          <p14:tracePt t="9327" x="5197475" y="1084263"/>
          <p14:tracePt t="9335" x="5160963" y="1054100"/>
          <p14:tracePt t="9343" x="5137150" y="1017588"/>
          <p14:tracePt t="9351" x="5084763" y="976313"/>
          <p14:tracePt t="9359" x="5037138" y="935038"/>
          <p14:tracePt t="9367" x="4983163" y="887413"/>
          <p14:tracePt t="9375" x="4935538" y="833438"/>
          <p14:tracePt t="9383" x="4881563" y="774700"/>
          <p14:tracePt t="9391" x="4857750" y="731838"/>
          <p14:tracePt t="9400" x="4816475" y="679450"/>
          <p14:tracePt t="9407" x="4779963" y="642938"/>
          <p14:tracePt t="9415" x="4738688" y="595313"/>
          <p14:tracePt t="9423" x="4721225" y="577850"/>
          <p14:tracePt t="9431" x="4691063" y="547688"/>
          <p14:tracePt t="9439" x="4660900" y="530225"/>
          <p14:tracePt t="9455" x="4656138" y="530225"/>
          <p14:tracePt t="9472" x="4656138" y="523875"/>
          <p14:tracePt t="9511" x="4643438" y="517525"/>
          <p14:tracePt t="9519" x="4625975" y="512763"/>
          <p14:tracePt t="9527" x="4619625" y="512763"/>
          <p14:tracePt t="9535" x="4602163" y="506413"/>
          <p14:tracePt t="9543" x="4584700" y="506413"/>
          <p14:tracePt t="9551" x="4572000" y="506413"/>
          <p14:tracePt t="9559" x="4554538" y="493713"/>
          <p14:tracePt t="9575" x="4537075" y="488950"/>
          <p14:tracePt t="9583" x="4513263" y="488950"/>
          <p14:tracePt t="9591" x="4470400" y="476250"/>
          <p14:tracePt t="9600" x="4435475" y="476250"/>
          <p14:tracePt t="9607" x="4387850" y="469900"/>
          <p14:tracePt t="9615" x="4346575" y="469900"/>
          <p14:tracePt t="9623" x="4322763" y="469900"/>
          <p14:tracePt t="9631" x="4286250" y="469900"/>
          <p14:tracePt t="9639" x="4268788" y="469900"/>
          <p14:tracePt t="9647" x="4244975" y="476250"/>
          <p14:tracePt t="9655" x="4238625" y="476250"/>
          <p14:tracePt t="9663" x="4208463" y="493713"/>
          <p14:tracePt t="9672" x="4184650" y="506413"/>
          <p14:tracePt t="9679" x="4156075" y="517525"/>
          <p14:tracePt t="9688" x="4119563" y="530225"/>
          <p14:tracePt t="9695" x="4084638" y="547688"/>
          <p14:tracePt t="9703" x="4048125" y="560388"/>
          <p14:tracePt t="9711" x="4024313" y="565150"/>
          <p14:tracePt t="9719" x="4013200" y="571500"/>
          <p14:tracePt t="9903" x="4013200" y="577850"/>
          <p14:tracePt t="9927" x="4006850" y="577850"/>
          <p14:tracePt t="9943" x="3994150" y="577850"/>
          <p14:tracePt t="9959" x="3976688" y="577850"/>
          <p14:tracePt t="9967" x="3952875" y="584200"/>
          <p14:tracePt t="9975" x="3935413" y="588963"/>
          <p14:tracePt t="9984" x="3917950" y="601663"/>
          <p14:tracePt t="9991" x="3905250" y="612775"/>
          <p14:tracePt t="10000" x="3887788" y="631825"/>
          <p14:tracePt t="10007" x="3863975" y="642938"/>
          <p14:tracePt t="10015" x="3846513" y="660400"/>
          <p14:tracePt t="10023" x="3827463" y="679450"/>
          <p14:tracePt t="10031" x="3810000" y="696913"/>
          <p14:tracePt t="10039" x="3803650" y="714375"/>
          <p14:tracePt t="10047" x="3786188" y="731838"/>
          <p14:tracePt t="10055" x="3779838" y="755650"/>
          <p14:tracePt t="10063" x="3775075" y="779463"/>
          <p14:tracePt t="10071" x="3775075" y="815975"/>
          <p14:tracePt t="10079" x="3775075" y="850900"/>
          <p14:tracePt t="10087" x="3775075" y="887413"/>
          <p14:tracePt t="10095" x="3786188" y="928688"/>
          <p14:tracePt t="10103" x="3803650" y="982663"/>
          <p14:tracePt t="10111" x="3810000" y="1023938"/>
          <p14:tracePt t="10119" x="3822700" y="1065213"/>
          <p14:tracePt t="10127" x="3827463" y="1108075"/>
          <p14:tracePt t="10135" x="3827463" y="1143000"/>
          <p14:tracePt t="10143" x="3827463" y="1184275"/>
          <p14:tracePt t="10151" x="3833813" y="1220788"/>
          <p14:tracePt t="10159" x="3846513" y="1250950"/>
          <p14:tracePt t="10168" x="3851275" y="1279525"/>
          <p14:tracePt t="10175" x="3870325" y="1316038"/>
          <p14:tracePt t="10184" x="3875088" y="1333500"/>
          <p14:tracePt t="10191" x="3881438" y="1346200"/>
          <p14:tracePt t="10201" x="3898900" y="1363663"/>
          <p14:tracePt t="10207" x="3922713" y="1374775"/>
          <p14:tracePt t="10218" x="3941763" y="1387475"/>
          <p14:tracePt t="10223" x="3976688" y="1387475"/>
          <p14:tracePt t="10234" x="4024313" y="1387475"/>
          <p14:tracePt t="10239" x="4078288" y="1387475"/>
          <p14:tracePt t="10251" x="4125913" y="1387475"/>
          <p14:tracePt t="10256" x="4167188" y="1387475"/>
          <p14:tracePt t="10267" x="4208463" y="1363663"/>
          <p14:tracePt t="10272" x="4256088" y="1339850"/>
          <p14:tracePt t="10284" x="4279900" y="1309688"/>
          <p14:tracePt t="10289" x="4340225" y="1274763"/>
          <p14:tracePt t="10301" x="4375150" y="1244600"/>
          <p14:tracePt t="10305" x="4411663" y="1203325"/>
          <p14:tracePt t="10318" x="4435475" y="1160463"/>
          <p14:tracePt t="10321" x="4446588" y="1112838"/>
          <p14:tracePt t="10334" x="4459288" y="1071563"/>
          <p14:tracePt t="10338" x="4470400" y="1017588"/>
          <p14:tracePt t="10351" x="4483100" y="965200"/>
          <p14:tracePt t="10352" x="4494213" y="928688"/>
          <p14:tracePt t="10359" x="4500563" y="881063"/>
          <p14:tracePt t="10368" x="4506913" y="850900"/>
          <p14:tracePt t="10375" x="4506913" y="822325"/>
          <p14:tracePt t="10384" x="4506913" y="785813"/>
          <p14:tracePt t="10391" x="4500563" y="750888"/>
          <p14:tracePt t="10400" x="4483100" y="708025"/>
          <p14:tracePt t="10407" x="4465638" y="673100"/>
          <p14:tracePt t="10418" x="4446588" y="642938"/>
          <p14:tracePt t="10423" x="4429125" y="601663"/>
          <p14:tracePt t="10434" x="4405313" y="565150"/>
          <p14:tracePt t="10439" x="4387850" y="536575"/>
          <p14:tracePt t="10460" x="4340225" y="488950"/>
          <p14:tracePt t="10465" x="4316413" y="469900"/>
          <p14:tracePt t="10472" x="4279900" y="452438"/>
          <p14:tracePt t="10479" x="4256088" y="441325"/>
          <p14:tracePt t="10489" x="4227513" y="428625"/>
          <p14:tracePt t="10496" x="4197350" y="417513"/>
          <p14:tracePt t="10503" x="4179888" y="411163"/>
          <p14:tracePt t="10511" x="4143375" y="398463"/>
          <p14:tracePt t="10519" x="4119563" y="393700"/>
          <p14:tracePt t="10527" x="4095750" y="387350"/>
          <p14:tracePt t="10536" x="4065588" y="387350"/>
          <p14:tracePt t="10543" x="4048125" y="387350"/>
          <p14:tracePt t="10551" x="4030663" y="387350"/>
          <p14:tracePt t="10559" x="4006850" y="393700"/>
          <p14:tracePt t="10568" x="3983038" y="398463"/>
          <p14:tracePt t="10575" x="3941763" y="417513"/>
          <p14:tracePt t="10584" x="3917950" y="428625"/>
          <p14:tracePt t="10591" x="3881438" y="441325"/>
          <p14:tracePt t="10601" x="3857625" y="465138"/>
          <p14:tracePt t="10607" x="3827463" y="488950"/>
          <p14:tracePt t="10617" x="3810000" y="506413"/>
          <p14:tracePt t="10623" x="3779838" y="523875"/>
          <p14:tracePt t="10634" x="3762375" y="541338"/>
          <p14:tracePt t="10639" x="3751263" y="560388"/>
          <p14:tracePt t="10651" x="3744913" y="571500"/>
          <p14:tracePt t="10655" x="3727450" y="595313"/>
          <p14:tracePt t="10668" x="3703638" y="619125"/>
          <p14:tracePt t="10672" x="3690938" y="642938"/>
          <p14:tracePt t="10684" x="3679825" y="679450"/>
          <p14:tracePt t="10689" x="3667125" y="720725"/>
          <p14:tracePt t="10701" x="3660775" y="768350"/>
          <p14:tracePt t="10706" x="3643313" y="803275"/>
          <p14:tracePt t="10717" x="3643313" y="850900"/>
          <p14:tracePt t="10723" x="3625850" y="893763"/>
          <p14:tracePt t="10734" x="3619500" y="935038"/>
          <p14:tracePt t="10738" x="3613150" y="965200"/>
          <p14:tracePt t="10751" x="3608388" y="993775"/>
          <p14:tracePt t="10752" x="3602038" y="1012825"/>
          <p14:tracePt t="10759" x="3602038" y="1023938"/>
          <p14:tracePt t="10768" x="3602038" y="1030288"/>
          <p14:tracePt t="10775" x="3602038" y="1036638"/>
          <p14:tracePt t="10784" x="3602038" y="1041400"/>
          <p14:tracePt t="10791" x="3608388" y="1047750"/>
          <p14:tracePt t="10801" x="3613150" y="1065213"/>
          <p14:tracePt t="10807" x="3632200" y="1077913"/>
          <p14:tracePt t="10817" x="3660775" y="1101725"/>
          <p14:tracePt t="10823" x="3690938" y="1131888"/>
          <p14:tracePt t="10834" x="3708400" y="1155700"/>
          <p14:tracePt t="10839" x="3751263" y="1184275"/>
          <p14:tracePt t="10851" x="3779838" y="1203325"/>
          <p14:tracePt t="10856" x="3822700" y="1231900"/>
          <p14:tracePt t="10868" x="3870325" y="1250950"/>
          <p14:tracePt t="10872" x="3917950" y="1274763"/>
          <p14:tracePt t="10884" x="3976688" y="1316038"/>
          <p14:tracePt t="10889" x="4030663" y="1327150"/>
          <p14:tracePt t="10901" x="4084638" y="1346200"/>
          <p14:tracePt t="10906" x="4132263" y="1350963"/>
          <p14:tracePt t="10918" x="4160838" y="1363663"/>
          <p14:tracePt t="10922" x="4191000" y="1370013"/>
          <p14:tracePt t="10934" x="4208463" y="1370013"/>
          <p14:tracePt t="10939" x="4227513" y="1370013"/>
          <p14:tracePt t="10951" x="4232275" y="1370013"/>
          <p14:tracePt t="10952" x="4238625" y="1370013"/>
          <p14:tracePt t="10959" x="4256088" y="1370013"/>
          <p14:tracePt t="10968" x="4275138" y="1357313"/>
          <p14:tracePt t="10975" x="4292600" y="1333500"/>
          <p14:tracePt t="10984" x="4327525" y="1316038"/>
          <p14:tracePt t="10991" x="4364038" y="1285875"/>
          <p14:tracePt t="11000" x="4394200" y="1250950"/>
          <p14:tracePt t="11007" x="4418013" y="1214438"/>
          <p14:tracePt t="11018" x="4452938" y="1166813"/>
          <p14:tracePt t="11023" x="4483100" y="1119188"/>
          <p14:tracePt t="11034" x="4494213" y="1077913"/>
          <p14:tracePt t="11039" x="4506913" y="1036638"/>
          <p14:tracePt t="11051" x="4513263" y="1006475"/>
          <p14:tracePt t="11056" x="4513263" y="969963"/>
          <p14:tracePt t="11068" x="4513263" y="946150"/>
          <p14:tracePt t="11072" x="4506913" y="911225"/>
          <p14:tracePt t="11084" x="4500563" y="887413"/>
          <p14:tracePt t="11089" x="4476750" y="857250"/>
          <p14:tracePt t="11101" x="4459288" y="827088"/>
          <p14:tracePt t="11106" x="4452938" y="815975"/>
          <p14:tracePt t="11117" x="4441825" y="803275"/>
          <p14:tracePt t="11122" x="4435475" y="785813"/>
          <p14:tracePt t="11134" x="4422775" y="774700"/>
          <p14:tracePt t="11139" x="4418013" y="762000"/>
          <p14:tracePt t="11152" x="4411663" y="762000"/>
          <p14:tracePt t="11152" x="4411663" y="755650"/>
          <p14:tracePt t="11175" x="4405313" y="755650"/>
          <p14:tracePt t="11183" x="4398963" y="750888"/>
          <p14:tracePt t="11200" x="4387850" y="750888"/>
          <p14:tracePt t="11207" x="4381500" y="744538"/>
          <p14:tracePt t="11215" x="4375150" y="744538"/>
          <p14:tracePt t="11223" x="4357688" y="738188"/>
          <p14:tracePt t="11231" x="4340225" y="731838"/>
          <p14:tracePt t="11239" x="4327525" y="731838"/>
          <p14:tracePt t="11247" x="4316413" y="727075"/>
          <p14:tracePt t="11255" x="4303713" y="727075"/>
          <p14:tracePt t="11263" x="4298950" y="727075"/>
          <p14:tracePt t="11287" x="4292600" y="727075"/>
          <p14:tracePt t="11295" x="4286250" y="720725"/>
          <p14:tracePt t="11311" x="4279900" y="720725"/>
          <p14:tracePt t="11327" x="4275138" y="720725"/>
          <p14:tracePt t="12367" x="4268788" y="720725"/>
          <p14:tracePt t="12375" x="4268788" y="727075"/>
          <p14:tracePt t="12384" x="4268788" y="744538"/>
          <p14:tracePt t="12391" x="4262438" y="755650"/>
          <p14:tracePt t="12400" x="4262438" y="762000"/>
          <p14:tracePt t="12415" x="4262438" y="768350"/>
          <p14:tracePt t="12431" x="4262438" y="774700"/>
          <p14:tracePt t="12439" x="4256088" y="779463"/>
          <p14:tracePt t="12447" x="4256088" y="785813"/>
          <p14:tracePt t="12456" x="4256088" y="792163"/>
          <p14:tracePt t="12463" x="4251325" y="798513"/>
          <p14:tracePt t="12471" x="4244975" y="803275"/>
          <p14:tracePt t="12487" x="4244975" y="809625"/>
          <p14:tracePt t="12495" x="4238625" y="822325"/>
          <p14:tracePt t="12511" x="4238625" y="827088"/>
          <p14:tracePt t="12527" x="4238625" y="833438"/>
          <p14:tracePt t="12535" x="4238625" y="839788"/>
          <p14:tracePt t="12551" x="4238625" y="846138"/>
          <p14:tracePt t="12559" x="4238625" y="857250"/>
          <p14:tracePt t="12575" x="4238625" y="869950"/>
          <p14:tracePt t="12583" x="4238625" y="881063"/>
          <p14:tracePt t="12591" x="4238625" y="887413"/>
          <p14:tracePt t="12600" x="4238625" y="893763"/>
          <p14:tracePt t="12607" x="4232275" y="904875"/>
          <p14:tracePt t="12615" x="4232275" y="922338"/>
          <p14:tracePt t="12623" x="4221163" y="946150"/>
          <p14:tracePt t="12631" x="4208463" y="989013"/>
          <p14:tracePt t="12639" x="4197350" y="1030288"/>
          <p14:tracePt t="12647" x="4179888" y="1089025"/>
          <p14:tracePt t="12655" x="4160838" y="1155700"/>
          <p14:tracePt t="12663" x="4156075" y="1231900"/>
          <p14:tracePt t="12671" x="4137025" y="1322388"/>
          <p14:tracePt t="12679" x="4137025" y="1422400"/>
          <p14:tracePt t="12687" x="4137025" y="1506538"/>
          <p14:tracePt t="12695" x="4137025" y="1577975"/>
          <p14:tracePt t="12703" x="4137025" y="1649413"/>
          <p14:tracePt t="12711" x="4149725" y="1703388"/>
          <p14:tracePt t="12719" x="4156075" y="1755775"/>
          <p14:tracePt t="12727" x="4160838" y="1803400"/>
          <p14:tracePt t="12735" x="4160838" y="1833563"/>
          <p14:tracePt t="12743" x="4173538" y="1857375"/>
          <p14:tracePt t="12752" x="4173538" y="1881188"/>
          <p14:tracePt t="12759" x="4173538" y="1893888"/>
          <p14:tracePt t="12784" x="4179888" y="1893888"/>
          <p14:tracePt t="12871" x="4184650" y="1893888"/>
          <p14:tracePt t="12903" x="4191000" y="1893888"/>
          <p14:tracePt t="12919" x="4197350" y="1893888"/>
          <p14:tracePt t="12927" x="4197350" y="1887538"/>
          <p14:tracePt t="12943" x="4203700" y="1887538"/>
          <p14:tracePt t="12951" x="4208463" y="1881188"/>
          <p14:tracePt t="13023" x="4214813" y="1874838"/>
          <p14:tracePt t="13031" x="4221163" y="1870075"/>
          <p14:tracePt t="13040" x="4227513" y="1870075"/>
          <p14:tracePt t="13047" x="4232275" y="1857375"/>
          <p14:tracePt t="13063" x="4232275" y="1851025"/>
          <p14:tracePt t="13071" x="4238625" y="1851025"/>
          <p14:tracePt t="13095" x="4238625" y="1846263"/>
          <p14:tracePt t="13167" x="4244975" y="1846263"/>
          <p14:tracePt t="13175" x="4244975" y="1839913"/>
          <p14:tracePt t="13192" x="4251325" y="1839913"/>
          <p14:tracePt t="13255" x="4251325" y="1846263"/>
          <p14:tracePt t="13263" x="4251325" y="1870075"/>
          <p14:tracePt t="13271" x="4256088" y="1887538"/>
          <p14:tracePt t="13279" x="4275138" y="1905000"/>
          <p14:tracePt t="13295" x="4292600" y="1917700"/>
          <p14:tracePt t="13303" x="4322763" y="1922463"/>
          <p14:tracePt t="13311" x="4340225" y="1928813"/>
          <p14:tracePt t="13319" x="4364038" y="1941513"/>
          <p14:tracePt t="13327" x="4370388" y="1946275"/>
          <p14:tracePt t="13335" x="4375150" y="1976438"/>
          <p14:tracePt t="13343" x="4387850" y="2000250"/>
          <p14:tracePt t="13351" x="4398963" y="2054225"/>
          <p14:tracePt t="13359" x="4418013" y="2119313"/>
          <p14:tracePt t="13367" x="4441825" y="2184400"/>
          <p14:tracePt t="13375" x="4470400" y="2255838"/>
          <p14:tracePt t="13383" x="4500563" y="2322513"/>
          <p14:tracePt t="13392" x="4530725" y="2370138"/>
          <p14:tracePt t="13400" x="4560888" y="2398713"/>
          <p14:tracePt t="13408" x="4589463" y="2417763"/>
          <p14:tracePt t="13415" x="4619625" y="2422525"/>
          <p14:tracePt t="13423" x="4643438" y="2428875"/>
          <p14:tracePt t="13431" x="4660900" y="2435225"/>
          <p14:tracePt t="13439" x="4667250" y="2435225"/>
          <p14:tracePt t="13479" x="4667250" y="2441575"/>
          <p14:tracePt t="13487" x="4667250" y="2446338"/>
          <p14:tracePt t="13495" x="4660900" y="2459038"/>
          <p14:tracePt t="13503" x="4656138" y="2470150"/>
          <p14:tracePt t="13511" x="4643438" y="2476500"/>
          <p14:tracePt t="13519" x="4637088" y="2489200"/>
          <p14:tracePt t="13527" x="4632325" y="2489200"/>
          <p14:tracePt t="13535" x="4619625" y="2500313"/>
          <p14:tracePt t="13543" x="4608513" y="2506663"/>
          <p14:tracePt t="13559" x="4595813" y="2517775"/>
          <p14:tracePt t="13575" x="4595813" y="2524125"/>
          <p14:tracePt t="13583" x="4595813" y="2541588"/>
          <p14:tracePt t="13592" x="4595813" y="2560638"/>
          <p14:tracePt t="13600" x="4595813" y="2571750"/>
          <p14:tracePt t="13607" x="4595813" y="2578100"/>
          <p14:tracePt t="13623" x="4602163" y="2584450"/>
          <p14:tracePt t="13631" x="4608513" y="2584450"/>
          <p14:tracePt t="13639" x="4613275" y="2584450"/>
          <p14:tracePt t="13647" x="4619625" y="2584450"/>
          <p14:tracePt t="13655" x="4632325" y="2584450"/>
          <p14:tracePt t="13663" x="4637088" y="2578100"/>
          <p14:tracePt t="13679" x="4643438" y="2571750"/>
          <p14:tracePt t="13687" x="4656138" y="2541588"/>
          <p14:tracePt t="13695" x="4660900" y="2524125"/>
          <p14:tracePt t="13703" x="4667250" y="2489200"/>
          <p14:tracePt t="13711" x="4684713" y="2446338"/>
          <p14:tracePt t="13719" x="4697413" y="2398713"/>
          <p14:tracePt t="13727" x="4708525" y="2357438"/>
          <p14:tracePt t="13735" x="4714875" y="2298700"/>
          <p14:tracePt t="13743" x="4738688" y="2238375"/>
          <p14:tracePt t="13751" x="4756150" y="2173288"/>
          <p14:tracePt t="13759" x="4775200" y="2112963"/>
          <p14:tracePt t="13767" x="4786313" y="2047875"/>
          <p14:tracePt t="13775" x="4803775" y="1976438"/>
          <p14:tracePt t="13784" x="4822825" y="1911350"/>
          <p14:tracePt t="13791" x="4833938" y="1822450"/>
          <p14:tracePt t="13800" x="4840288" y="1744663"/>
          <p14:tracePt t="13808" x="4851400" y="1684338"/>
          <p14:tracePt t="13815" x="4851400" y="1631950"/>
          <p14:tracePt t="13823" x="4851400" y="1577975"/>
          <p14:tracePt t="13831" x="4857750" y="1541463"/>
          <p14:tracePt t="13839" x="4864100" y="1524000"/>
          <p14:tracePt t="13847" x="4864100" y="1512888"/>
          <p14:tracePt t="13855" x="4864100" y="1500188"/>
          <p14:tracePt t="13863" x="4864100" y="1493838"/>
          <p14:tracePt t="13871" x="4864100" y="1489075"/>
          <p14:tracePt t="14007" x="4864100" y="1493838"/>
          <p14:tracePt t="14023" x="4881563" y="1500188"/>
          <p14:tracePt t="14031" x="4894263" y="1500188"/>
          <p14:tracePt t="14039" x="4918075" y="1500188"/>
          <p14:tracePt t="14047" x="4941888" y="1500188"/>
          <p14:tracePt t="14055" x="4970463" y="1500188"/>
          <p14:tracePt t="14063" x="5000625" y="1500188"/>
          <p14:tracePt t="14071" x="5030788" y="1493838"/>
          <p14:tracePt t="14079" x="5072063" y="1482725"/>
          <p14:tracePt t="14087" x="5108575" y="1465263"/>
          <p14:tracePt t="14095" x="5160963" y="1441450"/>
          <p14:tracePt t="14103" x="5191125" y="1422400"/>
          <p14:tracePt t="14111" x="5221288" y="1398588"/>
          <p14:tracePt t="14119" x="5245100" y="1387475"/>
          <p14:tracePt t="14128" x="5262563" y="1370013"/>
          <p14:tracePt t="14135" x="5299075" y="1346200"/>
          <p14:tracePt t="14143" x="5322888" y="1333500"/>
          <p14:tracePt t="14151" x="5340350" y="1322388"/>
          <p14:tracePt t="14159" x="5357813" y="1322388"/>
          <p14:tracePt t="14168" x="5370513" y="1316038"/>
          <p14:tracePt t="14176" x="5375275" y="1316038"/>
          <p14:tracePt t="14807" x="5357813" y="1322388"/>
          <p14:tracePt t="14815" x="5322888" y="1322388"/>
          <p14:tracePt t="14823" x="5292725" y="1333500"/>
          <p14:tracePt t="14831" x="5251450" y="1346200"/>
          <p14:tracePt t="14839" x="5214938" y="1357313"/>
          <p14:tracePt t="14847" x="5173663" y="1370013"/>
          <p14:tracePt t="14855" x="5132388" y="1381125"/>
          <p14:tracePt t="14863" x="5084763" y="1393825"/>
          <p14:tracePt t="14871" x="5024438" y="1411288"/>
          <p14:tracePt t="14879" x="4983163" y="1417638"/>
          <p14:tracePt t="14887" x="4953000" y="1417638"/>
          <p14:tracePt t="14895" x="4918075" y="1428750"/>
          <p14:tracePt t="14903" x="4894263" y="1428750"/>
          <p14:tracePt t="14911" x="4875213" y="1428750"/>
          <p14:tracePt t="14919" x="4851400" y="1435100"/>
          <p14:tracePt t="14927" x="4833938" y="1435100"/>
          <p14:tracePt t="14935" x="4803775" y="1441450"/>
          <p14:tracePt t="14943" x="4751388" y="1446213"/>
          <p14:tracePt t="14951" x="4691063" y="1458913"/>
          <p14:tracePt t="14961" x="4613275" y="1465263"/>
          <p14:tracePt t="14967" x="4541838" y="1482725"/>
          <p14:tracePt t="14976" x="4452938" y="1489075"/>
          <p14:tracePt t="14984" x="4364038" y="1500188"/>
          <p14:tracePt t="14993" x="4275138" y="1512888"/>
          <p14:tracePt t="15000" x="4184650" y="1512888"/>
          <p14:tracePt t="15009" x="4102100" y="1512888"/>
          <p14:tracePt t="15017" x="4017963" y="1512888"/>
          <p14:tracePt t="15026" x="3941763" y="1512888"/>
          <p14:tracePt t="15034" x="3840163" y="1512888"/>
          <p14:tracePt t="15043" x="3738563" y="1512888"/>
          <p14:tracePt t="15051" x="3632200" y="1512888"/>
          <p14:tracePt t="15059" x="3524250" y="1512888"/>
          <p14:tracePt t="15067" x="3435350" y="1512888"/>
          <p14:tracePt t="15076" x="3357563" y="1517650"/>
          <p14:tracePt t="15084" x="3286125" y="1530350"/>
          <p14:tracePt t="15092" x="3238500" y="1541463"/>
          <p14:tracePt t="15101" x="3173413" y="1547813"/>
          <p14:tracePt t="15109" x="3119438" y="1554163"/>
          <p14:tracePt t="15117" x="3065463" y="1560513"/>
          <p14:tracePt t="15126" x="3000375" y="1577975"/>
          <p14:tracePt t="15133" x="2928938" y="1577975"/>
          <p14:tracePt t="15143" x="2870200" y="1577975"/>
          <p14:tracePt t="15144" x="2792413" y="1577975"/>
          <p14:tracePt t="15152" x="2720975" y="1577975"/>
          <p14:tracePt t="15159" x="2643188" y="1577975"/>
          <p14:tracePt t="15167" x="2584450" y="1577975"/>
          <p14:tracePt t="15176" x="2513013" y="1577975"/>
          <p14:tracePt t="15184" x="2465388" y="1577975"/>
          <p14:tracePt t="15193" x="2405063" y="1577975"/>
          <p14:tracePt t="15201" x="2346325" y="1571625"/>
          <p14:tracePt t="15209" x="2274888" y="1565275"/>
          <p14:tracePt t="15217" x="2197100" y="1547813"/>
          <p14:tracePt t="15226" x="2136775" y="1547813"/>
          <p14:tracePt t="15234" x="2065338" y="1536700"/>
          <p14:tracePt t="15243" x="2000250" y="1517650"/>
          <p14:tracePt t="15250" x="1946275" y="1512888"/>
          <p14:tracePt t="15259" x="1898650" y="1512888"/>
          <p14:tracePt t="15267" x="1846263" y="1500188"/>
          <p14:tracePt t="15276" x="1803400" y="1493838"/>
          <p14:tracePt t="15284" x="1762125" y="1493838"/>
          <p14:tracePt t="15293" x="1720850" y="1493838"/>
          <p14:tracePt t="15301" x="1690688" y="1493838"/>
          <p14:tracePt t="15309" x="1643063" y="1493838"/>
          <p14:tracePt t="15317" x="1595438" y="1493838"/>
          <p14:tracePt t="15326" x="1565275" y="1489075"/>
          <p14:tracePt t="15333" x="1530350" y="1476375"/>
          <p14:tracePt t="15343" x="1493838" y="1476375"/>
          <p14:tracePt t="15343" x="1470025" y="1476375"/>
          <p14:tracePt t="15351" x="1441450" y="1476375"/>
          <p14:tracePt t="15359" x="1422400" y="1476375"/>
          <p14:tracePt t="15367" x="1393825" y="1476375"/>
          <p14:tracePt t="15376" x="1370013" y="1476375"/>
          <p14:tracePt t="15384" x="1346200" y="1476375"/>
          <p14:tracePt t="15393" x="1322388" y="1476375"/>
          <p14:tracePt t="15401" x="1303338" y="1476375"/>
          <p14:tracePt t="15423" x="1298575" y="1476375"/>
          <p14:tracePt t="15431" x="1298575" y="1482725"/>
          <p14:tracePt t="15439" x="1292225" y="1482725"/>
          <p14:tracePt t="15447" x="1285875" y="1482725"/>
          <p14:tracePt t="15455" x="1274763" y="1489075"/>
          <p14:tracePt t="15471" x="1262063" y="1493838"/>
          <p14:tracePt t="15479" x="1255713" y="1493838"/>
          <p14:tracePt t="15487" x="1244600" y="1500188"/>
          <p14:tracePt t="15495" x="1238250" y="1500188"/>
          <p14:tracePt t="15503" x="1238250" y="1506538"/>
          <p14:tracePt t="15511" x="1231900" y="1506538"/>
          <p14:tracePt t="15519" x="1208088" y="1517650"/>
          <p14:tracePt t="15527" x="1203325" y="1517650"/>
          <p14:tracePt t="15535" x="1173163" y="1530350"/>
          <p14:tracePt t="15543" x="1149350" y="1536700"/>
          <p14:tracePt t="15551" x="1108075" y="1541463"/>
          <p14:tracePt t="15559" x="1077913" y="1554163"/>
          <p14:tracePt t="15567" x="1041400" y="1560513"/>
          <p14:tracePt t="15576" x="1030288" y="1560513"/>
          <p14:tracePt t="15631" x="1047750" y="1560513"/>
          <p14:tracePt t="15639" x="1071563" y="1560513"/>
          <p14:tracePt t="15647" x="1077913" y="1560513"/>
          <p14:tracePt t="15847" x="1077913" y="1565275"/>
          <p14:tracePt t="15919" x="1077913" y="1571625"/>
          <p14:tracePt t="16055" x="1071563" y="1571625"/>
          <p14:tracePt t="16119" x="1071563" y="1577975"/>
          <p14:tracePt t="16135" x="1071563" y="1584325"/>
          <p14:tracePt t="16143" x="1071563" y="1589088"/>
          <p14:tracePt t="16151" x="1071563" y="1601788"/>
          <p14:tracePt t="16159" x="1071563" y="1619250"/>
          <p14:tracePt t="16167" x="1071563" y="1655763"/>
          <p14:tracePt t="16176" x="1071563" y="1697038"/>
          <p14:tracePt t="16183" x="1071563" y="1744663"/>
          <p14:tracePt t="16191" x="1071563" y="1798638"/>
          <p14:tracePt t="16200" x="1054100" y="1874838"/>
          <p14:tracePt t="16207" x="1047750" y="1946275"/>
          <p14:tracePt t="16215" x="1030288" y="2036763"/>
          <p14:tracePt t="16223" x="1023938" y="2125663"/>
          <p14:tracePt t="16231" x="1017588" y="2214563"/>
          <p14:tracePt t="16239" x="1006475" y="2274888"/>
          <p14:tracePt t="16255" x="1006475" y="2292350"/>
          <p14:tracePt t="16263" x="993775" y="2327275"/>
          <p14:tracePt t="16271" x="976313" y="2370138"/>
          <p14:tracePt t="16279" x="969963" y="2417763"/>
          <p14:tracePt t="16287" x="965200" y="2422525"/>
          <p14:tracePt t="16295" x="965200" y="2435225"/>
          <p14:tracePt t="16319" x="969963" y="2441575"/>
          <p14:tracePt t="16416" x="969963" y="2446338"/>
          <p14:tracePt t="16423" x="969963" y="2470150"/>
          <p14:tracePt t="16431" x="969963" y="2500313"/>
          <p14:tracePt t="16439" x="969963" y="2517775"/>
          <p14:tracePt t="16447" x="969963" y="2530475"/>
          <p14:tracePt t="16455" x="989013" y="2565400"/>
          <p14:tracePt t="16463" x="1006475" y="2584450"/>
          <p14:tracePt t="16471" x="1030288" y="2601913"/>
          <p14:tracePt t="16479" x="1041400" y="2601913"/>
          <p14:tracePt t="16487" x="1047750" y="2601913"/>
          <p14:tracePt t="16519" x="1054100" y="2601913"/>
          <p14:tracePt t="16599" x="1060450" y="2601913"/>
          <p14:tracePt t="16607" x="1060450" y="2595563"/>
          <p14:tracePt t="16623" x="1065213" y="2595563"/>
          <p14:tracePt t="16647" x="1071563" y="2589213"/>
          <p14:tracePt t="16655" x="1071563" y="2584450"/>
          <p14:tracePt t="16663" x="1077913" y="2584450"/>
          <p14:tracePt t="16727" x="1084263" y="2589213"/>
          <p14:tracePt t="16735" x="1089025" y="2589213"/>
          <p14:tracePt t="16743" x="1095375" y="2589213"/>
          <p14:tracePt t="16751" x="1095375" y="2595563"/>
          <p14:tracePt t="16775" x="1101725" y="2595563"/>
          <p14:tracePt t="16807" x="1101725" y="2589213"/>
          <p14:tracePt t="16831" x="1101725" y="2584450"/>
          <p14:tracePt t="17079" x="1101725" y="2578100"/>
          <p14:tracePt t="17119" x="1101725" y="2571750"/>
          <p14:tracePt t="17151" x="1108075" y="2571750"/>
          <p14:tracePt t="17191" x="1112838" y="2571750"/>
          <p14:tracePt t="17231" x="1119188" y="2571750"/>
          <p14:tracePt t="17255" x="1131888" y="2571750"/>
          <p14:tracePt t="17263" x="1143000" y="2571750"/>
          <p14:tracePt t="17271" x="1155700" y="2571750"/>
          <p14:tracePt t="17279" x="1173163" y="2571750"/>
          <p14:tracePt t="17287" x="1184275" y="2571750"/>
          <p14:tracePt t="17295" x="1196975" y="2571750"/>
          <p14:tracePt t="17303" x="1208088" y="2578100"/>
          <p14:tracePt t="17311" x="1220788" y="2584450"/>
          <p14:tracePt t="17319" x="1231900" y="2584450"/>
          <p14:tracePt t="17327" x="1244600" y="2589213"/>
          <p14:tracePt t="17335" x="1250950" y="2589213"/>
          <p14:tracePt t="17343" x="1268413" y="2589213"/>
          <p14:tracePt t="17351" x="1285875" y="2595563"/>
          <p14:tracePt t="17360" x="1303338" y="2595563"/>
          <p14:tracePt t="17367" x="1322388" y="2595563"/>
          <p14:tracePt t="17375" x="1350963" y="2601913"/>
          <p14:tracePt t="17383" x="1370013" y="2608263"/>
          <p14:tracePt t="17391" x="1387475" y="2613025"/>
          <p14:tracePt t="17400" x="1393825" y="2613025"/>
          <p14:tracePt t="17407" x="1398588" y="2619375"/>
          <p14:tracePt t="17415" x="1417638" y="2625725"/>
          <p14:tracePt t="17423" x="1435100" y="2625725"/>
          <p14:tracePt t="17431" x="1446213" y="2625725"/>
          <p14:tracePt t="17439" x="1452563" y="2625725"/>
          <p14:tracePt t="17447" x="1476375" y="2632075"/>
          <p14:tracePt t="17455" x="1489075" y="2636838"/>
          <p14:tracePt t="17463" x="1500188" y="2636838"/>
          <p14:tracePt t="17471" x="1524000" y="2643188"/>
          <p14:tracePt t="17479" x="1547813" y="2643188"/>
          <p14:tracePt t="17487" x="1571625" y="2649538"/>
          <p14:tracePt t="17495" x="1595438" y="2660650"/>
          <p14:tracePt t="17503" x="1612900" y="2667000"/>
          <p14:tracePt t="17511" x="1636713" y="2673350"/>
          <p14:tracePt t="17519" x="1666875" y="2690813"/>
          <p14:tracePt t="17527" x="1697038" y="2703513"/>
          <p14:tracePt t="17535" x="1720850" y="2708275"/>
          <p14:tracePt t="17544" x="1751013" y="2714625"/>
          <p14:tracePt t="17552" x="1774825" y="2727325"/>
          <p14:tracePt t="17560" x="1798638" y="2732088"/>
          <p14:tracePt t="17567" x="1827213" y="2732088"/>
          <p14:tracePt t="17577" x="1851025" y="2744788"/>
          <p14:tracePt t="17584" x="1881188" y="2744788"/>
          <p14:tracePt t="17593" x="1928813" y="2751138"/>
          <p14:tracePt t="17601" x="1976438" y="2768600"/>
          <p14:tracePt t="17610" x="2024063" y="2768600"/>
          <p14:tracePt t="17617" x="2084388" y="2774950"/>
          <p14:tracePt t="17627" x="2136775" y="2779713"/>
          <p14:tracePt t="17633" x="2179638" y="2792413"/>
          <p14:tracePt t="17644" x="2227263" y="2792413"/>
          <p14:tracePt t="17651" x="2268538" y="2798763"/>
          <p14:tracePt t="17660" x="2303463" y="2803525"/>
          <p14:tracePt t="17667" x="2351088" y="2809875"/>
          <p14:tracePt t="17677" x="2387600" y="2816225"/>
          <p14:tracePt t="17684" x="2435225" y="2822575"/>
          <p14:tracePt t="17693" x="2465388" y="2827338"/>
          <p14:tracePt t="17700" x="2500313" y="2833688"/>
          <p14:tracePt t="17710" x="2530475" y="2840038"/>
          <p14:tracePt t="17716" x="2565400" y="2840038"/>
          <p14:tracePt t="17727" x="2589213" y="2840038"/>
          <p14:tracePt t="17728" x="2619375" y="2846388"/>
          <p14:tracePt t="17735" x="2649538" y="2857500"/>
          <p14:tracePt t="17744" x="2673350" y="2857500"/>
          <p14:tracePt t="17751" x="2703513" y="2863850"/>
          <p14:tracePt t="17760" x="2727325" y="2870200"/>
          <p14:tracePt t="17768" x="2751138" y="2870200"/>
          <p14:tracePt t="17777" x="2779713" y="2874963"/>
          <p14:tracePt t="17784" x="2816225" y="2881313"/>
          <p14:tracePt t="17793" x="2846388" y="2894013"/>
          <p14:tracePt t="17800" x="2874963" y="2898775"/>
          <p14:tracePt t="17810" x="2917825" y="2911475"/>
          <p14:tracePt t="17817" x="2965450" y="2922588"/>
          <p14:tracePt t="17827" x="2994025" y="2928938"/>
          <p14:tracePt t="17834" x="3036888" y="2941638"/>
          <p14:tracePt t="17843" x="3071813" y="2946400"/>
          <p14:tracePt t="17850" x="3108325" y="2952750"/>
          <p14:tracePt t="17860" x="3155950" y="2952750"/>
          <p14:tracePt t="17867" x="3190875" y="2965450"/>
          <p14:tracePt t="17877" x="3227388" y="2970213"/>
          <p14:tracePt t="17884" x="3251200" y="2970213"/>
          <p14:tracePt t="17894" x="3275013" y="2970213"/>
          <p14:tracePt t="17901" x="3292475" y="2976563"/>
          <p14:tracePt t="17911" x="3327400" y="2982913"/>
          <p14:tracePt t="17917" x="3357563" y="2994025"/>
          <p14:tracePt t="17927" x="3381375" y="2994025"/>
          <p14:tracePt t="17928" x="3398838" y="3006725"/>
          <p14:tracePt t="17935" x="3417888" y="3006725"/>
          <p14:tracePt t="17944" x="3435350" y="3013075"/>
          <p14:tracePt t="17951" x="3446463" y="3013075"/>
          <p14:tracePt t="17961" x="3452813" y="3013075"/>
          <p14:tracePt t="17967" x="3470275" y="3013075"/>
          <p14:tracePt t="17977" x="3482975" y="3017838"/>
          <p14:tracePt t="17984" x="3489325" y="3017838"/>
          <p14:tracePt t="17993" x="3506788" y="3024188"/>
          <p14:tracePt t="18000" x="3506788" y="3030538"/>
          <p14:tracePt t="18010" x="3524250" y="3030538"/>
          <p14:tracePt t="18017" x="3541713" y="3036888"/>
          <p14:tracePt t="18027" x="3571875" y="3048000"/>
          <p14:tracePt t="18034" x="3613150" y="3060700"/>
          <p14:tracePt t="18043" x="3660775" y="3071813"/>
          <p14:tracePt t="18050" x="3703638" y="3084513"/>
          <p14:tracePt t="18060" x="3744913" y="3095625"/>
          <p14:tracePt t="18067" x="3792538" y="3108325"/>
          <p14:tracePt t="18077" x="3846513" y="3119438"/>
          <p14:tracePt t="18084" x="3894138" y="3136900"/>
          <p14:tracePt t="18093" x="3935413" y="3149600"/>
          <p14:tracePt t="18100" x="3983038" y="3155950"/>
          <p14:tracePt t="18112" x="4084638" y="3160713"/>
          <p14:tracePt t="18119" x="4125913" y="3173413"/>
          <p14:tracePt t="18129" x="4156075" y="3179763"/>
          <p14:tracePt t="18135" x="4173538" y="3184525"/>
          <p14:tracePt t="18146" x="4179888" y="3184525"/>
          <p14:tracePt t="18343" x="4167188" y="3184525"/>
          <p14:tracePt t="18351" x="4149725" y="3184525"/>
          <p14:tracePt t="18359" x="4125913" y="3184525"/>
          <p14:tracePt t="18367" x="4102100" y="3184525"/>
          <p14:tracePt t="18375" x="4065588" y="3179763"/>
          <p14:tracePt t="18383" x="4037013" y="3173413"/>
          <p14:tracePt t="18391" x="3983038" y="3167063"/>
          <p14:tracePt t="18400" x="3922713" y="3155950"/>
          <p14:tracePt t="18407" x="3851275" y="3136900"/>
          <p14:tracePt t="18415" x="3768725" y="3132138"/>
          <p14:tracePt t="18423" x="3690938" y="3125788"/>
          <p14:tracePt t="18431" x="3632200" y="3108325"/>
          <p14:tracePt t="18439" x="3584575" y="3108325"/>
          <p14:tracePt t="18448" x="3541713" y="3101975"/>
          <p14:tracePt t="18455" x="3524250" y="3101975"/>
          <p14:tracePt t="18464" x="3513138" y="3101975"/>
          <p14:tracePt t="18479" x="3513138" y="3095625"/>
          <p14:tracePt t="18519" x="3517900" y="3095625"/>
          <p14:tracePt t="18527" x="3536950" y="3095625"/>
          <p14:tracePt t="18535" x="3541713" y="3095625"/>
          <p14:tracePt t="18551" x="3548063" y="3095625"/>
          <p14:tracePt t="18687" x="3554413" y="3095625"/>
          <p14:tracePt t="18735" x="3560763" y="3095625"/>
          <p14:tracePt t="18759" x="3565525" y="3095625"/>
          <p14:tracePt t="18767" x="3571875" y="3095625"/>
          <p14:tracePt t="18775" x="3578225" y="3095625"/>
          <p14:tracePt t="18784" x="3589338" y="3095625"/>
          <p14:tracePt t="18791" x="3602038" y="3084513"/>
          <p14:tracePt t="18800" x="3619500" y="3084513"/>
          <p14:tracePt t="18807" x="3643313" y="3071813"/>
          <p14:tracePt t="18815" x="3660775" y="3060700"/>
          <p14:tracePt t="18823" x="3667125" y="3054350"/>
          <p14:tracePt t="18831" x="3679825" y="3048000"/>
          <p14:tracePt t="18839" x="3684588" y="3041650"/>
          <p14:tracePt t="18847" x="3690938" y="3036888"/>
          <p14:tracePt t="18863" x="3697288" y="3030538"/>
          <p14:tracePt t="18879" x="3697288" y="3017838"/>
          <p14:tracePt t="18887" x="3697288" y="3013075"/>
          <p14:tracePt t="18903" x="3690938" y="3006725"/>
          <p14:tracePt t="18919" x="3684588" y="3000375"/>
          <p14:tracePt t="18959" x="3684588" y="2994025"/>
          <p14:tracePt t="18983" x="3679825" y="2994025"/>
          <p14:tracePt t="19023" x="3673475" y="2994025"/>
          <p14:tracePt t="19039" x="3667125" y="2994025"/>
          <p14:tracePt t="19063" x="3660775" y="2994025"/>
          <p14:tracePt t="19079" x="3656013" y="2989263"/>
          <p14:tracePt t="19087" x="3649663" y="2989263"/>
          <p14:tracePt t="19191" x="3643313" y="2989263"/>
          <p14:tracePt t="19200" x="3636963" y="2989263"/>
          <p14:tracePt t="19207" x="3625850" y="2994025"/>
          <p14:tracePt t="19223" x="3619500" y="2994025"/>
          <p14:tracePt t="19231" x="3613150" y="2994025"/>
          <p14:tracePt t="19239" x="3608388" y="2994025"/>
          <p14:tracePt t="19255" x="3602038" y="2994025"/>
          <p14:tracePt t="19271" x="3595688" y="2994025"/>
          <p14:tracePt t="19311" x="3589338" y="3000375"/>
          <p14:tracePt t="19351" x="3589338" y="3006725"/>
          <p14:tracePt t="19383" x="3589338" y="3013075"/>
          <p14:tracePt t="19391" x="3589338" y="3017838"/>
          <p14:tracePt t="19407" x="3589338" y="3024188"/>
          <p14:tracePt t="19415" x="3589338" y="3030538"/>
          <p14:tracePt t="19431" x="3589338" y="3036888"/>
          <p14:tracePt t="19463" x="3589338" y="3041650"/>
          <p14:tracePt t="19471" x="3595688" y="3041650"/>
          <p14:tracePt t="19487" x="3602038" y="3041650"/>
          <p14:tracePt t="19496" x="3608388" y="3041650"/>
          <p14:tracePt t="19551" x="3613150" y="3041650"/>
          <p14:tracePt t="19567" x="3613150" y="3036888"/>
          <p14:tracePt t="19575" x="3613150" y="3030538"/>
          <p14:tracePt t="19583" x="3613150" y="3013075"/>
          <p14:tracePt t="19591" x="3595688" y="2989263"/>
          <p14:tracePt t="19600" x="3589338" y="2982913"/>
          <p14:tracePt t="19623" x="3584575" y="2976563"/>
          <p14:tracePt t="19639" x="3578225" y="2976563"/>
          <p14:tracePt t="19663" x="3578225" y="2982913"/>
          <p14:tracePt t="19679" x="3578225" y="2989263"/>
          <p14:tracePt t="19696" x="3578225" y="2994025"/>
          <p14:tracePt t="19727" x="3578225" y="3000375"/>
          <p14:tracePt t="19751" x="3584575" y="3000375"/>
          <p14:tracePt t="19775" x="3589338" y="3000375"/>
          <p14:tracePt t="20535" x="3578225" y="3000375"/>
          <p14:tracePt t="20548" x="3571875" y="3000375"/>
          <p14:tracePt t="20554" x="3565525" y="3000375"/>
          <p14:tracePt t="20639" x="3560763" y="3000375"/>
          <p14:tracePt t="20655" x="3554413" y="3000375"/>
          <p14:tracePt t="20663" x="3541713" y="3000375"/>
          <p14:tracePt t="20671" x="3530600" y="3000375"/>
          <p14:tracePt t="20679" x="3513138" y="3000375"/>
          <p14:tracePt t="20687" x="3489325" y="3000375"/>
          <p14:tracePt t="20696" x="3446463" y="2994025"/>
          <p14:tracePt t="20703" x="3394075" y="2982913"/>
          <p14:tracePt t="20711" x="3340100" y="2976563"/>
          <p14:tracePt t="20719" x="3251200" y="2965450"/>
          <p14:tracePt t="20727" x="3173413" y="2941638"/>
          <p14:tracePt t="20735" x="3084513" y="2922588"/>
          <p14:tracePt t="20743" x="2976563" y="2894013"/>
          <p14:tracePt t="20751" x="2887663" y="2870200"/>
          <p14:tracePt t="20759" x="2803525" y="2846388"/>
          <p14:tracePt t="20767" x="2714625" y="2816225"/>
          <p14:tracePt t="20775" x="2643188" y="2809875"/>
          <p14:tracePt t="20784" x="2571750" y="2786063"/>
          <p14:tracePt t="20791" x="2506663" y="2762250"/>
          <p14:tracePt t="20800" x="2446338" y="2751138"/>
          <p14:tracePt t="20807" x="2398713" y="2738438"/>
          <p14:tracePt t="20815" x="2370138" y="2732088"/>
          <p14:tracePt t="20823" x="2346325" y="2732088"/>
          <p14:tracePt t="20831" x="2327275" y="2732088"/>
          <p14:tracePt t="20839" x="2309813" y="2732088"/>
          <p14:tracePt t="20847" x="2303463" y="2727325"/>
          <p14:tracePt t="20887" x="2298700" y="2727325"/>
          <p14:tracePt t="20935" x="2292350" y="2727325"/>
          <p14:tracePt t="20943" x="2286000" y="2727325"/>
          <p14:tracePt t="20951" x="2286000" y="2720975"/>
          <p14:tracePt t="20959" x="2279650" y="2720975"/>
          <p14:tracePt t="20967" x="2274888" y="2720975"/>
          <p14:tracePt t="20975" x="2268538" y="2714625"/>
          <p14:tracePt t="20984" x="2251075" y="2714625"/>
          <p14:tracePt t="20991" x="2232025" y="2703513"/>
          <p14:tracePt t="20999" x="2203450" y="2697163"/>
          <p14:tracePt t="21007" x="2166938" y="2684463"/>
          <p14:tracePt t="21015" x="2143125" y="2679700"/>
          <p14:tracePt t="21023" x="2125663" y="2667000"/>
          <p14:tracePt t="21031" x="2108200" y="2667000"/>
          <p14:tracePt t="21039" x="2101850" y="2660650"/>
          <p14:tracePt t="21055" x="2084388" y="2660650"/>
          <p14:tracePt t="21063" x="2071688" y="2660650"/>
          <p14:tracePt t="21071" x="2047875" y="2649538"/>
          <p14:tracePt t="21079" x="2012950" y="2649538"/>
          <p14:tracePt t="21087" x="1993900" y="2649538"/>
          <p14:tracePt t="21095" x="1970088" y="2643188"/>
          <p14:tracePt t="21103" x="1952625" y="2643188"/>
          <p14:tracePt t="21119" x="1946275" y="2643188"/>
          <p14:tracePt t="21207" x="1941513" y="2643188"/>
          <p14:tracePt t="21215" x="1935163" y="2636838"/>
          <p14:tracePt t="21223" x="1928813" y="2636838"/>
          <p14:tracePt t="21263" x="1922463" y="2636838"/>
          <p14:tracePt t="21271" x="1911350" y="2636838"/>
          <p14:tracePt t="21280" x="1898650" y="2636838"/>
          <p14:tracePt t="21287" x="1893888" y="2636838"/>
          <p14:tracePt t="21295" x="1874838" y="2636838"/>
          <p14:tracePt t="21303" x="1863725" y="2636838"/>
          <p14:tracePt t="21311" x="1857375" y="2636838"/>
          <p14:tracePt t="21319" x="1851025" y="2636838"/>
          <p14:tracePt t="21391" x="1839913" y="2636838"/>
          <p14:tracePt t="21400" x="1827213" y="2636838"/>
          <p14:tracePt t="21407" x="1809750" y="2636838"/>
          <p14:tracePt t="21415" x="1803400" y="2636838"/>
          <p14:tracePt t="21423" x="1798638" y="2636838"/>
          <p14:tracePt t="21599" x="1798638" y="2643188"/>
          <p14:tracePt t="21623" x="1792288" y="2643188"/>
          <p14:tracePt t="21751" x="1798638" y="2643188"/>
          <p14:tracePt t="21759" x="1803400" y="2643188"/>
          <p14:tracePt t="21767" x="1809750" y="2643188"/>
          <p14:tracePt t="21951" x="1816100" y="2643188"/>
          <p14:tracePt t="21967" x="1809750" y="2655888"/>
          <p14:tracePt t="21984" x="1803400" y="2667000"/>
          <p14:tracePt t="21991" x="1798638" y="2673350"/>
          <p14:tracePt t="21999" x="1798638" y="2679700"/>
          <p14:tracePt t="22079" x="1792288" y="2679700"/>
          <p14:tracePt t="22223" x="1785938" y="2679700"/>
          <p14:tracePt t="22383" x="1779588" y="2690813"/>
          <p14:tracePt t="22391" x="1755775" y="2708275"/>
          <p14:tracePt t="22400" x="1744663" y="2727325"/>
          <p14:tracePt t="22407" x="1720850" y="2744788"/>
          <p14:tracePt t="22415" x="1697038" y="2768600"/>
          <p14:tracePt t="22423" x="1679575" y="2792413"/>
          <p14:tracePt t="22431" x="1655763" y="2822575"/>
          <p14:tracePt t="22439" x="1636713" y="2851150"/>
          <p14:tracePt t="22447" x="1619250" y="2887663"/>
          <p14:tracePt t="22455" x="1595438" y="2928938"/>
          <p14:tracePt t="22463" x="1571625" y="2970213"/>
          <p14:tracePt t="22471" x="1536700" y="3030538"/>
          <p14:tracePt t="22479" x="1506538" y="3089275"/>
          <p14:tracePt t="22487" x="1470025" y="3143250"/>
          <p14:tracePt t="22495" x="1428750" y="3208338"/>
          <p14:tracePt t="22503" x="1393825" y="3268663"/>
          <p14:tracePt t="22511" x="1350963" y="3322638"/>
          <p14:tracePt t="22519" x="1309688" y="3381375"/>
          <p14:tracePt t="22527" x="1274763" y="3429000"/>
          <p14:tracePt t="22535" x="1227138" y="3470275"/>
          <p14:tracePt t="22543" x="1184275" y="3506788"/>
          <p14:tracePt t="22551" x="1143000" y="3541713"/>
          <p14:tracePt t="22559" x="1095375" y="3565525"/>
          <p14:tracePt t="22567" x="1054100" y="3608388"/>
          <p14:tracePt t="22575" x="1000125" y="3649663"/>
          <p14:tracePt t="22584" x="969963" y="3690938"/>
          <p14:tracePt t="22591" x="935038" y="3727450"/>
          <p14:tracePt t="22601" x="911225" y="3768725"/>
          <p14:tracePt t="22607" x="887413" y="3798888"/>
          <p14:tracePt t="22617" x="850900" y="3827463"/>
          <p14:tracePt t="22623" x="833438" y="3851275"/>
          <p14:tracePt t="22634" x="809625" y="3870325"/>
          <p14:tracePt t="22639" x="803275" y="3881438"/>
          <p14:tracePt t="22651" x="785813" y="3887788"/>
          <p14:tracePt t="22655" x="779463" y="3894138"/>
          <p14:tracePt t="22719" x="779463" y="3911600"/>
          <p14:tracePt t="22727" x="779463" y="3922713"/>
          <p14:tracePt t="22735" x="779463" y="3929063"/>
          <p14:tracePt t="22751" x="779463" y="3935413"/>
          <p14:tracePt t="22759" x="779463" y="3941763"/>
          <p14:tracePt t="22871" x="779463" y="3935413"/>
          <p14:tracePt t="22879" x="779463" y="3917950"/>
          <p14:tracePt t="22887" x="779463" y="3905250"/>
          <p14:tracePt t="22895" x="779463" y="3881438"/>
          <p14:tracePt t="22903" x="779463" y="3863975"/>
          <p14:tracePt t="22911" x="779463" y="3833813"/>
          <p14:tracePt t="22919" x="779463" y="3810000"/>
          <p14:tracePt t="22927" x="779463" y="3779838"/>
          <p14:tracePt t="22935" x="779463" y="3762375"/>
          <p14:tracePt t="22943" x="779463" y="3738563"/>
          <p14:tracePt t="22951" x="779463" y="3721100"/>
          <p14:tracePt t="22959" x="779463" y="3708400"/>
          <p14:tracePt t="22975" x="779463" y="3703638"/>
          <p14:tracePt t="22984" x="779463" y="3697288"/>
          <p14:tracePt t="23079" x="779463" y="3690938"/>
          <p14:tracePt t="23103" x="792163" y="3697288"/>
          <p14:tracePt t="23111" x="815975" y="3727450"/>
          <p14:tracePt t="23119" x="857250" y="3775075"/>
          <p14:tracePt t="23127" x="881063" y="3803650"/>
          <p14:tracePt t="23135" x="911225" y="3846513"/>
          <p14:tracePt t="23143" x="928688" y="3875088"/>
          <p14:tracePt t="23151" x="958850" y="3917950"/>
          <p14:tracePt t="23159" x="982663" y="3941763"/>
          <p14:tracePt t="23167" x="1006475" y="3965575"/>
          <p14:tracePt t="23175" x="1023938" y="3983038"/>
          <p14:tracePt t="23183" x="1030288" y="4000500"/>
          <p14:tracePt t="23191" x="1054100" y="4024313"/>
          <p14:tracePt t="23200" x="1065213" y="4054475"/>
          <p14:tracePt t="23207" x="1077913" y="4078288"/>
          <p14:tracePt t="23216" x="1089025" y="4102100"/>
          <p14:tracePt t="23223" x="1095375" y="4119563"/>
          <p14:tracePt t="23232" x="1108075" y="4143375"/>
          <p14:tracePt t="23239" x="1108075" y="4160838"/>
          <p14:tracePt t="23247" x="1108075" y="4179888"/>
          <p14:tracePt t="23255" x="1108075" y="4197350"/>
          <p14:tracePt t="23263" x="1108075" y="4208463"/>
          <p14:tracePt t="23271" x="1108075" y="4227513"/>
          <p14:tracePt t="23279" x="1108075" y="4232275"/>
          <p14:tracePt t="23295" x="1108075" y="4244975"/>
          <p14:tracePt t="23303" x="1112838" y="4244975"/>
          <p14:tracePt t="23311" x="1112838" y="4251325"/>
          <p14:tracePt t="23335" x="1119188" y="4262438"/>
          <p14:tracePt t="23351" x="1119188" y="4268788"/>
          <p14:tracePt t="23367" x="1119188" y="4275138"/>
          <p14:tracePt t="23375" x="1119188" y="4286250"/>
          <p14:tracePt t="23391" x="1119188" y="4292600"/>
          <p14:tracePt t="23407" x="1131888" y="4310063"/>
          <p14:tracePt t="23423" x="1136650" y="4322763"/>
          <p14:tracePt t="23432" x="1136650" y="4327525"/>
          <p14:tracePt t="23439" x="1143000" y="4333875"/>
          <p14:tracePt t="23447" x="1149350" y="4333875"/>
          <p14:tracePt t="23455" x="1155700" y="4351338"/>
          <p14:tracePt t="23463" x="1160463" y="4357688"/>
          <p14:tracePt t="23471" x="1166813" y="4370388"/>
          <p14:tracePt t="23479" x="1179513" y="4375150"/>
          <p14:tracePt t="23487" x="1190625" y="4394200"/>
          <p14:tracePt t="23495" x="1196975" y="4398963"/>
          <p14:tracePt t="23503" x="1208088" y="4418013"/>
          <p14:tracePt t="23511" x="1208088" y="4429125"/>
          <p14:tracePt t="23519" x="1208088" y="4435475"/>
          <p14:tracePt t="23527" x="1220788" y="4446588"/>
          <p14:tracePt t="23535" x="1220788" y="4459288"/>
          <p14:tracePt t="23543" x="1227138" y="4470400"/>
          <p14:tracePt t="23551" x="1238250" y="4489450"/>
          <p14:tracePt t="23559" x="1244600" y="4506913"/>
          <p14:tracePt t="23567" x="1255713" y="4524375"/>
          <p14:tracePt t="23575" x="1268413" y="4554538"/>
          <p14:tracePt t="23584" x="1279525" y="4572000"/>
          <p14:tracePt t="23591" x="1298575" y="4589463"/>
          <p14:tracePt t="23600" x="1309688" y="4608513"/>
          <p14:tracePt t="23607" x="1316038" y="4619625"/>
          <p14:tracePt t="23617" x="1322388" y="4632325"/>
          <p14:tracePt t="23623" x="1327150" y="4643438"/>
          <p14:tracePt t="23634" x="1350963" y="4667250"/>
          <p14:tracePt t="23639" x="1370013" y="4691063"/>
          <p14:tracePt t="23651" x="1417638" y="4732338"/>
          <p14:tracePt t="23655" x="1489075" y="4775200"/>
          <p14:tracePt t="23667" x="1536700" y="4799013"/>
          <p14:tracePt t="23671" x="1584325" y="4822825"/>
          <p14:tracePt t="23684" x="1608138" y="4840288"/>
          <p14:tracePt t="23687" x="1636713" y="4857750"/>
          <p14:tracePt t="23701" x="1643063" y="4864100"/>
          <p14:tracePt t="23704" x="1660525" y="4870450"/>
          <p14:tracePt t="23720" x="1666875" y="4875213"/>
          <p14:tracePt t="23734" x="1673225" y="4875213"/>
          <p14:tracePt t="23737" x="1679575" y="4881563"/>
          <p14:tracePt t="23752" x="1690688" y="4887913"/>
          <p14:tracePt t="23767" x="1690688" y="4894263"/>
          <p14:tracePt t="23784" x="1697038" y="4894263"/>
          <p14:tracePt t="23847" x="1703388" y="4899025"/>
          <p14:tracePt t="23855" x="1708150" y="4905375"/>
          <p14:tracePt t="23871" x="1720850" y="4911725"/>
          <p14:tracePt t="23879" x="1738313" y="4922838"/>
          <p14:tracePt t="23887" x="1744663" y="4929188"/>
          <p14:tracePt t="23895" x="1755775" y="4941888"/>
          <p14:tracePt t="23911" x="1768475" y="4946650"/>
          <p14:tracePt t="23919" x="1774825" y="4953000"/>
          <p14:tracePt t="23951" x="1774825" y="4959350"/>
          <p14:tracePt t="23975" x="1779588" y="4959350"/>
          <p14:tracePt t="23999" x="1779588" y="4965700"/>
          <p14:tracePt t="24016" x="1779588" y="4994275"/>
          <p14:tracePt t="24023" x="1779588" y="5024438"/>
          <p14:tracePt t="24031" x="1779588" y="5060950"/>
          <p14:tracePt t="24039" x="1779588" y="5102225"/>
          <p14:tracePt t="24047" x="1779588" y="5149850"/>
          <p14:tracePt t="24055" x="1779588" y="5208588"/>
          <p14:tracePt t="24063" x="1779588" y="5268913"/>
          <p14:tracePt t="24071" x="1779588" y="5322888"/>
          <p14:tracePt t="24079" x="1779588" y="5387975"/>
          <p14:tracePt t="24087" x="1779588" y="5459413"/>
          <p14:tracePt t="24095" x="1779588" y="5530850"/>
          <p14:tracePt t="24103" x="1785938" y="5602288"/>
          <p14:tracePt t="24111" x="1792288" y="5667375"/>
          <p14:tracePt t="24119" x="1803400" y="5745163"/>
          <p14:tracePt t="24127" x="1809750" y="5810250"/>
          <p14:tracePt t="24135" x="1822450" y="5888038"/>
          <p14:tracePt t="24143" x="1833563" y="5946775"/>
          <p14:tracePt t="24151" x="1839913" y="6013450"/>
          <p14:tracePt t="24159" x="1863725" y="6078538"/>
          <p14:tracePt t="24167" x="1881188" y="6137275"/>
          <p14:tracePt t="24175" x="1898650" y="6203950"/>
          <p14:tracePt t="24184" x="1911350" y="6256338"/>
          <p14:tracePt t="24191" x="1917700" y="6303963"/>
          <p14:tracePt t="24201" x="1928813" y="6357938"/>
          <p14:tracePt t="24207" x="1928813" y="6394450"/>
          <p14:tracePt t="24218" x="1935163" y="6418263"/>
          <p14:tracePt t="24223" x="1941513" y="6446838"/>
          <p14:tracePt t="24234" x="1952625" y="6477000"/>
          <p14:tracePt t="24239" x="1952625" y="6494463"/>
          <p14:tracePt t="24251" x="1958975" y="6507163"/>
          <p14:tracePt t="24255" x="1958975" y="6524625"/>
          <p14:tracePt t="24268" x="1965325" y="6530975"/>
          <p14:tracePt t="24272" x="1965325" y="6537325"/>
          <p14:tracePt t="24287" x="1970088" y="6537325"/>
          <p14:tracePt t="24301" x="1970088" y="6542088"/>
          <p14:tracePt t="24463" x="1976438" y="6524625"/>
          <p14:tracePt t="24471" x="1976438" y="6513513"/>
          <p14:tracePt t="24479" x="1982788" y="6494463"/>
          <p14:tracePt t="24487" x="1982788" y="6483350"/>
          <p14:tracePt t="24495" x="1982788" y="6465888"/>
          <p14:tracePt t="24503" x="1982788" y="6446838"/>
          <p14:tracePt t="24511" x="1993900" y="6423025"/>
          <p14:tracePt t="24519" x="1993900" y="6394450"/>
          <p14:tracePt t="24527" x="1993900" y="6351588"/>
          <p14:tracePt t="24535" x="1993900" y="6323013"/>
          <p14:tracePt t="24543" x="1989138" y="6275388"/>
          <p14:tracePt t="24551" x="1970088" y="6221413"/>
          <p14:tracePt t="24559" x="1952625" y="6167438"/>
          <p14:tracePt t="24567" x="1935163" y="6096000"/>
          <p14:tracePt t="24575" x="1905000" y="6024563"/>
          <p14:tracePt t="24583" x="1870075" y="5946775"/>
          <p14:tracePt t="24591" x="1827213" y="5870575"/>
          <p14:tracePt t="24600" x="1798638" y="5780088"/>
          <p14:tracePt t="24607" x="1768475" y="5697538"/>
          <p14:tracePt t="24616" x="1727200" y="5602288"/>
          <p14:tracePt t="24623" x="1697038" y="5513388"/>
          <p14:tracePt t="24631" x="1666875" y="5405438"/>
          <p14:tracePt t="24639" x="1625600" y="5299075"/>
          <p14:tracePt t="24647" x="1595438" y="5197475"/>
          <p14:tracePt t="24655" x="1571625" y="5089525"/>
          <p14:tracePt t="24663" x="1536700" y="4989513"/>
          <p14:tracePt t="24671" x="1512888" y="4899025"/>
          <p14:tracePt t="24679" x="1476375" y="4822825"/>
          <p14:tracePt t="24687" x="1441450" y="4738688"/>
          <p14:tracePt t="24695" x="1404938" y="4673600"/>
          <p14:tracePt t="24703" x="1363663" y="4608513"/>
          <p14:tracePt t="24711" x="1327150" y="4548188"/>
          <p14:tracePt t="24719" x="1279525" y="4483100"/>
          <p14:tracePt t="24727" x="1244600" y="4422775"/>
          <p14:tracePt t="24735" x="1203325" y="4364038"/>
          <p14:tracePt t="24743" x="1160463" y="4316413"/>
          <p14:tracePt t="24751" x="1136650" y="4256088"/>
          <p14:tracePt t="24759" x="1125538" y="4221163"/>
          <p14:tracePt t="24768" x="1095375" y="4167188"/>
          <p14:tracePt t="24775" x="1077913" y="4132263"/>
          <p14:tracePt t="24784" x="1047750" y="4084638"/>
          <p14:tracePt t="24791" x="1000125" y="4041775"/>
          <p14:tracePt t="24801" x="965200" y="3994150"/>
          <p14:tracePt t="24807" x="917575" y="3941763"/>
          <p14:tracePt t="24817" x="869950" y="3894138"/>
          <p14:tracePt t="24823" x="822325" y="3846513"/>
          <p14:tracePt t="24834" x="785813" y="3803650"/>
          <p14:tracePt t="24839" x="762000" y="3768725"/>
          <p14:tracePt t="24851" x="738188" y="3732213"/>
          <p14:tracePt t="24855" x="714375" y="3703638"/>
          <p14:tracePt t="24867" x="696913" y="3673475"/>
          <p14:tracePt t="24871" x="679450" y="3649663"/>
          <p14:tracePt t="24884" x="655638" y="3625850"/>
          <p14:tracePt t="24888" x="636588" y="3589338"/>
          <p14:tracePt t="24901" x="631825" y="3565525"/>
          <p14:tracePt t="24904" x="625475" y="3536950"/>
          <p14:tracePt t="24918" x="625475" y="3513138"/>
          <p14:tracePt t="24920" x="625475" y="3489325"/>
          <p14:tracePt t="24934" x="625475" y="3470275"/>
          <p14:tracePt t="24936" x="625475" y="3459163"/>
          <p14:tracePt t="24951" x="625475" y="3452813"/>
          <p14:tracePt t="24967" x="631825" y="3446463"/>
          <p14:tracePt t="24975" x="631825" y="3441700"/>
          <p14:tracePt t="25095" x="636588" y="3446463"/>
          <p14:tracePt t="25103" x="636588" y="3459163"/>
          <p14:tracePt t="25111" x="642938" y="3476625"/>
          <p14:tracePt t="25119" x="649288" y="3489325"/>
          <p14:tracePt t="25127" x="666750" y="3513138"/>
          <p14:tracePt t="25135" x="690563" y="3536950"/>
          <p14:tracePt t="25143" x="696913" y="3548063"/>
          <p14:tracePt t="25151" x="714375" y="3565525"/>
          <p14:tracePt t="25159" x="720725" y="3578225"/>
          <p14:tracePt t="25167" x="738188" y="3589338"/>
          <p14:tracePt t="25175" x="750888" y="3602038"/>
          <p14:tracePt t="25184" x="755650" y="3608388"/>
          <p14:tracePt t="25191" x="768350" y="3619500"/>
          <p14:tracePt t="25200" x="774700" y="3632200"/>
          <p14:tracePt t="25207" x="785813" y="3649663"/>
          <p14:tracePt t="25216" x="803275" y="3679825"/>
          <p14:tracePt t="25223" x="833438" y="3721100"/>
          <p14:tracePt t="25231" x="857250" y="3762375"/>
          <p14:tracePt t="25239" x="887413" y="3803650"/>
          <p14:tracePt t="25247" x="928688" y="3851275"/>
          <p14:tracePt t="25255" x="969963" y="3894138"/>
          <p14:tracePt t="25263" x="1006475" y="3929063"/>
          <p14:tracePt t="25271" x="1041400" y="3959225"/>
          <p14:tracePt t="25279" x="1071563" y="3989388"/>
          <p14:tracePt t="25287" x="1112838" y="4017963"/>
          <p14:tracePt t="25295" x="1149350" y="4048125"/>
          <p14:tracePt t="25303" x="1173163" y="4071938"/>
          <p14:tracePt t="25311" x="1208088" y="4084638"/>
          <p14:tracePt t="25319" x="1244600" y="4113213"/>
          <p14:tracePt t="25327" x="1285875" y="4137025"/>
          <p14:tracePt t="25335" x="1316038" y="4149725"/>
          <p14:tracePt t="25343" x="1333500" y="4167188"/>
          <p14:tracePt t="25351" x="1350963" y="4179888"/>
          <p14:tracePt t="25359" x="1374775" y="4197350"/>
          <p14:tracePt t="25368" x="1398588" y="4203700"/>
          <p14:tracePt t="25375" x="1428750" y="4221163"/>
          <p14:tracePt t="25385" x="1458913" y="4238625"/>
          <p14:tracePt t="25391" x="1489075" y="4251325"/>
          <p14:tracePt t="25401" x="1512888" y="4262438"/>
          <p14:tracePt t="25407" x="1547813" y="4279900"/>
          <p14:tracePt t="25418" x="1577975" y="4292600"/>
          <p14:tracePt t="25423" x="1612900" y="4316413"/>
          <p14:tracePt t="25434" x="1643063" y="4333875"/>
          <p14:tracePt t="25439" x="1666875" y="4351338"/>
          <p14:tracePt t="25451" x="1679575" y="4364038"/>
          <p14:tracePt t="25455" x="1690688" y="4381500"/>
          <p14:tracePt t="25468" x="1697038" y="4394200"/>
          <p14:tracePt t="25471" x="1720850" y="4429125"/>
          <p14:tracePt t="25484" x="1738313" y="4465638"/>
          <p14:tracePt t="25487" x="1768475" y="4500563"/>
          <p14:tracePt t="25501" x="1792288" y="4530725"/>
          <p14:tracePt t="25504" x="1816100" y="4560888"/>
          <p14:tracePt t="25518" x="1851025" y="4589463"/>
          <p14:tracePt t="25521" x="1874838" y="4613275"/>
          <p14:tracePt t="25534" x="1917700" y="4649788"/>
          <p14:tracePt t="25537" x="1965325" y="4679950"/>
          <p14:tracePt t="25551" x="2012950" y="4708525"/>
          <p14:tracePt t="25552" x="2065338" y="4738688"/>
          <p14:tracePt t="25559" x="2101850" y="4768850"/>
          <p14:tracePt t="25568" x="2166938" y="4799013"/>
          <p14:tracePt t="25575" x="2227263" y="4822825"/>
          <p14:tracePt t="25584" x="2286000" y="4851400"/>
          <p14:tracePt t="25591" x="2351088" y="4875213"/>
          <p14:tracePt t="25602" x="2417763" y="4918075"/>
          <p14:tracePt t="25607" x="2476500" y="4941888"/>
          <p14:tracePt t="25618" x="2547938" y="4970463"/>
          <p14:tracePt t="25623" x="2613025" y="4989513"/>
          <p14:tracePt t="25634" x="2679700" y="5000625"/>
          <p14:tracePt t="25639" x="2732088" y="5018088"/>
          <p14:tracePt t="25652" x="2786063" y="5037138"/>
          <p14:tracePt t="25655" x="2827338" y="5048250"/>
          <p14:tracePt t="25668" x="2863850" y="5060950"/>
          <p14:tracePt t="25671" x="2887663" y="5065713"/>
          <p14:tracePt t="25684" x="2911475" y="5084763"/>
          <p14:tracePt t="25688" x="2952750" y="5095875"/>
          <p14:tracePt t="25701" x="2989263" y="5108575"/>
          <p14:tracePt t="25704" x="3013075" y="5113338"/>
          <p14:tracePt t="25718" x="3041650" y="5119688"/>
          <p14:tracePt t="25721" x="3060700" y="5132388"/>
          <p14:tracePt t="25734" x="3089275" y="5132388"/>
          <p14:tracePt t="25737" x="3125788" y="5149850"/>
          <p14:tracePt t="25751" x="3149600" y="5160963"/>
          <p14:tracePt t="25752" x="3184525" y="5173663"/>
          <p14:tracePt t="25759" x="3203575" y="5180013"/>
          <p14:tracePt t="25768" x="3221038" y="5191125"/>
          <p14:tracePt t="25775" x="3227388" y="5191125"/>
          <p14:tracePt t="25791" x="3238500" y="5203825"/>
          <p14:tracePt t="25801" x="3251200" y="5214938"/>
          <p14:tracePt t="25807" x="3275013" y="5238750"/>
          <p14:tracePt t="25818" x="3298825" y="5262563"/>
          <p14:tracePt t="25823" x="3333750" y="5292725"/>
          <p14:tracePt t="25834" x="3370263" y="5322888"/>
          <p14:tracePt t="25839" x="3398838" y="5351463"/>
          <p14:tracePt t="25851" x="3422650" y="5370513"/>
          <p14:tracePt t="25855" x="3452813" y="5394325"/>
          <p14:tracePt t="25868" x="3489325" y="5422900"/>
          <p14:tracePt t="25871" x="3517900" y="5446713"/>
          <p14:tracePt t="25884" x="3571875" y="5489575"/>
          <p14:tracePt t="25887" x="3608388" y="5518150"/>
          <p14:tracePt t="25901" x="3660775" y="5548313"/>
          <p14:tracePt t="25904" x="3697288" y="5584825"/>
          <p14:tracePt t="25918" x="3738563" y="5619750"/>
          <p14:tracePt t="25921" x="3756025" y="5637213"/>
          <p14:tracePt t="25935" x="3779838" y="5656263"/>
          <p14:tracePt t="25936" x="3786188" y="5673725"/>
          <p14:tracePt t="25943" x="3792538" y="5673725"/>
          <p14:tracePt t="25951" x="3792538" y="5680075"/>
          <p14:tracePt t="25959" x="3798888" y="5684838"/>
          <p14:tracePt t="25968" x="3803650" y="5697538"/>
          <p14:tracePt t="25975" x="3810000" y="5708650"/>
          <p14:tracePt t="25985" x="3822700" y="5715000"/>
          <p14:tracePt t="26000" x="3827463" y="5727700"/>
          <p14:tracePt t="26007" x="3833813" y="5727700"/>
          <p14:tracePt t="26016" x="3840163" y="5727700"/>
          <p14:tracePt t="26023" x="3851275" y="5732463"/>
          <p14:tracePt t="26031" x="3863975" y="5738813"/>
          <p14:tracePt t="26039" x="3875088" y="5745163"/>
          <p14:tracePt t="26047" x="3905250" y="5756275"/>
          <p14:tracePt t="26055" x="3929063" y="5762625"/>
          <p14:tracePt t="26063" x="3959225" y="5762625"/>
          <p14:tracePt t="26071" x="3989388" y="5762625"/>
          <p14:tracePt t="26079" x="4017963" y="5775325"/>
          <p14:tracePt t="26087" x="4054475" y="5775325"/>
          <p14:tracePt t="26095" x="4102100" y="5780088"/>
          <p14:tracePt t="26103" x="4149725" y="5786438"/>
          <p14:tracePt t="26111" x="4197350" y="5786438"/>
          <p14:tracePt t="26119" x="4238625" y="5786438"/>
          <p14:tracePt t="26127" x="4279900" y="5786438"/>
          <p14:tracePt t="26135" x="4316413" y="5786438"/>
          <p14:tracePt t="26143" x="4340225" y="5786438"/>
          <p14:tracePt t="26152" x="4351338" y="5786438"/>
          <p14:tracePt t="26167" x="4357688" y="5786438"/>
          <p14:tracePt t="26184" x="4364038" y="5786438"/>
          <p14:tracePt t="26287" x="4370388" y="5786438"/>
          <p14:tracePt t="29215" x="4370388" y="5792788"/>
          <p14:tracePt t="29231" x="4364038" y="5792788"/>
          <p14:tracePt t="31375" x="4375150" y="5780088"/>
          <p14:tracePt t="31391" x="4381500" y="5780088"/>
          <p14:tracePt t="31400" x="4381500" y="5775325"/>
          <p14:tracePt t="31415" x="4387850" y="5775325"/>
          <p14:tracePt t="31431" x="4394200" y="5775325"/>
          <p14:tracePt t="31439" x="4405313" y="5775325"/>
          <p14:tracePt t="31447" x="4429125" y="5762625"/>
          <p14:tracePt t="31455" x="4446588" y="5756275"/>
          <p14:tracePt t="31463" x="4483100" y="5745163"/>
          <p14:tracePt t="31471" x="4518025" y="5732463"/>
          <p14:tracePt t="31479" x="4560888" y="5721350"/>
          <p14:tracePt t="31487" x="4625975" y="5708650"/>
          <p14:tracePt t="31495" x="4684713" y="5684838"/>
          <p14:tracePt t="31503" x="4745038" y="5667375"/>
          <p14:tracePt t="31511" x="4822825" y="5637213"/>
          <p14:tracePt t="31520" x="4887913" y="5608638"/>
          <p14:tracePt t="31527" x="4959350" y="5572125"/>
          <p14:tracePt t="31535" x="5024438" y="5541963"/>
          <p14:tracePt t="31543" x="5078413" y="5513388"/>
          <p14:tracePt t="31551" x="5119688" y="5489575"/>
          <p14:tracePt t="31559" x="5173663" y="5453063"/>
          <p14:tracePt t="31568" x="5208588" y="5422900"/>
          <p14:tracePt t="31575" x="5232400" y="5399088"/>
          <p14:tracePt t="31584" x="5262563" y="5357813"/>
          <p14:tracePt t="31591" x="5280025" y="5327650"/>
          <p14:tracePt t="31601" x="5299075" y="5286375"/>
          <p14:tracePt t="31607" x="5310188" y="5238750"/>
          <p14:tracePt t="31618" x="5327650" y="5184775"/>
          <p14:tracePt t="31623" x="5340350" y="5137150"/>
          <p14:tracePt t="31634" x="5346700" y="5095875"/>
          <p14:tracePt t="31639" x="5364163" y="5060950"/>
          <p14:tracePt t="31651" x="5364163" y="5024438"/>
          <p14:tracePt t="31655" x="5381625" y="4989513"/>
          <p14:tracePt t="31667" x="5381625" y="4953000"/>
          <p14:tracePt t="31671" x="5381625" y="4918075"/>
          <p14:tracePt t="31684" x="5381625" y="4875213"/>
          <p14:tracePt t="31687" x="5381625" y="4833938"/>
          <p14:tracePt t="31701" x="5381625" y="4792663"/>
          <p14:tracePt t="31704" x="5381625" y="4762500"/>
          <p14:tracePt t="31717" x="5381625" y="4738688"/>
          <p14:tracePt t="31720" x="5381625" y="4721225"/>
          <p14:tracePt t="31734" x="5381625" y="4691063"/>
          <p14:tracePt t="31737" x="5381625" y="4660900"/>
          <p14:tracePt t="31751" x="5381625" y="4625975"/>
          <p14:tracePt t="31752" x="5375275" y="4589463"/>
          <p14:tracePt t="31759" x="5370513" y="4554538"/>
          <p14:tracePt t="31768" x="5364163" y="4506913"/>
          <p14:tracePt t="31775" x="5351463" y="4459288"/>
          <p14:tracePt t="31785" x="5351463" y="4411663"/>
          <p14:tracePt t="31791" x="5340350" y="4346575"/>
          <p14:tracePt t="31800" x="5334000" y="4286250"/>
          <p14:tracePt t="31807" x="5322888" y="4214813"/>
          <p14:tracePt t="31817" x="5303838" y="4137025"/>
          <p14:tracePt t="31823" x="5299075" y="4060825"/>
          <p14:tracePt t="31834" x="5280025" y="3970338"/>
          <p14:tracePt t="31839" x="5262563" y="3881438"/>
          <p14:tracePt t="31851" x="5238750" y="3798888"/>
          <p14:tracePt t="31855" x="5203825" y="3703638"/>
          <p14:tracePt t="31867" x="5167313" y="3608388"/>
          <p14:tracePt t="31871" x="5113338" y="3489325"/>
          <p14:tracePt t="31884" x="5060950" y="3363913"/>
          <p14:tracePt t="31888" x="5000625" y="3232150"/>
          <p14:tracePt t="31901" x="4941888" y="3108325"/>
          <p14:tracePt t="31905" x="4870450" y="2976563"/>
          <p14:tracePt t="31917" x="4792663" y="2863850"/>
          <p14:tracePt t="31921" x="4708525" y="2762250"/>
          <p14:tracePt t="31934" x="4619625" y="2655888"/>
          <p14:tracePt t="31937" x="4494213" y="2554288"/>
          <p14:tracePt t="31951" x="4370388" y="2470150"/>
          <p14:tracePt t="31952" x="4251325" y="2398713"/>
          <p14:tracePt t="31959" x="4113213" y="2339975"/>
          <p14:tracePt t="31968" x="3994150" y="2303463"/>
          <p14:tracePt t="31975" x="3870325" y="2262188"/>
          <p14:tracePt t="31984" x="3775075" y="2238375"/>
          <p14:tracePt t="31991" x="3684588" y="2220913"/>
          <p14:tracePt t="32001" x="3578225" y="2208213"/>
          <p14:tracePt t="32007" x="3476625" y="2203450"/>
          <p14:tracePt t="32017" x="3387725" y="2203450"/>
          <p14:tracePt t="32023" x="3292475" y="2184400"/>
          <p14:tracePt t="32034" x="3227388" y="2179638"/>
          <p14:tracePt t="32039" x="3167063" y="2179638"/>
          <p14:tracePt t="32051" x="3119438" y="2179638"/>
          <p14:tracePt t="32055" x="3084513" y="2179638"/>
          <p14:tracePt t="32067" x="3054350" y="2179638"/>
          <p14:tracePt t="32071" x="3036888" y="2179638"/>
          <p14:tracePt t="32084" x="3024188" y="2179638"/>
          <p14:tracePt t="32087" x="3013075" y="2184400"/>
          <p14:tracePt t="32101" x="3013075" y="2190750"/>
          <p14:tracePt t="32104" x="3006725" y="2214563"/>
          <p14:tracePt t="32118" x="3006725" y="2238375"/>
          <p14:tracePt t="32121" x="3006725" y="2262188"/>
          <p14:tracePt t="32134" x="3006725" y="2274888"/>
          <p14:tracePt t="32137" x="3013075" y="2298700"/>
          <p14:tracePt t="32151" x="3017838" y="2309813"/>
          <p14:tracePt t="32152" x="3017838" y="2316163"/>
          <p14:tracePt t="32159" x="3017838" y="2322513"/>
          <p14:tracePt t="32263" x="3006725" y="2327275"/>
          <p14:tracePt t="32271" x="2976563" y="2327275"/>
          <p14:tracePt t="32279" x="2959100" y="2333625"/>
          <p14:tracePt t="32287" x="2935288" y="2333625"/>
          <p14:tracePt t="32295" x="2911475" y="2339975"/>
          <p14:tracePt t="32304" x="2894013" y="2339975"/>
          <p14:tracePt t="32311" x="2857500" y="2339975"/>
          <p14:tracePt t="32319" x="2822575" y="2339975"/>
          <p14:tracePt t="32327" x="2774950" y="2339975"/>
          <p14:tracePt t="32335" x="2720975" y="2339975"/>
          <p14:tracePt t="32343" x="2667000" y="2333625"/>
          <p14:tracePt t="32351" x="2619375" y="2327275"/>
          <p14:tracePt t="32359" x="2578100" y="2316163"/>
          <p14:tracePt t="32367" x="2547938" y="2303463"/>
          <p14:tracePt t="32375" x="2517775" y="2292350"/>
          <p14:tracePt t="32384" x="2493963" y="2292350"/>
          <p14:tracePt t="32391" x="2482850" y="2292350"/>
          <p14:tracePt t="32407" x="2476500" y="2292350"/>
          <p14:tracePt t="32703" x="2476500" y="2286000"/>
          <p14:tracePt t="32711" x="2476500" y="2279650"/>
          <p14:tracePt t="32719" x="2470150" y="2274888"/>
          <p14:tracePt t="32727" x="2459038" y="2262188"/>
          <p14:tracePt t="32735" x="2446338" y="2244725"/>
          <p14:tracePt t="32743" x="2446338" y="2238375"/>
          <p14:tracePt t="32759" x="2446338" y="2232025"/>
          <p14:tracePt t="32999" x="2441575" y="2227263"/>
          <p14:tracePt t="33007" x="2428875" y="2227263"/>
          <p14:tracePt t="33015" x="2422525" y="2227263"/>
          <p14:tracePt t="33039" x="2417763" y="2227263"/>
          <p14:tracePt t="33047" x="2411413" y="2227263"/>
          <p14:tracePt t="33055" x="2411413" y="2232025"/>
          <p14:tracePt t="33063" x="2405063" y="2232025"/>
          <p14:tracePt t="33079" x="2398713" y="2232025"/>
          <p14:tracePt t="33087" x="2398713" y="2238375"/>
          <p14:tracePt t="33095" x="2393950" y="2238375"/>
          <p14:tracePt t="33111" x="2393950" y="2244725"/>
          <p14:tracePt t="33135" x="2393950" y="2251075"/>
          <p14:tracePt t="33143" x="2393950" y="2255838"/>
          <p14:tracePt t="33159" x="2393950" y="2262188"/>
          <p14:tracePt t="33183" x="2393950" y="2268538"/>
          <p14:tracePt t="33207" x="2398713" y="2268538"/>
          <p14:tracePt t="33263" x="2405063" y="2268538"/>
          <p14:tracePt t="33271" x="2417763" y="2262188"/>
          <p14:tracePt t="33287" x="2417763" y="2255838"/>
          <p14:tracePt t="33295" x="2422525" y="2244725"/>
          <p14:tracePt t="33303" x="2422525" y="2238375"/>
          <p14:tracePt t="33311" x="2428875" y="2227263"/>
          <p14:tracePt t="33319" x="2428875" y="2214563"/>
          <p14:tracePt t="33327" x="2428875" y="2203450"/>
          <p14:tracePt t="33383" x="2428875" y="2197100"/>
          <p14:tracePt t="33391" x="2417763" y="2197100"/>
          <p14:tracePt t="33400" x="2411413" y="2197100"/>
          <p14:tracePt t="33407" x="2398713" y="2208213"/>
          <p14:tracePt t="33415" x="2393950" y="2214563"/>
          <p14:tracePt t="33423" x="2393950" y="2227263"/>
          <p14:tracePt t="33431" x="2387600" y="2238375"/>
          <p14:tracePt t="33439" x="2387600" y="2251075"/>
          <p14:tracePt t="33447" x="2387600" y="2268538"/>
          <p14:tracePt t="33455" x="2387600" y="2274888"/>
          <p14:tracePt t="33463" x="2387600" y="2279650"/>
          <p14:tracePt t="33471" x="2387600" y="2286000"/>
          <p14:tracePt t="33479" x="2387600" y="2292350"/>
          <p14:tracePt t="33487" x="2393950" y="2298700"/>
          <p14:tracePt t="33591" x="2393950" y="2292350"/>
          <p14:tracePt t="34095" x="2393950" y="2286000"/>
          <p14:tracePt t="34191" x="2393950" y="2292350"/>
          <p14:tracePt t="34200" x="2393950" y="2298700"/>
          <p14:tracePt t="34207" x="2393950" y="2303463"/>
          <p14:tracePt t="34215" x="2393950" y="2316163"/>
          <p14:tracePt t="34223" x="2393950" y="2322513"/>
          <p14:tracePt t="34759" x="2393950" y="2309813"/>
          <p14:tracePt t="34767" x="2393950" y="2298700"/>
          <p14:tracePt t="34775" x="2393950" y="2286000"/>
          <p14:tracePt t="34784" x="2387600" y="2279650"/>
          <p14:tracePt t="34791" x="2387600" y="2268538"/>
          <p14:tracePt t="34800" x="2387600" y="2262188"/>
          <p14:tracePt t="34807" x="2381250" y="2255838"/>
          <p14:tracePt t="34815" x="2381250" y="2244725"/>
          <p14:tracePt t="34831" x="2381250" y="2238375"/>
          <p14:tracePt t="34887" x="2381250" y="2232025"/>
          <p14:tracePt t="36967" x="2381250" y="2227263"/>
          <p14:tracePt t="38055" x="2387600" y="2232025"/>
          <p14:tracePt t="38255" x="2387600" y="2238375"/>
          <p14:tracePt t="38279" x="2393950" y="2238375"/>
          <p14:tracePt t="38311" x="2393950" y="2244725"/>
          <p14:tracePt t="38383" x="2398713" y="2244725"/>
          <p14:tracePt t="38415" x="2405063" y="2244725"/>
          <p14:tracePt t="38647" x="2411413" y="2244725"/>
          <p14:tracePt t="38655" x="2411413" y="2251075"/>
          <p14:tracePt t="38679" x="2417763" y="2251075"/>
          <p14:tracePt t="40895" x="2417763" y="2255838"/>
          <p14:tracePt t="40903" x="2411413" y="2251075"/>
          <p14:tracePt t="40911" x="2405063" y="2232025"/>
          <p14:tracePt t="40919" x="2393950" y="2214563"/>
          <p14:tracePt t="40927" x="2387600" y="2197100"/>
          <p14:tracePt t="40935" x="2381250" y="2190750"/>
          <p14:tracePt t="40944" x="2374900" y="2184400"/>
          <p14:tracePt t="40951" x="2370138" y="2166938"/>
          <p14:tracePt t="40959" x="2363788" y="2166938"/>
          <p14:tracePt t="40967" x="2351088" y="2155825"/>
          <p14:tracePt t="40975" x="2346325" y="2155825"/>
          <p14:tracePt t="41015" x="2339975" y="2155825"/>
          <p14:tracePt t="41047" x="2333625" y="2155825"/>
          <p14:tracePt t="41063" x="2327275" y="2155825"/>
          <p14:tracePt t="41079" x="2322513" y="2173288"/>
          <p14:tracePt t="41087" x="2316163" y="2173288"/>
          <p14:tracePt t="41095" x="2316163" y="2184400"/>
          <p14:tracePt t="41103" x="2309813" y="2197100"/>
          <p14:tracePt t="41111" x="2309813" y="2203450"/>
          <p14:tracePt t="41119" x="2309813" y="2208213"/>
          <p14:tracePt t="41127" x="2309813" y="2227263"/>
          <p14:tracePt t="41135" x="2309813" y="2238375"/>
          <p14:tracePt t="41151" x="2309813" y="2251075"/>
          <p14:tracePt t="41175" x="2316163" y="2251075"/>
          <p14:tracePt t="41184" x="2322513" y="2251075"/>
          <p14:tracePt t="41191" x="2327275" y="2251075"/>
          <p14:tracePt t="41207" x="2339975" y="2251075"/>
          <p14:tracePt t="41223" x="2346325" y="2251075"/>
          <p14:tracePt t="41303" x="2346325" y="2238375"/>
          <p14:tracePt t="41311" x="2346325" y="2227263"/>
          <p14:tracePt t="41319" x="2346325" y="2208213"/>
          <p14:tracePt t="41327" x="2346325" y="2197100"/>
          <p14:tracePt t="41335" x="2346325" y="2184400"/>
          <p14:tracePt t="41344" x="2346325" y="2173288"/>
          <p14:tracePt t="41351" x="2346325" y="2160588"/>
          <p14:tracePt t="41367" x="2346325" y="2155825"/>
          <p14:tracePt t="41423" x="2339975" y="2155825"/>
          <p14:tracePt t="41431" x="2327275" y="2160588"/>
          <p14:tracePt t="41447" x="2322513" y="2166938"/>
          <p14:tracePt t="41455" x="2309813" y="2179638"/>
          <p14:tracePt t="41463" x="2303463" y="2184400"/>
          <p14:tracePt t="41471" x="2292350" y="2203450"/>
          <p14:tracePt t="41479" x="2279650" y="2227263"/>
          <p14:tracePt t="41487" x="2274888" y="2238375"/>
          <p14:tracePt t="41495" x="2274888" y="2274888"/>
          <p14:tracePt t="41503" x="2274888" y="2303463"/>
          <p14:tracePt t="41511" x="2274888" y="2339975"/>
          <p14:tracePt t="41519" x="2274888" y="2370138"/>
          <p14:tracePt t="41528" x="2274888" y="2387600"/>
          <p14:tracePt t="41535" x="2286000" y="2411413"/>
          <p14:tracePt t="41544" x="2303463" y="2446338"/>
          <p14:tracePt t="41551" x="2327275" y="2465388"/>
          <p14:tracePt t="41559" x="2351088" y="2470150"/>
          <p14:tracePt t="41568" x="2387600" y="2489200"/>
          <p14:tracePt t="41575" x="2428875" y="2489200"/>
          <p14:tracePt t="41584" x="2489200" y="2489200"/>
          <p14:tracePt t="41591" x="2547938" y="2489200"/>
          <p14:tracePt t="41600" x="2601913" y="2489200"/>
          <p14:tracePt t="41607" x="2649538" y="2470150"/>
          <p14:tracePt t="41617" x="2690813" y="2446338"/>
          <p14:tracePt t="41624" x="2732088" y="2417763"/>
          <p14:tracePt t="41634" x="2744788" y="2393950"/>
          <p14:tracePt t="41639" x="2751138" y="2351088"/>
          <p14:tracePt t="41651" x="2751138" y="2303463"/>
          <p14:tracePt t="41655" x="2738438" y="2262188"/>
          <p14:tracePt t="41667" x="2703513" y="2214563"/>
          <p14:tracePt t="41671" x="2660650" y="2166938"/>
          <p14:tracePt t="41684" x="2632075" y="2132013"/>
          <p14:tracePt t="41688" x="2595563" y="2095500"/>
          <p14:tracePt t="41700" x="2547938" y="2071688"/>
          <p14:tracePt t="41704" x="2524125" y="2060575"/>
          <p14:tracePt t="41717" x="2493963" y="2054225"/>
          <p14:tracePt t="41721" x="2470150" y="2054225"/>
          <p14:tracePt t="41734" x="2446338" y="2054225"/>
          <p14:tracePt t="41736" x="2428875" y="2054225"/>
          <p14:tracePt t="41751" x="2422525" y="2054225"/>
          <p14:tracePt t="41775" x="2417763" y="2060575"/>
          <p14:tracePt t="41791" x="2417763" y="2065338"/>
          <p14:tracePt t="41800" x="2411413" y="2078038"/>
          <p14:tracePt t="41815" x="2411413" y="2084388"/>
          <p14:tracePt t="41823" x="2398713" y="2101850"/>
          <p14:tracePt t="41847" x="2393950" y="2101850"/>
          <p14:tracePt t="41959" x="2393950" y="2108200"/>
          <p14:tracePt t="41975" x="2393950" y="2112963"/>
          <p14:tracePt t="41999" x="2381250" y="2132013"/>
          <p14:tracePt t="42015" x="2363788" y="2149475"/>
          <p14:tracePt t="42023" x="2333625" y="2190750"/>
          <p14:tracePt t="42031" x="2298700" y="2227263"/>
          <p14:tracePt t="42039" x="2244725" y="2279650"/>
          <p14:tracePt t="42047" x="2160588" y="2351088"/>
          <p14:tracePt t="42055" x="2060575" y="2435225"/>
          <p14:tracePt t="42063" x="1946275" y="2517775"/>
          <p14:tracePt t="42071" x="1768475" y="2667000"/>
          <p14:tracePt t="42079" x="1625600" y="2798763"/>
          <p14:tracePt t="42087" x="1465263" y="2952750"/>
          <p14:tracePt t="42095" x="1363663" y="3078163"/>
          <p14:tracePt t="42103" x="1244600" y="3208338"/>
          <p14:tracePt t="42111" x="1220788" y="3232150"/>
          <p14:tracePt t="42119" x="1208088" y="3268663"/>
          <p14:tracePt t="42128" x="1155700" y="3340100"/>
          <p14:tracePt t="42135" x="1119188" y="3398838"/>
          <p14:tracePt t="42143" x="1101725" y="3441700"/>
          <p14:tracePt t="42151" x="1084263" y="3500438"/>
          <p14:tracePt t="42159" x="1084263" y="3541713"/>
          <p14:tracePt t="42168" x="1084263" y="3584575"/>
          <p14:tracePt t="42175" x="1084263" y="3625850"/>
          <p14:tracePt t="42184" x="1084263" y="3656013"/>
          <p14:tracePt t="42191" x="1084263" y="3684588"/>
          <p14:tracePt t="42201" x="1095375" y="3703638"/>
          <p14:tracePt t="42207" x="1108075" y="3732213"/>
          <p14:tracePt t="42217" x="1131888" y="3738563"/>
          <p14:tracePt t="42223" x="1143000" y="3744913"/>
          <p14:tracePt t="42234" x="1155700" y="3744913"/>
          <p14:tracePt t="42239" x="1160463" y="3744913"/>
          <p14:tracePt t="42263" x="1166813" y="3738563"/>
          <p14:tracePt t="42271" x="1166813" y="3732213"/>
          <p14:tracePt t="42279" x="1166813" y="3721100"/>
          <p14:tracePt t="42287" x="1179513" y="3703638"/>
          <p14:tracePt t="42295" x="1184275" y="3697288"/>
          <p14:tracePt t="42303" x="1190625" y="3684588"/>
          <p14:tracePt t="42311" x="1208088" y="3673475"/>
          <p14:tracePt t="42319" x="1214438" y="3656013"/>
          <p14:tracePt t="42327" x="1231900" y="3636963"/>
          <p14:tracePt t="42335" x="1255713" y="3613150"/>
          <p14:tracePt t="42344" x="1262063" y="3589338"/>
          <p14:tracePt t="42351" x="1279525" y="3560763"/>
          <p14:tracePt t="42359" x="1279525" y="3536950"/>
          <p14:tracePt t="42368" x="1285875" y="3513138"/>
          <p14:tracePt t="42375" x="1285875" y="3494088"/>
          <p14:tracePt t="42384" x="1285875" y="3489325"/>
          <p14:tracePt t="42391" x="1285875" y="3476625"/>
          <p14:tracePt t="42401" x="1285875" y="3470275"/>
          <p14:tracePt t="42423" x="1285875" y="3465513"/>
          <p14:tracePt t="42439" x="1279525" y="3465513"/>
          <p14:tracePt t="42447" x="1262063" y="3465513"/>
          <p14:tracePt t="42455" x="1238250" y="3465513"/>
          <p14:tracePt t="42463" x="1220788" y="3470275"/>
          <p14:tracePt t="42471" x="1179513" y="3489325"/>
          <p14:tracePt t="42479" x="1149350" y="3494088"/>
          <p14:tracePt t="42487" x="1112838" y="3500438"/>
          <p14:tracePt t="42495" x="1071563" y="3513138"/>
          <p14:tracePt t="42503" x="1036638" y="3517900"/>
          <p14:tracePt t="42511" x="993775" y="3536950"/>
          <p14:tracePt t="42519" x="946150" y="3541713"/>
          <p14:tracePt t="42528" x="911225" y="3560763"/>
          <p14:tracePt t="42535" x="887413" y="3565525"/>
          <p14:tracePt t="42543" x="881063" y="3565525"/>
          <p14:tracePt t="42559" x="881063" y="3571875"/>
          <p14:tracePt t="42591" x="887413" y="3578225"/>
          <p14:tracePt t="42607" x="893763" y="3578225"/>
          <p14:tracePt t="42671" x="898525" y="3571875"/>
          <p14:tracePt t="42679" x="911225" y="3565525"/>
          <p14:tracePt t="42687" x="922338" y="3560763"/>
          <p14:tracePt t="42695" x="941388" y="3554413"/>
          <p14:tracePt t="42711" x="946150" y="3548063"/>
          <p14:tracePt t="42728" x="952500" y="3548063"/>
          <p14:tracePt t="42759" x="958850" y="3548063"/>
          <p14:tracePt t="42863" x="958850" y="3560763"/>
          <p14:tracePt t="42871" x="965200" y="3571875"/>
          <p14:tracePt t="42879" x="965200" y="3578225"/>
          <p14:tracePt t="42887" x="969963" y="3589338"/>
          <p14:tracePt t="42895" x="969963" y="3602038"/>
          <p14:tracePt t="42903" x="976313" y="3613150"/>
          <p14:tracePt t="42911" x="982663" y="3625850"/>
          <p14:tracePt t="42919" x="982663" y="3632200"/>
          <p14:tracePt t="42928" x="993775" y="3649663"/>
          <p14:tracePt t="42935" x="993775" y="3660775"/>
          <p14:tracePt t="42943" x="1012825" y="3679825"/>
          <p14:tracePt t="42951" x="1017588" y="3690938"/>
          <p14:tracePt t="42959" x="1036638" y="3714750"/>
          <p14:tracePt t="42967" x="1047750" y="3727450"/>
          <p14:tracePt t="42975" x="1060450" y="3738563"/>
          <p14:tracePt t="42984" x="1071563" y="3756025"/>
          <p14:tracePt t="42991" x="1089025" y="3775075"/>
          <p14:tracePt t="43000" x="1089025" y="3779838"/>
          <p14:tracePt t="43007" x="1101725" y="3786188"/>
          <p14:tracePt t="43015" x="1108075" y="3792538"/>
          <p14:tracePt t="43023" x="1108075" y="3798888"/>
          <p14:tracePt t="43031" x="1125538" y="3810000"/>
          <p14:tracePt t="43039" x="1131888" y="3810000"/>
          <p14:tracePt t="43047" x="1143000" y="3822700"/>
          <p14:tracePt t="43055" x="1149350" y="3822700"/>
          <p14:tracePt t="43063" x="1160463" y="3833813"/>
          <p14:tracePt t="43071" x="1173163" y="3840163"/>
          <p14:tracePt t="43079" x="1179513" y="3846513"/>
          <p14:tracePt t="43087" x="1190625" y="3857625"/>
          <p14:tracePt t="43095" x="1203325" y="3863975"/>
          <p14:tracePt t="43103" x="1214438" y="3870325"/>
          <p14:tracePt t="43112" x="1227138" y="3881438"/>
          <p14:tracePt t="43119" x="1231900" y="3881438"/>
          <p14:tracePt t="43130" x="1238250" y="3894138"/>
          <p14:tracePt t="43143" x="1250950" y="3905250"/>
          <p14:tracePt t="43151" x="1255713" y="3905250"/>
          <p14:tracePt t="43159" x="1274763" y="3922713"/>
          <p14:tracePt t="43175" x="1285875" y="3935413"/>
          <p14:tracePt t="43184" x="1298575" y="3935413"/>
          <p14:tracePt t="43191" x="1303338" y="3946525"/>
          <p14:tracePt t="43199" x="1316038" y="3952875"/>
          <p14:tracePt t="43207" x="1316038" y="3959225"/>
          <p14:tracePt t="43215" x="1327150" y="3965575"/>
          <p14:tracePt t="43223" x="1327150" y="3970338"/>
          <p14:tracePt t="43231" x="1333500" y="3970338"/>
          <p14:tracePt t="43239" x="1333500" y="3976688"/>
          <p14:tracePt t="43263" x="1339850" y="3976688"/>
          <p14:tracePt t="43271" x="1339850" y="3983038"/>
          <p14:tracePt t="43295" x="1346200" y="3989388"/>
          <p14:tracePt t="43343" x="1350963" y="3994150"/>
          <p14:tracePt t="43359" x="1357313" y="4000500"/>
          <p14:tracePt t="43375" x="1363663" y="4006850"/>
          <p14:tracePt t="43383" x="1370013" y="4013200"/>
          <p14:tracePt t="43400" x="1374775" y="4017963"/>
          <p14:tracePt t="43407" x="1381125" y="4030663"/>
          <p14:tracePt t="43415" x="1387475" y="4041775"/>
          <p14:tracePt t="43423" x="1387475" y="4048125"/>
          <p14:tracePt t="43431" x="1398588" y="4060825"/>
          <p14:tracePt t="43439" x="1398588" y="4065588"/>
          <p14:tracePt t="43447" x="1417638" y="4084638"/>
          <p14:tracePt t="43455" x="1428750" y="4102100"/>
          <p14:tracePt t="43463" x="1435100" y="4108450"/>
          <p14:tracePt t="43471" x="1435100" y="4113213"/>
          <p14:tracePt t="43479" x="1446213" y="4125913"/>
          <p14:tracePt t="43487" x="1452563" y="4125913"/>
          <p14:tracePt t="43495" x="1458913" y="4143375"/>
          <p14:tracePt t="43503" x="1470025" y="4156075"/>
          <p14:tracePt t="43519" x="1476375" y="4160838"/>
          <p14:tracePt t="43527" x="1476375" y="4167188"/>
          <p14:tracePt t="43535" x="1482725" y="4167188"/>
          <p14:tracePt t="43543" x="1482725" y="4173538"/>
          <p14:tracePt t="43551" x="1489075" y="4179888"/>
          <p14:tracePt t="43559" x="1493838" y="4179888"/>
          <p14:tracePt t="43567" x="1493838" y="4184650"/>
          <p14:tracePt t="43575" x="1500188" y="4197350"/>
          <p14:tracePt t="43583" x="1506538" y="4197350"/>
          <p14:tracePt t="43600" x="1512888" y="4208463"/>
          <p14:tracePt t="43615" x="1517650" y="4214813"/>
          <p14:tracePt t="43631" x="1524000" y="4227513"/>
          <p14:tracePt t="43639" x="1524000" y="4232275"/>
          <p14:tracePt t="43647" x="1541463" y="4256088"/>
          <p14:tracePt t="43655" x="1554163" y="4275138"/>
          <p14:tracePt t="43664" x="1560513" y="4279900"/>
          <p14:tracePt t="43671" x="1571625" y="4303713"/>
          <p14:tracePt t="43680" x="1584325" y="4322763"/>
          <p14:tracePt t="43687" x="1584325" y="4327525"/>
          <p14:tracePt t="43695" x="1595438" y="4340225"/>
          <p14:tracePt t="43703" x="1608138" y="4346575"/>
          <p14:tracePt t="43711" x="1619250" y="4364038"/>
          <p14:tracePt t="43719" x="1625600" y="4364038"/>
          <p14:tracePt t="43727" x="1636713" y="4375150"/>
          <p14:tracePt t="43735" x="1649413" y="4394200"/>
          <p14:tracePt t="43743" x="1655763" y="4405313"/>
          <p14:tracePt t="43751" x="1666875" y="4418013"/>
          <p14:tracePt t="43759" x="1673225" y="4435475"/>
          <p14:tracePt t="43767" x="1690688" y="4470400"/>
          <p14:tracePt t="43775" x="1703388" y="4500563"/>
          <p14:tracePt t="43784" x="1720850" y="4548188"/>
          <p14:tracePt t="43791" x="1762125" y="4613275"/>
          <p14:tracePt t="43801" x="1785938" y="4673600"/>
          <p14:tracePt t="43807" x="1822450" y="4745038"/>
          <p14:tracePt t="43817" x="1870075" y="4827588"/>
          <p14:tracePt t="43823" x="1917700" y="4881563"/>
          <p14:tracePt t="43834" x="1946275" y="4935538"/>
          <p14:tracePt t="43839" x="1989138" y="4989513"/>
          <p14:tracePt t="43851" x="2017713" y="5024438"/>
          <p14:tracePt t="43855" x="2041525" y="5060950"/>
          <p14:tracePt t="43867" x="2060575" y="5089525"/>
          <p14:tracePt t="43871" x="2060575" y="5102225"/>
          <p14:tracePt t="43884" x="2071688" y="5119688"/>
          <p14:tracePt t="43887" x="2089150" y="5149850"/>
          <p14:tracePt t="43901" x="2095500" y="5167313"/>
          <p14:tracePt t="43904" x="2108200" y="5191125"/>
          <p14:tracePt t="43917" x="2112963" y="5227638"/>
          <p14:tracePt t="43921" x="2125663" y="5275263"/>
          <p14:tracePt t="43934" x="2136775" y="5322888"/>
          <p14:tracePt t="43937" x="2143125" y="5370513"/>
          <p14:tracePt t="43951" x="2149475" y="5399088"/>
          <p14:tracePt t="43951" x="2160588" y="5422900"/>
          <p14:tracePt t="43959" x="2166938" y="5446713"/>
          <p14:tracePt t="43967" x="2173288" y="5459413"/>
          <p14:tracePt t="43975" x="2173288" y="5470525"/>
          <p14:tracePt t="43991" x="2173288" y="5476875"/>
          <p14:tracePt t="44001" x="2173288" y="5483225"/>
          <p14:tracePt t="44007" x="2179638" y="5483225"/>
          <p14:tracePt t="44095" x="2184400" y="5489575"/>
          <p14:tracePt t="44103" x="2190750" y="5489575"/>
          <p14:tracePt t="44111" x="2208213" y="5494338"/>
          <p14:tracePt t="44119" x="2220913" y="5507038"/>
          <p14:tracePt t="44127" x="2244725" y="5518150"/>
          <p14:tracePt t="44135" x="2255838" y="5524500"/>
          <p14:tracePt t="44143" x="2262188" y="5530850"/>
          <p14:tracePt t="44151" x="2268538" y="5537200"/>
          <p14:tracePt t="44159" x="2286000" y="5548313"/>
          <p14:tracePt t="44167" x="2292350" y="5548313"/>
          <p14:tracePt t="44175" x="2298700" y="5554663"/>
          <p14:tracePt t="44191" x="2303463" y="5561013"/>
          <p14:tracePt t="44207" x="2309813" y="5565775"/>
          <p14:tracePt t="44223" x="2316163" y="5565775"/>
          <p14:tracePt t="44231" x="2322513" y="5565775"/>
          <p14:tracePt t="44239" x="2333625" y="5565775"/>
          <p14:tracePt t="44247" x="2357438" y="5584825"/>
          <p14:tracePt t="44255" x="2387600" y="5595938"/>
          <p14:tracePt t="44263" x="2417763" y="5613400"/>
          <p14:tracePt t="44271" x="2446338" y="5632450"/>
          <p14:tracePt t="44279" x="2465388" y="5649913"/>
          <p14:tracePt t="44287" x="2493963" y="5667375"/>
          <p14:tracePt t="44295" x="2506663" y="5673725"/>
          <p14:tracePt t="44303" x="2524125" y="5691188"/>
          <p14:tracePt t="44311" x="2536825" y="5703888"/>
          <p14:tracePt t="44319" x="2554288" y="5708650"/>
          <p14:tracePt t="44327" x="2560638" y="5721350"/>
          <p14:tracePt t="44335" x="2565400" y="5721350"/>
          <p14:tracePt t="44343" x="2571750" y="5727700"/>
          <p14:tracePt t="44359" x="2578100" y="5727700"/>
          <p14:tracePt t="44367" x="2578100" y="5732463"/>
          <p14:tracePt t="44383" x="2584450" y="5732463"/>
          <p14:tracePt t="44407" x="2589213" y="5738813"/>
          <p14:tracePt t="44423" x="2595563" y="5745163"/>
          <p14:tracePt t="44431" x="2613025" y="5751513"/>
          <p14:tracePt t="44439" x="2625725" y="5756275"/>
          <p14:tracePt t="44447" x="2643188" y="5762625"/>
          <p14:tracePt t="44455" x="2660650" y="5768975"/>
          <p14:tracePt t="44463" x="2684463" y="5780088"/>
          <p14:tracePt t="44471" x="2703513" y="5786438"/>
          <p14:tracePt t="44479" x="2727325" y="5799138"/>
          <p14:tracePt t="44487" x="2751138" y="5810250"/>
          <p14:tracePt t="44495" x="2786063" y="5827713"/>
          <p14:tracePt t="44503" x="2816225" y="5851525"/>
          <p14:tracePt t="44511" x="2846388" y="5881688"/>
          <p14:tracePt t="44519" x="2874963" y="5905500"/>
          <p14:tracePt t="44527" x="2905125" y="5929313"/>
          <p14:tracePt t="44535" x="2922588" y="5942013"/>
          <p14:tracePt t="44543" x="2946400" y="5959475"/>
          <p14:tracePt t="44551" x="2952750" y="5965825"/>
          <p14:tracePt t="44559" x="2970213" y="5976938"/>
          <p14:tracePt t="44567" x="2976563" y="5976938"/>
          <p14:tracePt t="44575" x="2989263" y="5983288"/>
          <p14:tracePt t="44584" x="3000375" y="5989638"/>
          <p14:tracePt t="44591" x="3017838" y="5994400"/>
          <p14:tracePt t="44600" x="3024188" y="5994400"/>
          <p14:tracePt t="44607" x="3036888" y="5994400"/>
          <p14:tracePt t="44617" x="3041650" y="5994400"/>
          <p14:tracePt t="46247" x="3041650" y="5989638"/>
          <p14:tracePt t="46263" x="3048000" y="5983288"/>
          <p14:tracePt t="46775" x="3048000" y="5970588"/>
          <p14:tracePt t="46783" x="3048000" y="5965825"/>
          <p14:tracePt t="46800" x="3041650" y="5959475"/>
          <p14:tracePt t="46807" x="3041650" y="5953125"/>
          <p14:tracePt t="46871" x="3041650" y="5946775"/>
          <p14:tracePt t="47783" x="3041650" y="5935663"/>
          <p14:tracePt t="47815" x="3041650" y="5929313"/>
          <p14:tracePt t="47823" x="3036888" y="5922963"/>
          <p14:tracePt t="47839" x="3036888" y="5918200"/>
          <p14:tracePt t="47855" x="3036888" y="5911850"/>
          <p14:tracePt t="47871" x="3036888" y="5905500"/>
          <p14:tracePt t="47895" x="3036888" y="5899150"/>
          <p14:tracePt t="47935" x="3036888" y="5894388"/>
          <p14:tracePt t="48231" x="3030538" y="5881688"/>
          <p14:tracePt t="48239" x="3024188" y="5864225"/>
          <p14:tracePt t="48247" x="3024188" y="5846763"/>
          <p14:tracePt t="48255" x="3017838" y="5816600"/>
          <p14:tracePt t="48263" x="3006725" y="5780088"/>
          <p14:tracePt t="48271" x="3000375" y="5756275"/>
          <p14:tracePt t="48279" x="2994025" y="5721350"/>
          <p14:tracePt t="48287" x="2994025" y="5708650"/>
          <p14:tracePt t="48295" x="2994025" y="5691188"/>
          <p14:tracePt t="48303" x="2994025" y="5680075"/>
          <p14:tracePt t="48311" x="2994025" y="5673725"/>
          <p14:tracePt t="48319" x="2994025" y="5667375"/>
          <p14:tracePt t="48559" x="2994025" y="5626100"/>
          <p14:tracePt t="48567" x="2970213" y="5554663"/>
          <p14:tracePt t="48575" x="2941638" y="5476875"/>
          <p14:tracePt t="48584" x="2917825" y="5381625"/>
          <p14:tracePt t="48591" x="2881313" y="5256213"/>
          <p14:tracePt t="48600" x="2840038" y="5137150"/>
          <p14:tracePt t="48607" x="2809875" y="5006975"/>
          <p14:tracePt t="48615" x="2762250" y="4875213"/>
          <p14:tracePt t="48623" x="2738438" y="4762500"/>
          <p14:tracePt t="48631" x="2703513" y="4637088"/>
          <p14:tracePt t="48639" x="2673350" y="4530725"/>
          <p14:tracePt t="48647" x="2643188" y="4418013"/>
          <p14:tracePt t="48655" x="2595563" y="4298950"/>
          <p14:tracePt t="48663" x="2578100" y="4179888"/>
          <p14:tracePt t="48671" x="2547938" y="4065588"/>
          <p14:tracePt t="48679" x="2524125" y="3959225"/>
          <p14:tracePt t="48687" x="2506663" y="3870325"/>
          <p14:tracePt t="48695" x="2482850" y="3779838"/>
          <p14:tracePt t="48703" x="2452688" y="3690938"/>
          <p14:tracePt t="48711" x="2428875" y="3608388"/>
          <p14:tracePt t="48719" x="2405063" y="3530600"/>
          <p14:tracePt t="48727" x="2381250" y="3446463"/>
          <p14:tracePt t="48735" x="2357438" y="3363913"/>
          <p14:tracePt t="48743" x="2327275" y="3268663"/>
          <p14:tracePt t="48751" x="2303463" y="3179763"/>
          <p14:tracePt t="48759" x="2279650" y="3089275"/>
          <p14:tracePt t="48769" x="2251075" y="3030538"/>
          <p14:tracePt t="48775" x="2227263" y="2965450"/>
          <p14:tracePt t="48785" x="2203450" y="2928938"/>
          <p14:tracePt t="48791" x="2179638" y="2898775"/>
          <p14:tracePt t="48801" x="2166938" y="2881313"/>
          <p14:tracePt t="48807" x="2160588" y="2870200"/>
          <p14:tracePt t="48818" x="2160588" y="2857500"/>
          <p14:tracePt t="48823" x="2160588" y="2846388"/>
          <p14:tracePt t="48839" x="2160588" y="2833688"/>
          <p14:tracePt t="48851" x="2160588" y="2822575"/>
          <p14:tracePt t="48863" x="2160588" y="2816225"/>
          <p14:tracePt t="48871" x="2160588" y="2809875"/>
          <p14:tracePt t="48895" x="2166938" y="2809875"/>
          <p14:tracePt t="48911" x="2173288" y="2809875"/>
          <p14:tracePt t="48919" x="2173288" y="2803525"/>
          <p14:tracePt t="48927" x="2179638" y="2803525"/>
          <p14:tracePt t="48935" x="2184400" y="2803525"/>
          <p14:tracePt t="48943" x="2203450" y="2803525"/>
          <p14:tracePt t="48951" x="2227263" y="2803525"/>
          <p14:tracePt t="48959" x="2251075" y="2803525"/>
          <p14:tracePt t="48968" x="2262188" y="2803525"/>
          <p14:tracePt t="48984" x="2279650" y="2809875"/>
          <p14:tracePt t="48991" x="2292350" y="2816225"/>
          <p14:tracePt t="49000" x="2309813" y="2822575"/>
          <p14:tracePt t="49007" x="2339975" y="2833688"/>
          <p14:tracePt t="49015" x="2370138" y="2840038"/>
          <p14:tracePt t="49023" x="2398713" y="2857500"/>
          <p14:tracePt t="49031" x="2441575" y="2870200"/>
          <p14:tracePt t="49039" x="2482850" y="2874963"/>
          <p14:tracePt t="49047" x="2517775" y="2881313"/>
          <p14:tracePt t="49055" x="2565400" y="2887663"/>
          <p14:tracePt t="49063" x="2601913" y="2887663"/>
          <p14:tracePt t="49071" x="2632075" y="2887663"/>
          <p14:tracePt t="49079" x="2655888" y="2887663"/>
          <p14:tracePt t="49087" x="2673350" y="2887663"/>
          <p14:tracePt t="49095" x="2679700" y="2887663"/>
          <p14:tracePt t="49111" x="2684463" y="2881313"/>
          <p14:tracePt t="49127" x="2684463" y="2874963"/>
          <p14:tracePt t="49143" x="2684463" y="2870200"/>
          <p14:tracePt t="49151" x="2679700" y="2870200"/>
          <p14:tracePt t="49167" x="2679700" y="2863850"/>
          <p14:tracePt t="49247" x="2673350" y="2863850"/>
          <p14:tracePt t="49279" x="2667000" y="2863850"/>
          <p14:tracePt t="49439" x="2660650" y="2863850"/>
          <p14:tracePt t="49455" x="2660650" y="2846388"/>
          <p14:tracePt t="49463" x="2667000" y="2827338"/>
          <p14:tracePt t="49471" x="2667000" y="2803525"/>
          <p14:tracePt t="49479" x="2667000" y="2786063"/>
          <p14:tracePt t="49487" x="2667000" y="2774950"/>
          <p14:tracePt t="49495" x="2667000" y="2762250"/>
          <p14:tracePt t="49503" x="2667000" y="2751138"/>
          <p14:tracePt t="49511" x="2667000" y="2732088"/>
          <p14:tracePt t="49519" x="2667000" y="2714625"/>
          <p14:tracePt t="49527" x="2667000" y="2697163"/>
          <p14:tracePt t="49535" x="2667000" y="2673350"/>
          <p14:tracePt t="49543" x="2660650" y="2655888"/>
          <p14:tracePt t="49551" x="2660650" y="2649538"/>
          <p14:tracePt t="49575" x="2660650" y="2643188"/>
          <p14:tracePt t="49751" x="2660650" y="2636838"/>
          <p14:tracePt t="49784" x="2660650" y="2632075"/>
          <p14:tracePt t="49799" x="2667000" y="2619375"/>
          <p14:tracePt t="49807" x="2667000" y="2613025"/>
          <p14:tracePt t="49815" x="2684463" y="2595563"/>
          <p14:tracePt t="49823" x="2697163" y="2565400"/>
          <p14:tracePt t="49831" x="2708275" y="2541588"/>
          <p14:tracePt t="49839" x="2714625" y="2517775"/>
          <p14:tracePt t="49847" x="2720975" y="2506663"/>
          <p14:tracePt t="49855" x="2727325" y="2493963"/>
          <p14:tracePt t="49879" x="2727325" y="2489200"/>
          <p14:tracePt t="49959" x="2727325" y="2493963"/>
          <p14:tracePt t="49968" x="2727325" y="2500313"/>
          <p14:tracePt t="49984" x="2727325" y="2506663"/>
          <p14:tracePt t="50000" x="2727325" y="2513013"/>
          <p14:tracePt t="50007" x="2720975" y="2517775"/>
          <p14:tracePt t="50015" x="2720975" y="2524125"/>
          <p14:tracePt t="50031" x="2714625" y="2536825"/>
          <p14:tracePt t="50047" x="2714625" y="2541588"/>
          <p14:tracePt t="50063" x="2714625" y="2547938"/>
          <p14:tracePt t="50071" x="2708275" y="2547938"/>
          <p14:tracePt t="50079" x="2708275" y="2560638"/>
          <p14:tracePt t="50087" x="2708275" y="2565400"/>
          <p14:tracePt t="50103" x="2708275" y="2571750"/>
          <p14:tracePt t="50647" x="2708275" y="2578100"/>
          <p14:tracePt t="50655" x="2708275" y="2589213"/>
          <p14:tracePt t="50663" x="2703513" y="2613025"/>
          <p14:tracePt t="50671" x="2690813" y="2636838"/>
          <p14:tracePt t="50679" x="2679700" y="2655888"/>
          <p14:tracePt t="50687" x="2660650" y="2690813"/>
          <p14:tracePt t="50695" x="2655888" y="2708275"/>
          <p14:tracePt t="50703" x="2636838" y="2744788"/>
          <p14:tracePt t="50711" x="2632075" y="2768600"/>
          <p14:tracePt t="50719" x="2625725" y="2779713"/>
          <p14:tracePt t="50727" x="2619375" y="2798763"/>
          <p14:tracePt t="50735" x="2619375" y="2803525"/>
          <p14:tracePt t="50743" x="2619375" y="2809875"/>
          <p14:tracePt t="50951" x="2619375" y="2816225"/>
          <p14:tracePt t="50959" x="2625725" y="2822575"/>
          <p14:tracePt t="50967" x="2636838" y="2827338"/>
          <p14:tracePt t="50975" x="2636838" y="2833688"/>
          <p14:tracePt t="50984" x="2643188" y="2833688"/>
          <p14:tracePt t="51079" x="2660650" y="2816225"/>
          <p14:tracePt t="51087" x="2673350" y="2803525"/>
          <p14:tracePt t="51095" x="2679700" y="2792413"/>
          <p14:tracePt t="51103" x="2679700" y="2786063"/>
          <p14:tracePt t="51111" x="2679700" y="2779713"/>
          <p14:tracePt t="51127" x="2679700" y="2774950"/>
          <p14:tracePt t="51143" x="2679700" y="2768600"/>
          <p14:tracePt t="51151" x="2679700" y="2762250"/>
          <p14:tracePt t="51159" x="2679700" y="2744788"/>
          <p14:tracePt t="51167" x="2679700" y="2738438"/>
          <p14:tracePt t="51215" x="2679700" y="2732088"/>
          <p14:tracePt t="51239" x="2679700" y="2720975"/>
          <p14:tracePt t="51247" x="2679700" y="2708275"/>
          <p14:tracePt t="51255" x="2679700" y="2697163"/>
          <p14:tracePt t="51263" x="2679700" y="2690813"/>
          <p14:tracePt t="51271" x="2679700" y="2679700"/>
          <p14:tracePt t="51279" x="2679700" y="2673350"/>
          <p14:tracePt t="51295" x="2679700" y="2667000"/>
          <p14:tracePt t="51327" x="2679700" y="2660650"/>
          <p14:tracePt t="51351" x="2679700" y="2655888"/>
          <p14:tracePt t="51359" x="2679700" y="2643188"/>
          <p14:tracePt t="51375" x="2684463" y="2632075"/>
          <p14:tracePt t="51391" x="2684463" y="2625725"/>
          <p14:tracePt t="51400" x="2684463" y="2619375"/>
          <p14:tracePt t="51407" x="2684463" y="2613025"/>
          <p14:tracePt t="51431" x="2684463" y="2608263"/>
          <p14:tracePt t="51695" x="2684463" y="2601913"/>
          <p14:tracePt t="51711" x="2684463" y="2595563"/>
          <p14:tracePt t="51727" x="2684463" y="2589213"/>
          <p14:tracePt t="51775" x="2684463" y="2584450"/>
          <p14:tracePt t="52823" x="2684463" y="2578100"/>
          <p14:tracePt t="52903" x="2684463" y="2571750"/>
          <p14:tracePt t="55039" x="2684463" y="2565400"/>
          <p14:tracePt t="55063" x="2684463" y="2554288"/>
          <p14:tracePt t="55079" x="2684463" y="2547938"/>
          <p14:tracePt t="55135" x="2684463" y="2541588"/>
          <p14:tracePt t="55223" x="2684463" y="2536825"/>
          <p14:tracePt t="55247" x="2684463" y="2530475"/>
          <p14:tracePt t="55271" x="2684463" y="2524125"/>
          <p14:tracePt t="55295" x="2684463" y="2517775"/>
          <p14:tracePt t="55303" x="2684463" y="2513013"/>
          <p14:tracePt t="55311" x="2684463" y="2506663"/>
          <p14:tracePt t="55343" x="2684463" y="2500313"/>
          <p14:tracePt t="55367" x="2684463" y="2493963"/>
          <p14:tracePt t="55391" x="2684463" y="2489200"/>
          <p14:tracePt t="55400" x="2684463" y="2482850"/>
          <p14:tracePt t="55415" x="2690813" y="2470150"/>
          <p14:tracePt t="55431" x="2697163" y="2452688"/>
          <p14:tracePt t="55439" x="2697163" y="2446338"/>
          <p14:tracePt t="55463" x="2697163" y="2441575"/>
          <p14:tracePt t="55471" x="2697163" y="2435225"/>
          <p14:tracePt t="55495" x="2697163" y="2428875"/>
          <p14:tracePt t="55527" x="2697163" y="2422525"/>
          <p14:tracePt t="55543" x="2697163" y="2417763"/>
          <p14:tracePt t="55559" x="2697163" y="2405063"/>
          <p14:tracePt t="55567" x="2697163" y="2393950"/>
          <p14:tracePt t="55575" x="2703513" y="2387600"/>
          <p14:tracePt t="55584" x="2703513" y="2381250"/>
          <p14:tracePt t="55591" x="2708275" y="2370138"/>
          <p14:tracePt t="55600" x="2708275" y="2357438"/>
          <p14:tracePt t="55607" x="2708275" y="2346325"/>
          <p14:tracePt t="55615" x="2708275" y="2339975"/>
          <p14:tracePt t="55623" x="2708275" y="2327275"/>
          <p14:tracePt t="55631" x="2708275" y="2322513"/>
          <p14:tracePt t="55639" x="2708275" y="2303463"/>
          <p14:tracePt t="55655" x="2708275" y="2286000"/>
          <p14:tracePt t="55663" x="2708275" y="2274888"/>
          <p14:tracePt t="55671" x="2708275" y="2262188"/>
          <p14:tracePt t="55679" x="2714625" y="2251075"/>
          <p14:tracePt t="55688" x="2714625" y="2232025"/>
          <p14:tracePt t="55695" x="2714625" y="2227263"/>
          <p14:tracePt t="55703" x="2714625" y="2208213"/>
          <p14:tracePt t="55711" x="2714625" y="2197100"/>
          <p14:tracePt t="55719" x="2714625" y="2179638"/>
          <p14:tracePt t="55727" x="2714625" y="2166938"/>
          <p14:tracePt t="55735" x="2714625" y="2149475"/>
          <p14:tracePt t="55743" x="2714625" y="2125663"/>
          <p14:tracePt t="55751" x="2714625" y="2112963"/>
          <p14:tracePt t="55759" x="2714625" y="2089150"/>
          <p14:tracePt t="55767" x="2714625" y="2078038"/>
          <p14:tracePt t="55775" x="2714625" y="2060575"/>
          <p14:tracePt t="55784" x="2714625" y="2047875"/>
          <p14:tracePt t="55791" x="2714625" y="2030413"/>
          <p14:tracePt t="55807" x="2714625" y="2017713"/>
          <p14:tracePt t="55815" x="2714625" y="2012950"/>
          <p14:tracePt t="55831" x="2714625" y="2006600"/>
          <p14:tracePt t="55839" x="2714625" y="2000250"/>
          <p14:tracePt t="55855" x="2714625" y="1993900"/>
          <p14:tracePt t="55871" x="2714625" y="1989138"/>
          <p14:tracePt t="55887" x="2720975" y="1976438"/>
          <p14:tracePt t="55895" x="2720975" y="1970088"/>
          <p14:tracePt t="55903" x="2720975" y="1965325"/>
          <p14:tracePt t="55911" x="2720975" y="1952625"/>
          <p14:tracePt t="55919" x="2720975" y="1935163"/>
          <p14:tracePt t="55935" x="2720975" y="1917700"/>
          <p14:tracePt t="55943" x="2720975" y="1911350"/>
          <p14:tracePt t="55951" x="2720975" y="1898650"/>
          <p14:tracePt t="55967" x="2720975" y="1887538"/>
          <p14:tracePt t="55984" x="2720975" y="1874838"/>
          <p14:tracePt t="55991" x="2720975" y="1863725"/>
          <p14:tracePt t="56000" x="2720975" y="1851025"/>
          <p14:tracePt t="56007" x="2720975" y="1833563"/>
          <p14:tracePt t="56015" x="2720975" y="1816100"/>
          <p14:tracePt t="56023" x="2720975" y="1798638"/>
          <p14:tracePt t="56031" x="2720975" y="1779588"/>
          <p14:tracePt t="56039" x="2720975" y="1755775"/>
          <p14:tracePt t="56047" x="2720975" y="1738313"/>
          <p14:tracePt t="56055" x="2720975" y="1731963"/>
          <p14:tracePt t="56063" x="2720975" y="1714500"/>
          <p14:tracePt t="56071" x="2720975" y="1708150"/>
          <p14:tracePt t="56079" x="2720975" y="1690688"/>
          <p14:tracePt t="56087" x="2720975" y="1679575"/>
          <p14:tracePt t="56095" x="2720975" y="1666875"/>
          <p14:tracePt t="56103" x="2720975" y="1655763"/>
          <p14:tracePt t="56119" x="2720975" y="1649413"/>
          <p14:tracePt t="56127" x="2720975" y="1643063"/>
          <p14:tracePt t="56143" x="2727325" y="1643063"/>
          <p14:tracePt t="56175" x="2727325" y="1636713"/>
          <p14:tracePt t="56199" x="2727325" y="1631950"/>
          <p14:tracePt t="56207" x="2727325" y="1625600"/>
          <p14:tracePt t="56223" x="2727325" y="1619250"/>
          <p14:tracePt t="56247" x="2727325" y="1612900"/>
          <p14:tracePt t="56271" x="2727325" y="1608138"/>
          <p14:tracePt t="56279" x="2727325" y="1601788"/>
          <p14:tracePt t="56295" x="2727325" y="1595438"/>
          <p14:tracePt t="56303" x="2727325" y="1584325"/>
          <p14:tracePt t="56319" x="2727325" y="1571625"/>
          <p14:tracePt t="56327" x="2727325" y="1554163"/>
          <p14:tracePt t="56335" x="2727325" y="1541463"/>
          <p14:tracePt t="56343" x="2727325" y="1524000"/>
          <p14:tracePt t="56351" x="2727325" y="1512888"/>
          <p14:tracePt t="56367" x="2727325" y="1493838"/>
          <p14:tracePt t="56375" x="2727325" y="1489075"/>
          <p14:tracePt t="56384" x="2727325" y="1482725"/>
          <p14:tracePt t="56391" x="2727325" y="1476375"/>
          <p14:tracePt t="56407" x="2727325" y="1470025"/>
          <p14:tracePt t="56415" x="2714625" y="1452563"/>
          <p14:tracePt t="56439" x="2714625" y="1446213"/>
          <p14:tracePt t="56455" x="2714625" y="1441450"/>
          <p14:tracePt t="56472" x="2714625" y="1435100"/>
          <p14:tracePt t="56488" x="2708275" y="1428750"/>
          <p14:tracePt t="56511" x="2708275" y="1422400"/>
          <p14:tracePt t="56527" x="2708275" y="1417638"/>
          <p14:tracePt t="56639" x="2703513" y="1411288"/>
          <p14:tracePt t="56647" x="2703513" y="1404938"/>
          <p14:tracePt t="56695" x="2703513" y="1398588"/>
          <p14:tracePt t="56751" x="2703513" y="1393825"/>
          <p14:tracePt t="60263" x="2697163" y="1441450"/>
          <p14:tracePt t="60271" x="2684463" y="1493838"/>
          <p14:tracePt t="60279" x="2660650" y="1560513"/>
          <p14:tracePt t="60287" x="2636838" y="1636713"/>
          <p14:tracePt t="60295" x="2613025" y="1731963"/>
          <p14:tracePt t="60303" x="2571750" y="1816100"/>
          <p14:tracePt t="60311" x="2536825" y="1893888"/>
          <p14:tracePt t="60319" x="2482850" y="1958975"/>
          <p14:tracePt t="60327" x="2459038" y="2000250"/>
          <p14:tracePt t="60335" x="2428875" y="2047875"/>
          <p14:tracePt t="60343" x="2417763" y="2078038"/>
          <p14:tracePt t="60351" x="2398713" y="2132013"/>
          <p14:tracePt t="60359" x="2398713" y="2179638"/>
          <p14:tracePt t="60367" x="2398713" y="2232025"/>
          <p14:tracePt t="60375" x="2398713" y="2279650"/>
          <p14:tracePt t="60384" x="2398713" y="2346325"/>
          <p14:tracePt t="60392" x="2398713" y="2405063"/>
          <p14:tracePt t="60400" x="2398713" y="2459038"/>
          <p14:tracePt t="60408" x="2405063" y="2500313"/>
          <p14:tracePt t="60415" x="2417763" y="2547938"/>
          <p14:tracePt t="60423" x="2435225" y="2578100"/>
          <p14:tracePt t="60431" x="2459038" y="2608263"/>
          <p14:tracePt t="60439" x="2482850" y="2632075"/>
          <p14:tracePt t="60447" x="2500313" y="2643188"/>
          <p14:tracePt t="60455" x="2506663" y="2649538"/>
          <p14:tracePt t="60463" x="2517775" y="2655888"/>
          <p14:tracePt t="60479" x="2524125" y="2655888"/>
          <p14:tracePt t="60527" x="2536825" y="2655888"/>
          <p14:tracePt t="60543" x="2541588" y="2655888"/>
          <p14:tracePt t="60559" x="2554288" y="2655888"/>
          <p14:tracePt t="60567" x="2578100" y="2655888"/>
          <p14:tracePt t="60575" x="2601913" y="2667000"/>
          <p14:tracePt t="60584" x="2649538" y="2708275"/>
          <p14:tracePt t="60592" x="2684463" y="2738438"/>
          <p14:tracePt t="60600" x="2714625" y="2792413"/>
          <p14:tracePt t="60607" x="2732088" y="2822575"/>
          <p14:tracePt t="60615" x="2755900" y="2846388"/>
          <p14:tracePt t="60623" x="2774950" y="2863850"/>
          <p14:tracePt t="60631" x="2779713" y="2874963"/>
          <p14:tracePt t="60639" x="2786063" y="2874963"/>
          <p14:tracePt t="60679" x="2792413" y="2874963"/>
          <p14:tracePt t="60687" x="2803525" y="2870200"/>
          <p14:tracePt t="60695" x="2803525" y="2863850"/>
          <p14:tracePt t="60703" x="2809875" y="2846388"/>
          <p14:tracePt t="60711" x="2809875" y="2816225"/>
          <p14:tracePt t="60719" x="2809875" y="2779713"/>
          <p14:tracePt t="60727" x="2809875" y="2751138"/>
          <p14:tracePt t="60735" x="2809875" y="2708275"/>
          <p14:tracePt t="60743" x="2809875" y="2679700"/>
          <p14:tracePt t="60751" x="2809875" y="2655888"/>
          <p14:tracePt t="60759" x="2809875" y="2636838"/>
          <p14:tracePt t="60767" x="2809875" y="2619375"/>
          <p14:tracePt t="60783" x="2809875" y="2613025"/>
          <p14:tracePt t="60807" x="2809875" y="2608263"/>
          <p14:tracePt t="60831" x="2809875" y="2601913"/>
          <p14:tracePt t="60847" x="2809875" y="2595563"/>
          <p14:tracePt t="60860" x="2809875" y="2584450"/>
          <p14:tracePt t="60865" x="2809875" y="2565400"/>
          <p14:tracePt t="60871" x="2809875" y="2547938"/>
          <p14:tracePt t="60879" x="2809875" y="2530475"/>
          <p14:tracePt t="60887" x="2809875" y="2517775"/>
          <p14:tracePt t="60896" x="2809875" y="2506663"/>
          <p14:tracePt t="60903" x="2809875" y="2493963"/>
          <p14:tracePt t="60911" x="2809875" y="2489200"/>
          <p14:tracePt t="60927" x="2809875" y="2482850"/>
          <p14:tracePt t="60951" x="2809875" y="2476500"/>
          <p14:tracePt t="60959" x="2809875" y="2470150"/>
          <p14:tracePt t="60967" x="2803525" y="2459038"/>
          <p14:tracePt t="60975" x="2803525" y="2452688"/>
          <p14:tracePt t="60984" x="2803525" y="2441575"/>
          <p14:tracePt t="60992" x="2798763" y="2428875"/>
          <p14:tracePt t="61000" x="2792413" y="2405063"/>
          <p14:tracePt t="61007" x="2792413" y="2387600"/>
          <p14:tracePt t="61015" x="2792413" y="2363788"/>
          <p14:tracePt t="61023" x="2786063" y="2327275"/>
          <p14:tracePt t="61031" x="2779713" y="2286000"/>
          <p14:tracePt t="61039" x="2774950" y="2251075"/>
          <p14:tracePt t="61047" x="2768600" y="2227263"/>
          <p14:tracePt t="61055" x="2768600" y="2184400"/>
          <p14:tracePt t="61063" x="2762250" y="2149475"/>
          <p14:tracePt t="61071" x="2755900" y="2112963"/>
          <p14:tracePt t="61079" x="2755900" y="2065338"/>
          <p14:tracePt t="61087" x="2755900" y="2024063"/>
          <p14:tracePt t="61095" x="2755900" y="1982788"/>
          <p14:tracePt t="61103" x="2755900" y="1946275"/>
          <p14:tracePt t="61111" x="2755900" y="1905000"/>
          <p14:tracePt t="61119" x="2751138" y="1863725"/>
          <p14:tracePt t="61127" x="2744788" y="1827213"/>
          <p14:tracePt t="61135" x="2744788" y="1779588"/>
          <p14:tracePt t="61143" x="2727325" y="1751013"/>
          <p14:tracePt t="61151" x="2727325" y="1714500"/>
          <p14:tracePt t="61160" x="2727325" y="1684338"/>
          <p14:tracePt t="61167" x="2727325" y="1655763"/>
          <p14:tracePt t="61176" x="2727325" y="1636713"/>
          <p14:tracePt t="61184" x="2727325" y="1612900"/>
          <p14:tracePt t="61192" x="2727325" y="1601788"/>
          <p14:tracePt t="61201" x="2732088" y="1595438"/>
          <p14:tracePt t="61209" x="2732088" y="1584325"/>
          <p14:tracePt t="61217" x="2732088" y="1577975"/>
          <p14:tracePt t="61226" x="2732088" y="1565275"/>
          <p14:tracePt t="61234" x="2732088" y="1560513"/>
          <p14:tracePt t="61242" x="2738438" y="1554163"/>
          <p14:tracePt t="61250" x="2738438" y="1541463"/>
          <p14:tracePt t="61259" x="2738438" y="1536700"/>
          <p14:tracePt t="61267" x="2738438" y="1530350"/>
          <p14:tracePt t="61284" x="2738438" y="1517650"/>
          <p14:tracePt t="61292" x="2738438" y="1512888"/>
          <p14:tracePt t="61309" x="2738438" y="1500188"/>
          <p14:tracePt t="61317" x="2744788" y="1493838"/>
          <p14:tracePt t="61326" x="2744788" y="1482725"/>
          <p14:tracePt t="61342" x="2744788" y="1476375"/>
          <p14:tracePt t="61350" x="2744788" y="1470025"/>
          <p14:tracePt t="61359" x="2744788" y="1465263"/>
          <p14:tracePt t="61360" x="2751138" y="1452563"/>
          <p14:tracePt t="61376" x="2751138" y="1446213"/>
          <p14:tracePt t="61384" x="2755900" y="1446213"/>
          <p14:tracePt t="61392" x="2755900" y="1441450"/>
          <p14:tracePt t="61417" x="2755900" y="1435100"/>
          <p14:tracePt t="61471" x="2755900" y="1428750"/>
          <p14:tracePt t="62255" x="2751138" y="1428750"/>
          <p14:tracePt t="62295" x="2751138" y="1435100"/>
          <p14:tracePt t="62567" x="2751138" y="1441450"/>
          <p14:tracePt t="62584" x="2738438" y="1452563"/>
          <p14:tracePt t="62592" x="2738438" y="1470025"/>
          <p14:tracePt t="62600" x="2720975" y="1482725"/>
          <p14:tracePt t="62607" x="2720975" y="1489075"/>
          <p14:tracePt t="62615" x="2703513" y="1500188"/>
          <p14:tracePt t="62623" x="2697163" y="1512888"/>
          <p14:tracePt t="62631" x="2679700" y="1524000"/>
          <p14:tracePt t="62639" x="2673350" y="1530350"/>
          <p14:tracePt t="62647" x="2660650" y="1541463"/>
          <p14:tracePt t="62655" x="2655888" y="1547813"/>
          <p14:tracePt t="62663" x="2643188" y="1554163"/>
          <p14:tracePt t="62671" x="2636838" y="1577975"/>
          <p14:tracePt t="62679" x="2625725" y="1601788"/>
          <p14:tracePt t="62687" x="2608263" y="1636713"/>
          <p14:tracePt t="62695" x="2589213" y="1673225"/>
          <p14:tracePt t="62703" x="2578100" y="1714500"/>
          <p14:tracePt t="62711" x="2560638" y="1744663"/>
          <p14:tracePt t="62719" x="2541588" y="1779588"/>
          <p14:tracePt t="62727" x="2536825" y="1803400"/>
          <p14:tracePt t="62735" x="2524125" y="1816100"/>
          <p14:tracePt t="62743" x="2517775" y="1827213"/>
          <p14:tracePt t="62751" x="2517775" y="1833563"/>
          <p14:tracePt t="62760" x="2513013" y="1839913"/>
          <p14:tracePt t="62768" x="2513013" y="1851025"/>
          <p14:tracePt t="62776" x="2500313" y="1874838"/>
          <p14:tracePt t="62784" x="2500313" y="1881188"/>
          <p14:tracePt t="62793" x="2493963" y="1887538"/>
          <p14:tracePt t="62801" x="2489200" y="1905000"/>
          <p14:tracePt t="62817" x="2482850" y="1922463"/>
          <p14:tracePt t="62826" x="2482850" y="1928813"/>
          <p14:tracePt t="62834" x="2470150" y="1952625"/>
          <p14:tracePt t="62851" x="2465388" y="1965325"/>
          <p14:tracePt t="62860" x="2465388" y="1970088"/>
          <p14:tracePt t="62871" x="2452688" y="1982788"/>
          <p14:tracePt t="62879" x="2452688" y="1989138"/>
          <p14:tracePt t="62903" x="2446338" y="1989138"/>
          <p14:tracePt t="62975" x="2446338" y="1993900"/>
          <p14:tracePt t="63015" x="2441575" y="1993900"/>
          <p14:tracePt t="63031" x="2422525" y="1989138"/>
          <p14:tracePt t="63039" x="2417763" y="1976438"/>
          <p14:tracePt t="63047" x="2398713" y="1946275"/>
          <p14:tracePt t="63055" x="2393950" y="1905000"/>
          <p14:tracePt t="63063" x="2381250" y="1870075"/>
          <p14:tracePt t="63071" x="2370138" y="1833563"/>
          <p14:tracePt t="63079" x="2351088" y="1792288"/>
          <p14:tracePt t="63087" x="2333625" y="1755775"/>
          <p14:tracePt t="63095" x="2309813" y="1708150"/>
          <p14:tracePt t="63103" x="2286000" y="1660525"/>
          <p14:tracePt t="63111" x="2262188" y="1619250"/>
          <p14:tracePt t="63119" x="2227263" y="1565275"/>
          <p14:tracePt t="63127" x="2197100" y="1524000"/>
          <p14:tracePt t="63135" x="2173288" y="1489075"/>
          <p14:tracePt t="63143" x="2155825" y="1465263"/>
          <p14:tracePt t="63152" x="2136775" y="1441450"/>
          <p14:tracePt t="63159" x="2132013" y="1428750"/>
          <p14:tracePt t="63168" x="2125663" y="1422400"/>
          <p14:tracePt t="63319" x="2125663" y="1428750"/>
          <p14:tracePt t="63799" x="2119313" y="1452563"/>
          <p14:tracePt t="63807" x="2101850" y="1470025"/>
          <p14:tracePt t="63815" x="2095500" y="1489075"/>
          <p14:tracePt t="63823" x="2078038" y="1517650"/>
          <p14:tracePt t="63831" x="2054225" y="1554163"/>
          <p14:tracePt t="63839" x="2030413" y="1577975"/>
          <p14:tracePt t="63847" x="2017713" y="1584325"/>
          <p14:tracePt t="63855" x="2006600" y="1595438"/>
          <p14:tracePt t="63863" x="2000250" y="1608138"/>
          <p14:tracePt t="63871" x="1989138" y="1619250"/>
          <p14:tracePt t="63983" x="1993900" y="1619250"/>
          <p14:tracePt t="63991" x="2000250" y="1608138"/>
          <p14:tracePt t="64000" x="2000250" y="1601788"/>
          <p14:tracePt t="64007" x="2000250" y="1595438"/>
          <p14:tracePt t="64015" x="2006600" y="1595438"/>
          <p14:tracePt t="64023" x="2006600" y="1589088"/>
          <p14:tracePt t="64039" x="2012950" y="1584325"/>
          <p14:tracePt t="64047" x="2017713" y="1577975"/>
          <p14:tracePt t="64055" x="2017713" y="1571625"/>
          <p14:tracePt t="64063" x="2024063" y="1565275"/>
          <p14:tracePt t="64071" x="2024063" y="1560513"/>
          <p14:tracePt t="64079" x="2030413" y="1547813"/>
          <p14:tracePt t="64087" x="2036763" y="1547813"/>
          <p14:tracePt t="64095" x="2041525" y="1530350"/>
          <p14:tracePt t="64103" x="2047875" y="1524000"/>
          <p14:tracePt t="64112" x="2047875" y="1517650"/>
          <p14:tracePt t="64119" x="2054225" y="1512888"/>
          <p14:tracePt t="64127" x="2060575" y="1506538"/>
          <p14:tracePt t="64135" x="2060575" y="1500188"/>
          <p14:tracePt t="64143" x="2060575" y="1493838"/>
          <p14:tracePt t="64151" x="2065338" y="1493838"/>
          <p14:tracePt t="64223" x="2065338" y="1500188"/>
          <p14:tracePt t="64255" x="2065338" y="1506538"/>
          <p14:tracePt t="65375" x="2071688" y="1506538"/>
          <p14:tracePt t="65607" x="2071688" y="1512888"/>
          <p14:tracePt t="65695" x="2078038" y="1512888"/>
          <p14:tracePt t="65719" x="2084388" y="1512888"/>
          <p14:tracePt t="65727" x="2084388" y="1506538"/>
          <p14:tracePt t="66983" x="2084388" y="1512888"/>
          <p14:tracePt t="67007" x="2084388" y="1517650"/>
          <p14:tracePt t="67055" x="2084388" y="1524000"/>
          <p14:tracePt t="67079" x="2084388" y="1530350"/>
          <p14:tracePt t="67095" x="2084388" y="1536700"/>
          <p14:tracePt t="67103" x="2084388" y="1547813"/>
          <p14:tracePt t="67111" x="2084388" y="1560513"/>
          <p14:tracePt t="67119" x="2084388" y="1577975"/>
          <p14:tracePt t="67135" x="2084388" y="1584325"/>
          <p14:tracePt t="67143" x="2084388" y="1589088"/>
          <p14:tracePt t="67159" x="2084388" y="1595438"/>
          <p14:tracePt t="67191" x="2084388" y="1601788"/>
          <p14:tracePt t="67215" x="2084388" y="1608138"/>
          <p14:tracePt t="67287" x="2084388" y="1612900"/>
          <p14:tracePt t="67311" x="2084388" y="1619250"/>
          <p14:tracePt t="67327" x="2084388" y="1625600"/>
          <p14:tracePt t="67359" x="2084388" y="1631950"/>
          <p14:tracePt t="67367" x="2084388" y="1636713"/>
          <p14:tracePt t="67399" x="2084388" y="1643063"/>
          <p14:tracePt t="67431" x="2084388" y="1649413"/>
          <p14:tracePt t="67447" x="2084388" y="1655763"/>
          <p14:tracePt t="67463" x="2084388" y="1660525"/>
          <p14:tracePt t="67487" x="2084388" y="1666875"/>
          <p14:tracePt t="67495" x="2084388" y="1673225"/>
          <p14:tracePt t="67503" x="2084388" y="1684338"/>
          <p14:tracePt t="67511" x="2084388" y="1690688"/>
          <p14:tracePt t="67527" x="2084388" y="1697038"/>
          <p14:tracePt t="67551" x="2084388" y="1703388"/>
          <p14:tracePt t="67575" x="2084388" y="1708150"/>
          <p14:tracePt t="67591" x="2084388" y="1714500"/>
          <p14:tracePt t="67607" x="2084388" y="1720850"/>
          <p14:tracePt t="67631" x="2084388" y="1727200"/>
          <p14:tracePt t="67655" x="2084388" y="1731963"/>
          <p14:tracePt t="67663" x="2084388" y="1738313"/>
          <p14:tracePt t="67671" x="2089150" y="1738313"/>
          <p14:tracePt t="67679" x="2089150" y="1751013"/>
          <p14:tracePt t="67687" x="2089150" y="1762125"/>
          <p14:tracePt t="67695" x="2089150" y="1774825"/>
          <p14:tracePt t="67703" x="2095500" y="1785938"/>
          <p14:tracePt t="67711" x="2095500" y="1792288"/>
          <p14:tracePt t="67719" x="2095500" y="1803400"/>
          <p14:tracePt t="67735" x="2095500" y="1809750"/>
          <p14:tracePt t="67751" x="2095500" y="1816100"/>
          <p14:tracePt t="67759" x="2095500" y="1822450"/>
          <p14:tracePt t="67775" x="2095500" y="1833563"/>
          <p14:tracePt t="67791" x="2095500" y="1839913"/>
          <p14:tracePt t="67800" x="2101850" y="1851025"/>
          <p14:tracePt t="67815" x="2101850" y="1863725"/>
          <p14:tracePt t="67831" x="2101850" y="1870075"/>
          <p14:tracePt t="67839" x="2108200" y="1881188"/>
          <p14:tracePt t="67847" x="2108200" y="1887538"/>
          <p14:tracePt t="67855" x="2108200" y="1893888"/>
          <p14:tracePt t="67871" x="2108200" y="1905000"/>
          <p14:tracePt t="67880" x="2108200" y="1911350"/>
          <p14:tracePt t="67895" x="2108200" y="1917700"/>
          <p14:tracePt t="67911" x="2108200" y="1922463"/>
          <p14:tracePt t="67919" x="2112963" y="1922463"/>
          <p14:tracePt t="67943" x="2112963" y="1928813"/>
          <p14:tracePt t="67959" x="2112963" y="1935163"/>
          <p14:tracePt t="67983" x="2112963" y="1941513"/>
          <p14:tracePt t="68000" x="2112963" y="1952625"/>
          <p14:tracePt t="68007" x="2112963" y="1958975"/>
          <p14:tracePt t="68015" x="2112963" y="1965325"/>
          <p14:tracePt t="68031" x="2112963" y="1970088"/>
          <p14:tracePt t="68063" x="2119313" y="1970088"/>
          <p14:tracePt t="68080" x="2119313" y="1976438"/>
          <p14:tracePt t="68095" x="2119313" y="1982788"/>
          <p14:tracePt t="68111" x="2119313" y="1989138"/>
          <p14:tracePt t="68119" x="2119313" y="1993900"/>
          <p14:tracePt t="68143" x="2119313" y="2000250"/>
          <p14:tracePt t="68159" x="2119313" y="2006600"/>
          <p14:tracePt t="68183" x="2119313" y="2012950"/>
          <p14:tracePt t="68200" x="2119313" y="2024063"/>
          <p14:tracePt t="68207" x="2119313" y="2030413"/>
          <p14:tracePt t="68215" x="2119313" y="2036763"/>
          <p14:tracePt t="68223" x="2119313" y="2041525"/>
          <p14:tracePt t="68231" x="2125663" y="2054225"/>
          <p14:tracePt t="68248" x="2125663" y="2065338"/>
          <p14:tracePt t="68263" x="2125663" y="2078038"/>
          <p14:tracePt t="68271" x="2125663" y="2084388"/>
          <p14:tracePt t="68279" x="2125663" y="2095500"/>
          <p14:tracePt t="68287" x="2125663" y="2101850"/>
          <p14:tracePt t="68303" x="2125663" y="2108200"/>
          <p14:tracePt t="68311" x="2125663" y="2119313"/>
          <p14:tracePt t="68319" x="2125663" y="2125663"/>
          <p14:tracePt t="68327" x="2125663" y="2136775"/>
          <p14:tracePt t="68335" x="2125663" y="2149475"/>
          <p14:tracePt t="68343" x="2132013" y="2160588"/>
          <p14:tracePt t="68351" x="2136775" y="2166938"/>
          <p14:tracePt t="68359" x="2136775" y="2184400"/>
          <p14:tracePt t="68367" x="2136775" y="2190750"/>
          <p14:tracePt t="68375" x="2136775" y="2203450"/>
          <p14:tracePt t="68383" x="2136775" y="2208213"/>
          <p14:tracePt t="68391" x="2136775" y="2214563"/>
          <p14:tracePt t="68407" x="2136775" y="2220913"/>
          <p14:tracePt t="68519" x="2136775" y="2227263"/>
          <p14:tracePt t="68527" x="2143125" y="2227263"/>
          <p14:tracePt t="68551" x="2143125" y="2232025"/>
          <p14:tracePt t="68583" x="2143125" y="2238375"/>
          <p14:tracePt t="68631" x="2143125" y="2244725"/>
          <p14:tracePt t="68663" x="2143125" y="2251075"/>
          <p14:tracePt t="68687" x="2143125" y="2255838"/>
          <p14:tracePt t="68719" x="2143125" y="2262188"/>
          <p14:tracePt t="68743" x="2143125" y="2268538"/>
          <p14:tracePt t="68751" x="2143125" y="2274888"/>
          <p14:tracePt t="68759" x="2143125" y="2279650"/>
          <p14:tracePt t="68767" x="2143125" y="2286000"/>
          <p14:tracePt t="68775" x="2143125" y="2292350"/>
          <p14:tracePt t="68791" x="2143125" y="2298700"/>
          <p14:tracePt t="68807" x="2143125" y="2309813"/>
          <p14:tracePt t="68815" x="2143125" y="2322513"/>
          <p14:tracePt t="68823" x="2143125" y="2339975"/>
          <p14:tracePt t="68831" x="2143125" y="2357438"/>
          <p14:tracePt t="68839" x="2143125" y="2374900"/>
          <p14:tracePt t="68847" x="2143125" y="2387600"/>
          <p14:tracePt t="68855" x="2143125" y="2393950"/>
          <p14:tracePt t="68871" x="2143125" y="2398713"/>
          <p14:tracePt t="68879" x="2143125" y="2405063"/>
          <p14:tracePt t="68895" x="2143125" y="2417763"/>
          <p14:tracePt t="68903" x="2143125" y="2422525"/>
          <p14:tracePt t="68911" x="2143125" y="2428875"/>
          <p14:tracePt t="68927" x="2143125" y="2435225"/>
          <p14:tracePt t="68935" x="2143125" y="2441575"/>
          <p14:tracePt t="68959" x="2143125" y="2446338"/>
          <p14:tracePt t="68991" x="2143125" y="2452688"/>
          <p14:tracePt t="69047" x="2143125" y="2459038"/>
          <p14:tracePt t="69087" x="2143125" y="2465388"/>
          <p14:tracePt t="69119" x="2143125" y="2470150"/>
          <p14:tracePt t="69127" x="2143125" y="2476500"/>
          <p14:tracePt t="69143" x="2143125" y="2482850"/>
          <p14:tracePt t="69151" x="2136775" y="2493963"/>
          <p14:tracePt t="69159" x="2136775" y="2500313"/>
          <p14:tracePt t="69167" x="2136775" y="2506663"/>
          <p14:tracePt t="69175" x="2132013" y="2513013"/>
          <p14:tracePt t="69191" x="2132013" y="2524125"/>
          <p14:tracePt t="69207" x="2132013" y="2530475"/>
          <p14:tracePt t="69407" x="2132013" y="2536825"/>
          <p14:tracePt t="69535" x="2132013" y="2541588"/>
          <p14:tracePt t="73399" x="2136775" y="2547938"/>
          <p14:tracePt t="75631" x="2119313" y="2506663"/>
          <p14:tracePt t="75639" x="2119313" y="2493963"/>
          <p14:tracePt t="76191" x="2095500" y="2513013"/>
          <p14:tracePt t="76200" x="2071688" y="2584450"/>
          <p14:tracePt t="76207" x="2036763" y="2690813"/>
          <p14:tracePt t="76215" x="1982788" y="2809875"/>
          <p14:tracePt t="76223" x="1922463" y="2922588"/>
          <p14:tracePt t="76231" x="1857375" y="3041650"/>
          <p14:tracePt t="76239" x="1798638" y="3149600"/>
          <p14:tracePt t="76247" x="1738313" y="3255963"/>
          <p14:tracePt t="76255" x="1673225" y="3363913"/>
          <p14:tracePt t="76263" x="1619250" y="3459163"/>
          <p14:tracePt t="76271" x="1577975" y="3554413"/>
          <p14:tracePt t="76279" x="1530350" y="3660775"/>
          <p14:tracePt t="76287" x="1512888" y="3751263"/>
          <p14:tracePt t="76295" x="1500188" y="3857625"/>
          <p14:tracePt t="76303" x="1500188" y="3965575"/>
          <p14:tracePt t="76311" x="1500188" y="4089400"/>
          <p14:tracePt t="76320" x="1530350" y="4197350"/>
          <p14:tracePt t="76327" x="1571625" y="4316413"/>
          <p14:tracePt t="76336" x="1608138" y="4441825"/>
          <p14:tracePt t="76343" x="1655763" y="4584700"/>
          <p14:tracePt t="76353" x="1679575" y="4721225"/>
          <p14:tracePt t="76359" x="1714500" y="4851400"/>
          <p14:tracePt t="76370" x="1744663" y="4989513"/>
          <p14:tracePt t="76375" x="1774825" y="5126038"/>
          <p14:tracePt t="76387" x="1774825" y="5268913"/>
          <p14:tracePt t="76391" x="1774825" y="5411788"/>
          <p14:tracePt t="76403" x="1774825" y="5561013"/>
          <p14:tracePt t="76407" x="1751013" y="5691188"/>
          <p14:tracePt t="76420" x="1727200" y="5851525"/>
          <p14:tracePt t="76424" x="1708150" y="6000750"/>
          <p14:tracePt t="76437" x="1684338" y="6137275"/>
          <p14:tracePt t="76440" x="1655763" y="6269038"/>
          <p14:tracePt t="76453" x="1643063" y="6381750"/>
          <p14:tracePt t="76457" x="1631950" y="6483350"/>
          <p14:tracePt t="76470" x="1619250" y="6565900"/>
          <p14:tracePt t="76473" x="1619250" y="6637338"/>
          <p14:tracePt t="76487" x="1619250" y="6684963"/>
          <p14:tracePt t="76487" x="1619250" y="6708775"/>
          <p14:tracePt t="76495" x="1619250" y="6715125"/>
          <p14:tracePt t="76503" x="1625600" y="6715125"/>
          <p14:tracePt t="76535" x="1631950" y="6715125"/>
          <p14:tracePt t="76543" x="1643063" y="6704013"/>
          <p14:tracePt t="76551" x="1660525" y="6684963"/>
          <p14:tracePt t="76559" x="1673225" y="6673850"/>
          <p14:tracePt t="76567" x="1697038" y="6661150"/>
          <p14:tracePt t="76575" x="1703388" y="6656388"/>
          <p14:tracePt t="76583" x="1708150" y="6650038"/>
          <p14:tracePt t="76591" x="1714500" y="6650038"/>
          <p14:tracePt t="76600" x="1714500" y="6643688"/>
          <p14:tracePt t="76607" x="1720850" y="6643688"/>
          <p14:tracePt t="76631" x="1727200" y="6643688"/>
          <p14:tracePt t="76639" x="1727200" y="6637338"/>
          <p14:tracePt t="76663" x="1731963" y="6637338"/>
          <p14:tracePt t="76671" x="1738313" y="6637338"/>
          <p14:tracePt t="76679" x="1751013" y="6619875"/>
          <p14:tracePt t="76687" x="1774825" y="6602413"/>
          <p14:tracePt t="76695" x="1822450" y="6572250"/>
          <p14:tracePt t="76703" x="1870075" y="6542088"/>
          <p14:tracePt t="76711" x="1928813" y="6513513"/>
          <p14:tracePt t="76719" x="1993900" y="6483350"/>
          <p14:tracePt t="76727" x="2065338" y="6435725"/>
          <p14:tracePt t="76736" x="2136775" y="6394450"/>
          <p14:tracePt t="76743" x="2208213" y="6351588"/>
          <p14:tracePt t="76751" x="2274888" y="6316663"/>
          <p14:tracePt t="76759" x="2339975" y="6280150"/>
          <p14:tracePt t="76767" x="2387600" y="6245225"/>
          <p14:tracePt t="76775" x="2428875" y="6208713"/>
          <p14:tracePt t="76784" x="2459038" y="6173788"/>
          <p14:tracePt t="76791" x="2476500" y="6137275"/>
          <p14:tracePt t="76800" x="2493963" y="6102350"/>
          <p14:tracePt t="76807" x="2500313" y="6065838"/>
          <p14:tracePt t="76815" x="2513013" y="6030913"/>
          <p14:tracePt t="76823" x="2517775" y="6007100"/>
          <p14:tracePt t="76831" x="2524125" y="5976938"/>
          <p14:tracePt t="76839" x="2536825" y="5953125"/>
          <p14:tracePt t="76847" x="2547938" y="5929313"/>
          <p14:tracePt t="76855" x="2560638" y="5899150"/>
          <p14:tracePt t="76863" x="2565400" y="5875338"/>
          <p14:tracePt t="76871" x="2578100" y="5840413"/>
          <p14:tracePt t="76879" x="2595563" y="5810250"/>
          <p14:tracePt t="76887" x="2601913" y="5786438"/>
          <p14:tracePt t="76895" x="2608263" y="5756275"/>
          <p14:tracePt t="76903" x="2613025" y="5732463"/>
          <p14:tracePt t="76911" x="2619375" y="5715000"/>
          <p14:tracePt t="76920" x="2619375" y="5703888"/>
          <p14:tracePt t="76927" x="2619375" y="5697538"/>
          <p14:tracePt t="76937" x="2619375" y="5691188"/>
          <p14:tracePt t="76959" x="2619375" y="5684838"/>
          <p14:tracePt t="77151" x="2613025" y="5680075"/>
          <p14:tracePt t="77167" x="2608263" y="5673725"/>
          <p14:tracePt t="77184" x="2589213" y="5649913"/>
          <p14:tracePt t="77191" x="2571750" y="5619750"/>
          <p14:tracePt t="77200" x="2541588" y="5589588"/>
          <p14:tracePt t="77207" x="2513013" y="5561013"/>
          <p14:tracePt t="77215" x="2482850" y="5524500"/>
          <p14:tracePt t="77223" x="2446338" y="5494338"/>
          <p14:tracePt t="77231" x="2411413" y="5465763"/>
          <p14:tracePt t="77239" x="2381250" y="5446713"/>
          <p14:tracePt t="77247" x="2351088" y="5429250"/>
          <p14:tracePt t="77255" x="2339975" y="5422900"/>
          <p14:tracePt t="77263" x="2316163" y="5411788"/>
          <p14:tracePt t="77271" x="2298700" y="5399088"/>
          <p14:tracePt t="77279" x="2292350" y="5394325"/>
          <p14:tracePt t="77287" x="2286000" y="5387975"/>
          <p14:tracePt t="77295" x="2274888" y="5375275"/>
          <p14:tracePt t="77304" x="2262188" y="5370513"/>
          <p14:tracePt t="77311" x="2255838" y="5357813"/>
          <p14:tracePt t="77327" x="2251075" y="5351463"/>
          <p14:tracePt t="77337" x="2244725" y="5351463"/>
          <p14:tracePt t="77343" x="2244725" y="5346700"/>
          <p14:tracePt t="77353" x="2238375" y="5346700"/>
          <p14:tracePt t="77359" x="2232025" y="5346700"/>
          <p14:tracePt t="77370" x="2232025" y="5340350"/>
          <p14:tracePt t="77384" x="2227263" y="5340350"/>
          <p14:tracePt t="77400" x="2227263" y="5334000"/>
          <p14:tracePt t="77407" x="2220913" y="5334000"/>
          <p14:tracePt t="77415" x="2214563" y="5327650"/>
          <p14:tracePt t="77423" x="2203450" y="5316538"/>
          <p14:tracePt t="77431" x="2184400" y="5303838"/>
          <p14:tracePt t="77439" x="2160588" y="5286375"/>
          <p14:tracePt t="77447" x="2125663" y="5262563"/>
          <p14:tracePt t="77455" x="2101850" y="5245100"/>
          <p14:tracePt t="77463" x="2078038" y="5227638"/>
          <p14:tracePt t="77471" x="2060575" y="5208588"/>
          <p14:tracePt t="77479" x="2030413" y="5184775"/>
          <p14:tracePt t="77487" x="2012950" y="5167313"/>
          <p14:tracePt t="77495" x="1989138" y="5143500"/>
          <p14:tracePt t="77503" x="1970088" y="5119688"/>
          <p14:tracePt t="77511" x="1952625" y="5095875"/>
          <p14:tracePt t="77520" x="1935163" y="5072063"/>
          <p14:tracePt t="77527" x="1917700" y="5048250"/>
          <p14:tracePt t="77536" x="1917700" y="5041900"/>
          <p14:tracePt t="77543" x="1898650" y="5018088"/>
          <p14:tracePt t="77552" x="1898650" y="5013325"/>
          <p14:tracePt t="77559" x="1893888" y="4994275"/>
          <p14:tracePt t="77568" x="1887538" y="4994275"/>
          <p14:tracePt t="77575" x="1887538" y="4989513"/>
          <p14:tracePt t="77585" x="1887538" y="4983163"/>
          <p14:tracePt t="77591" x="1881188" y="4983163"/>
          <p14:tracePt t="77600" x="1874838" y="4976813"/>
          <p14:tracePt t="77607" x="1863725" y="4965700"/>
          <p14:tracePt t="77623" x="1851025" y="4953000"/>
          <p14:tracePt t="77634" x="1846263" y="4953000"/>
          <p14:tracePt t="77639" x="1839913" y="4946650"/>
          <p14:tracePt t="77651" x="1833563" y="4946650"/>
          <p14:tracePt t="77655" x="1833563" y="4941888"/>
          <p14:tracePt t="77667" x="1822450" y="4941888"/>
          <p14:tracePt t="77671" x="1809750" y="4929188"/>
          <p14:tracePt t="77684" x="1798638" y="4929188"/>
          <p14:tracePt t="77688" x="1798638" y="4922838"/>
          <p14:tracePt t="77701" x="1785938" y="4918075"/>
          <p14:tracePt t="77704" x="1774825" y="4918075"/>
          <p14:tracePt t="77718" x="1768475" y="4911725"/>
          <p14:tracePt t="77721" x="1751013" y="4905375"/>
          <p14:tracePt t="77734" x="1714500" y="4899025"/>
          <p14:tracePt t="77737" x="1697038" y="4894263"/>
          <p14:tracePt t="77751" x="1666875" y="4881563"/>
          <p14:tracePt t="77752" x="1649413" y="4875213"/>
          <p14:tracePt t="77759" x="1631950" y="4870450"/>
          <p14:tracePt t="77768" x="1608138" y="4857750"/>
          <p14:tracePt t="77775" x="1589088" y="4851400"/>
          <p14:tracePt t="77784" x="1565275" y="4840288"/>
          <p14:tracePt t="77791" x="1541463" y="4827588"/>
          <p14:tracePt t="77801" x="1530350" y="4827588"/>
          <p14:tracePt t="77807" x="1517650" y="4822825"/>
          <p14:tracePt t="77817" x="1512888" y="4822825"/>
          <p14:tracePt t="77823" x="1506538" y="4822825"/>
          <p14:tracePt t="77834" x="1493838" y="4816475"/>
          <p14:tracePt t="77847" x="1482725" y="4816475"/>
          <p14:tracePt t="77863" x="1476375" y="4816475"/>
          <p14:tracePt t="77871" x="1470025" y="4816475"/>
          <p14:tracePt t="77879" x="1465263" y="4816475"/>
          <p14:tracePt t="77887" x="1446213" y="4816475"/>
          <p14:tracePt t="77895" x="1428750" y="4816475"/>
          <p14:tracePt t="77903" x="1404938" y="4816475"/>
          <p14:tracePt t="77911" x="1387475" y="4816475"/>
          <p14:tracePt t="77920" x="1370013" y="4816475"/>
          <p14:tracePt t="77927" x="1350963" y="4816475"/>
          <p14:tracePt t="77935" x="1339850" y="4816475"/>
          <p14:tracePt t="77943" x="1322388" y="4816475"/>
          <p14:tracePt t="77951" x="1303338" y="4816475"/>
          <p14:tracePt t="77959" x="1285875" y="4816475"/>
          <p14:tracePt t="77967" x="1268413" y="4816475"/>
          <p14:tracePt t="77975" x="1250950" y="4816475"/>
          <p14:tracePt t="77984" x="1238250" y="4822825"/>
          <p14:tracePt t="77991" x="1231900" y="4827588"/>
          <p14:tracePt t="78000" x="1214438" y="4833938"/>
          <p14:tracePt t="78007" x="1208088" y="4840288"/>
          <p14:tracePt t="78015" x="1203325" y="4840288"/>
          <p14:tracePt t="78023" x="1203325" y="4846638"/>
          <p14:tracePt t="78031" x="1190625" y="4851400"/>
          <p14:tracePt t="78039" x="1179513" y="4864100"/>
          <p14:tracePt t="78047" x="1173163" y="4875213"/>
          <p14:tracePt t="78055" x="1155700" y="4899025"/>
          <p14:tracePt t="78063" x="1155700" y="4905375"/>
          <p14:tracePt t="78071" x="1136650" y="4922838"/>
          <p14:tracePt t="78079" x="1125538" y="4946650"/>
          <p14:tracePt t="78088" x="1112838" y="4959350"/>
          <p14:tracePt t="78095" x="1112838" y="4976813"/>
          <p14:tracePt t="78104" x="1101725" y="4989513"/>
          <p14:tracePt t="78111" x="1089025" y="5006975"/>
          <p14:tracePt t="78120" x="1071563" y="5018088"/>
          <p14:tracePt t="78127" x="1071563" y="5030788"/>
          <p14:tracePt t="78137" x="1071563" y="5048250"/>
          <p14:tracePt t="78143" x="1065213" y="5065713"/>
          <p14:tracePt t="78156" x="1065213" y="5089525"/>
          <p14:tracePt t="78159" x="1065213" y="5113338"/>
          <p14:tracePt t="78172" x="1065213" y="5143500"/>
          <p14:tracePt t="78176" x="1060450" y="5173663"/>
          <p14:tracePt t="78189" x="1054100" y="5197475"/>
          <p14:tracePt t="78192" x="1054100" y="5232400"/>
          <p14:tracePt t="78206" x="1054100" y="5262563"/>
          <p14:tracePt t="78208" x="1054100" y="5286375"/>
          <p14:tracePt t="78222" x="1054100" y="5303838"/>
          <p14:tracePt t="78225" x="1054100" y="5322888"/>
          <p14:tracePt t="78240" x="1054100" y="5346700"/>
          <p14:tracePt t="78247" x="1054100" y="5351463"/>
          <p14:tracePt t="78256" x="1054100" y="5364163"/>
          <p14:tracePt t="78263" x="1054100" y="5370513"/>
          <p14:tracePt t="78272" x="1060450" y="5394325"/>
          <p14:tracePt t="78279" x="1065213" y="5405438"/>
          <p14:tracePt t="78289" x="1071563" y="5418138"/>
          <p14:tracePt t="78295" x="1084263" y="5446713"/>
          <p14:tracePt t="78306" x="1108075" y="5483225"/>
          <p14:tracePt t="78311" x="1125538" y="5507038"/>
          <p14:tracePt t="78322" x="1136650" y="5524500"/>
          <p14:tracePt t="78327" x="1160463" y="5554663"/>
          <p14:tracePt t="78339" x="1179513" y="5578475"/>
          <p14:tracePt t="78343" x="1203325" y="5602288"/>
          <p14:tracePt t="78356" x="1231900" y="5643563"/>
          <p14:tracePt t="78359" x="1262063" y="5680075"/>
          <p14:tracePt t="78372" x="1298575" y="5708650"/>
          <p14:tracePt t="78376" x="1339850" y="5745163"/>
          <p14:tracePt t="78389" x="1387475" y="5780088"/>
          <p14:tracePt t="78393" x="1435100" y="5810250"/>
          <p14:tracePt t="78406" x="1482725" y="5840413"/>
          <p14:tracePt t="78409" x="1524000" y="5864225"/>
          <p14:tracePt t="78423" x="1571625" y="5894388"/>
          <p14:tracePt t="78425" x="1619250" y="5918200"/>
          <p14:tracePt t="78439" x="1708150" y="5965825"/>
          <p14:tracePt t="78447" x="1751013" y="5989638"/>
          <p14:tracePt t="78457" x="1803400" y="6013450"/>
          <p14:tracePt t="78463" x="1846263" y="6030913"/>
          <p14:tracePt t="78472" x="1893888" y="6054725"/>
          <p14:tracePt t="78479" x="1946275" y="6065838"/>
          <p14:tracePt t="78489" x="1982788" y="6072188"/>
          <p14:tracePt t="78495" x="2030413" y="6089650"/>
          <p14:tracePt t="78506" x="2071688" y="6102350"/>
          <p14:tracePt t="78511" x="2108200" y="6113463"/>
          <p14:tracePt t="78522" x="2136775" y="6119813"/>
          <p14:tracePt t="78527" x="2166938" y="6126163"/>
          <p14:tracePt t="78539" x="2184400" y="6132513"/>
          <p14:tracePt t="78543" x="2190750" y="6137275"/>
          <p14:tracePt t="78556" x="2203450" y="6137275"/>
          <p14:tracePt t="78559" x="2208213" y="6137275"/>
          <p14:tracePt t="78584" x="2214563" y="6137275"/>
          <p14:tracePt t="78607" x="2220913" y="6137275"/>
          <p14:tracePt t="78615" x="2232025" y="6132513"/>
          <p14:tracePt t="78623" x="2244725" y="6132513"/>
          <p14:tracePt t="78631" x="2262188" y="6126163"/>
          <p14:tracePt t="78639" x="2292350" y="6119813"/>
          <p14:tracePt t="78647" x="2316163" y="6113463"/>
          <p14:tracePt t="78656" x="2339975" y="6108700"/>
          <p14:tracePt t="78663" x="2374900" y="6108700"/>
          <p14:tracePt t="78672" x="2393950" y="6108700"/>
          <p14:tracePt t="78679" x="2398713" y="6102350"/>
          <p14:tracePt t="78687" x="2411413" y="6102350"/>
          <p14:tracePt t="78695" x="2417763" y="6102350"/>
          <p14:tracePt t="78703" x="2417763" y="6096000"/>
          <p14:tracePt t="78719" x="2428875" y="6084888"/>
          <p14:tracePt t="78727" x="2435225" y="6078538"/>
          <p14:tracePt t="78735" x="2441575" y="6061075"/>
          <p14:tracePt t="78743" x="2441575" y="6042025"/>
          <p14:tracePt t="78751" x="2441575" y="6024563"/>
          <p14:tracePt t="78759" x="2441575" y="6007100"/>
          <p14:tracePt t="78767" x="2441575" y="5989638"/>
          <p14:tracePt t="78775" x="2441575" y="5965825"/>
          <p14:tracePt t="78784" x="2441575" y="5959475"/>
          <p14:tracePt t="78791" x="2441575" y="5953125"/>
          <p14:tracePt t="78800" x="2441575" y="5935663"/>
          <p14:tracePt t="78807" x="2441575" y="5929313"/>
          <p14:tracePt t="78815" x="2441575" y="5911850"/>
          <p14:tracePt t="78823" x="2441575" y="5894388"/>
          <p14:tracePt t="78831" x="2441575" y="5864225"/>
          <p14:tracePt t="78839" x="2441575" y="5834063"/>
          <p14:tracePt t="78847" x="2441575" y="5799138"/>
          <p14:tracePt t="78855" x="2441575" y="5768975"/>
          <p14:tracePt t="78863" x="2441575" y="5738813"/>
          <p14:tracePt t="78872" x="2441575" y="5703888"/>
          <p14:tracePt t="78879" x="2428875" y="5667375"/>
          <p14:tracePt t="78887" x="2428875" y="5643563"/>
          <p14:tracePt t="78895" x="2417763" y="5619750"/>
          <p14:tracePt t="78903" x="2411413" y="5608638"/>
          <p14:tracePt t="78911" x="2398713" y="5589588"/>
          <p14:tracePt t="78927" x="2398713" y="5584825"/>
          <p14:tracePt t="78935" x="2398713" y="5578475"/>
          <p14:tracePt t="78943" x="2393950" y="5578475"/>
          <p14:tracePt t="78951" x="2387600" y="5565775"/>
          <p14:tracePt t="78959" x="2387600" y="5561013"/>
          <p14:tracePt t="78967" x="2381250" y="5554663"/>
          <p14:tracePt t="78975" x="2370138" y="5537200"/>
          <p14:tracePt t="78984" x="2357438" y="5518150"/>
          <p14:tracePt t="78991" x="2333625" y="5494338"/>
          <p14:tracePt t="79000" x="2316163" y="5470525"/>
          <p14:tracePt t="79007" x="2286000" y="5435600"/>
          <p14:tracePt t="79015" x="2262188" y="5405438"/>
          <p14:tracePt t="79023" x="2227263" y="5381625"/>
          <p14:tracePt t="79031" x="2203450" y="5351463"/>
          <p14:tracePt t="79039" x="2179638" y="5334000"/>
          <p14:tracePt t="79047" x="2149475" y="5310188"/>
          <p14:tracePt t="79056" x="2119313" y="5286375"/>
          <p14:tracePt t="79063" x="2095500" y="5262563"/>
          <p14:tracePt t="79072" x="2071688" y="5245100"/>
          <p14:tracePt t="79079" x="2047875" y="5221288"/>
          <p14:tracePt t="79087" x="2017713" y="5197475"/>
          <p14:tracePt t="79095" x="2000250" y="5184775"/>
          <p14:tracePt t="79103" x="1970088" y="5160963"/>
          <p14:tracePt t="79111" x="1965325" y="5156200"/>
          <p14:tracePt t="79119" x="1946275" y="5149850"/>
          <p14:tracePt t="79127" x="1928813" y="5137150"/>
          <p14:tracePt t="79135" x="1911350" y="5132388"/>
          <p14:tracePt t="79143" x="1905000" y="5132388"/>
          <p14:tracePt t="79152" x="1898650" y="5132388"/>
          <p14:tracePt t="79159" x="1887538" y="5126038"/>
          <p14:tracePt t="79168" x="1881188" y="5119688"/>
          <p14:tracePt t="79175" x="1870075" y="5119688"/>
          <p14:tracePt t="79185" x="1863725" y="5119688"/>
          <p14:tracePt t="79191" x="1857375" y="5119688"/>
          <p14:tracePt t="79201" x="1851025" y="5119688"/>
          <p14:tracePt t="79207" x="1839913" y="5113338"/>
          <p14:tracePt t="79218" x="1827213" y="5113338"/>
          <p14:tracePt t="79223" x="1809750" y="5113338"/>
          <p14:tracePt t="79234" x="1803400" y="5108575"/>
          <p14:tracePt t="79239" x="1785938" y="5108575"/>
          <p14:tracePt t="79251" x="1779588" y="5108575"/>
          <p14:tracePt t="79267" x="1762125" y="5113338"/>
          <p14:tracePt t="79272" x="1755775" y="5113338"/>
          <p14:tracePt t="79284" x="1751013" y="5119688"/>
          <p14:tracePt t="79289" x="1731963" y="5132388"/>
          <p14:tracePt t="79301" x="1727200" y="5132388"/>
          <p14:tracePt t="79306" x="1714500" y="5143500"/>
          <p14:tracePt t="79317" x="1708150" y="5149850"/>
          <p14:tracePt t="79323" x="1697038" y="5156200"/>
          <p14:tracePt t="79431" x="1703388" y="5156200"/>
          <p14:tracePt t="79439" x="1708150" y="5156200"/>
          <p14:tracePt t="79447" x="1720850" y="5149850"/>
          <p14:tracePt t="79455" x="1727200" y="5149850"/>
          <p14:tracePt t="79463" x="1751013" y="5149850"/>
          <p14:tracePt t="79471" x="1774825" y="5149850"/>
          <p14:tracePt t="79479" x="1822450" y="5149850"/>
          <p14:tracePt t="79487" x="1881188" y="5137150"/>
          <p14:tracePt t="79495" x="1941513" y="5126038"/>
          <p14:tracePt t="79503" x="2006600" y="5119688"/>
          <p14:tracePt t="79511" x="2071688" y="5113338"/>
          <p14:tracePt t="79519" x="2132013" y="5089525"/>
          <p14:tracePt t="79527" x="2184400" y="5072063"/>
          <p14:tracePt t="79535" x="2244725" y="5065713"/>
          <p14:tracePt t="79543" x="2286000" y="5041900"/>
          <p14:tracePt t="79552" x="2309813" y="5030788"/>
          <p14:tracePt t="79559" x="2339975" y="5013325"/>
          <p14:tracePt t="79568" x="2363788" y="5000625"/>
          <p14:tracePt t="79575" x="2374900" y="4989513"/>
          <p14:tracePt t="79585" x="2381250" y="4989513"/>
          <p14:tracePt t="79591" x="2393950" y="4983163"/>
          <p14:tracePt t="79601" x="2393950" y="4976813"/>
          <p14:tracePt t="79791" x="2398713" y="4976813"/>
          <p14:tracePt t="79800" x="2398713" y="4983163"/>
          <p14:tracePt t="79807" x="2398713" y="4989513"/>
          <p14:tracePt t="79823" x="2398713" y="5000625"/>
          <p14:tracePt t="79831" x="2398713" y="5018088"/>
          <p14:tracePt t="79839" x="2405063" y="5037138"/>
          <p14:tracePt t="79847" x="2417763" y="5060950"/>
          <p14:tracePt t="79855" x="2422525" y="5078413"/>
          <p14:tracePt t="79863" x="2441575" y="5102225"/>
          <p14:tracePt t="79871" x="2465388" y="5143500"/>
          <p14:tracePt t="79879" x="2482850" y="5173663"/>
          <p14:tracePt t="79887" x="2517775" y="5214938"/>
          <p14:tracePt t="79895" x="2554288" y="5256213"/>
          <p14:tracePt t="79903" x="2589213" y="5299075"/>
          <p14:tracePt t="79911" x="2632075" y="5346700"/>
          <p14:tracePt t="79919" x="2673350" y="5387975"/>
          <p14:tracePt t="79927" x="2720975" y="5429250"/>
          <p14:tracePt t="79935" x="2751138" y="5459413"/>
          <p14:tracePt t="79943" x="2798763" y="5494338"/>
          <p14:tracePt t="79952" x="2833688" y="5524500"/>
          <p14:tracePt t="79959" x="2851150" y="5548313"/>
          <p14:tracePt t="79968" x="2881313" y="5572125"/>
          <p14:tracePt t="79975" x="2911475" y="5602288"/>
          <p14:tracePt t="79985" x="2941638" y="5626100"/>
          <p14:tracePt t="79991" x="2982913" y="5656263"/>
          <p14:tracePt t="80001" x="3013075" y="5680075"/>
          <p14:tracePt t="80007" x="3024188" y="5684838"/>
          <p14:tracePt t="80017" x="3048000" y="5697538"/>
          <p14:tracePt t="80023" x="3060700" y="5703888"/>
          <p14:tracePt t="80034" x="3065463" y="5708650"/>
          <p14:tracePt t="80051" x="3071813" y="5708650"/>
          <p14:tracePt t="80067" x="3078163" y="5715000"/>
          <p14:tracePt t="80084" x="3084513" y="5715000"/>
          <p14:tracePt t="80101" x="3089275" y="5715000"/>
          <p14:tracePt t="80107" x="3095625" y="5721350"/>
          <p14:tracePt t="80122" x="3113088" y="5721350"/>
          <p14:tracePt t="80134" x="3125788" y="5727700"/>
          <p14:tracePt t="80139" x="3143250" y="5727700"/>
          <p14:tracePt t="80152" x="3167063" y="5732463"/>
          <p14:tracePt t="80152" x="3190875" y="5738813"/>
          <p14:tracePt t="80159" x="3227388" y="5738813"/>
          <p14:tracePt t="80168" x="3251200" y="5745163"/>
          <p14:tracePt t="80175" x="3275013" y="5745163"/>
          <p14:tracePt t="80184" x="3292475" y="5745163"/>
          <p14:tracePt t="80191" x="3303588" y="5745163"/>
          <p14:tracePt t="80201" x="3316288" y="5732463"/>
          <p14:tracePt t="80207" x="3327400" y="5721350"/>
          <p14:tracePt t="80218" x="3340100" y="5708650"/>
          <p14:tracePt t="80223" x="3346450" y="5673725"/>
          <p14:tracePt t="80234" x="3346450" y="5656263"/>
          <p14:tracePt t="80240" x="3351213" y="5632450"/>
          <p14:tracePt t="80251" x="3351213" y="5602288"/>
          <p14:tracePt t="80256" x="3351213" y="5572125"/>
          <p14:tracePt t="80267" x="3351213" y="5548313"/>
          <p14:tracePt t="80273" x="3346450" y="5524500"/>
          <p14:tracePt t="80284" x="3340100" y="5494338"/>
          <p14:tracePt t="80290" x="3327400" y="5465763"/>
          <p14:tracePt t="80301" x="3309938" y="5435600"/>
          <p14:tracePt t="80306" x="3292475" y="5399088"/>
          <p14:tracePt t="80318" x="3268663" y="5375275"/>
          <p14:tracePt t="80322" x="3232150" y="5346700"/>
          <p14:tracePt t="80334" x="3203575" y="5316538"/>
          <p14:tracePt t="80339" x="3167063" y="5292725"/>
          <p14:tracePt t="80351" x="3136900" y="5268913"/>
          <p14:tracePt t="80352" x="3119438" y="5262563"/>
          <p14:tracePt t="80359" x="3101975" y="5245100"/>
          <p14:tracePt t="80368" x="3084513" y="5232400"/>
          <p14:tracePt t="80375" x="3065463" y="5227638"/>
          <p14:tracePt t="80384" x="3054350" y="5221288"/>
          <p14:tracePt t="80391" x="3041650" y="5214938"/>
          <p14:tracePt t="80401" x="3024188" y="5203825"/>
          <p14:tracePt t="80407" x="3013075" y="5197475"/>
          <p14:tracePt t="80417" x="3006725" y="5197475"/>
          <p14:tracePt t="80423" x="2982913" y="5184775"/>
          <p14:tracePt t="80434" x="2970213" y="5180013"/>
          <p14:tracePt t="80440" x="2946400" y="5167313"/>
          <p14:tracePt t="80451" x="2911475" y="5156200"/>
          <p14:tracePt t="80456" x="2874963" y="5149850"/>
          <p14:tracePt t="80469" x="2851150" y="5137150"/>
          <p14:tracePt t="80473" x="2822575" y="5126038"/>
          <p14:tracePt t="80484" x="2798763" y="5119688"/>
          <p14:tracePt t="80490" x="2768600" y="5113338"/>
          <p14:tracePt t="80501" x="2738438" y="5095875"/>
          <p14:tracePt t="80507" x="2708275" y="5084763"/>
          <p14:tracePt t="80518" x="2690813" y="5078413"/>
          <p14:tracePt t="80522" x="2660650" y="5060950"/>
          <p14:tracePt t="80535" x="2649538" y="5060950"/>
          <p14:tracePt t="80539" x="2636838" y="5054600"/>
          <p14:tracePt t="80551" x="2625725" y="5048250"/>
          <p14:tracePt t="80559" x="2619375" y="5048250"/>
          <p14:tracePt t="80575" x="2613025" y="5048250"/>
          <p14:tracePt t="80585" x="2608263" y="5048250"/>
          <p14:tracePt t="80591" x="2601913" y="5048250"/>
          <p14:tracePt t="80601" x="2584450" y="5054600"/>
          <p14:tracePt t="80615" x="2578100" y="5054600"/>
          <p14:tracePt t="80623" x="2571750" y="5054600"/>
          <p14:tracePt t="80631" x="2560638" y="5054600"/>
          <p14:tracePt t="80639" x="2524125" y="5054600"/>
          <p14:tracePt t="80647" x="2500313" y="5054600"/>
          <p14:tracePt t="80656" x="2459038" y="5054600"/>
          <p14:tracePt t="80663" x="2428875" y="5054600"/>
          <p14:tracePt t="80671" x="2398713" y="5048250"/>
          <p14:tracePt t="80679" x="2387600" y="5048250"/>
          <p14:tracePt t="80687" x="2370138" y="5048250"/>
          <p14:tracePt t="80695" x="2363788" y="5041900"/>
          <p14:tracePt t="80703" x="2357438" y="5041900"/>
          <p14:tracePt t="80711" x="2346325" y="5041900"/>
          <p14:tracePt t="80767" x="2339975" y="5048250"/>
          <p14:tracePt t="80799" x="2339975" y="5054600"/>
          <p14:tracePt t="80815" x="2346325" y="5060950"/>
          <p14:tracePt t="80823" x="2346325" y="5065713"/>
          <p14:tracePt t="80831" x="2346325" y="5072063"/>
          <p14:tracePt t="80840" x="2351088" y="5072063"/>
          <p14:tracePt t="80847" x="2363788" y="5084763"/>
          <p14:tracePt t="80855" x="2381250" y="5102225"/>
          <p14:tracePt t="80863" x="2393950" y="5108575"/>
          <p14:tracePt t="80871" x="2405063" y="5126038"/>
          <p14:tracePt t="80879" x="2417763" y="5137150"/>
          <p14:tracePt t="80887" x="2441575" y="5160963"/>
          <p14:tracePt t="80895" x="2482850" y="5197475"/>
          <p14:tracePt t="80903" x="2524125" y="5238750"/>
          <p14:tracePt t="80911" x="2571750" y="5275263"/>
          <p14:tracePt t="80919" x="2619375" y="5310188"/>
          <p14:tracePt t="80927" x="2667000" y="5357813"/>
          <p14:tracePt t="80935" x="2714625" y="5387975"/>
          <p14:tracePt t="80943" x="2774950" y="5429250"/>
          <p14:tracePt t="80951" x="2822575" y="5459413"/>
          <p14:tracePt t="80959" x="2870200" y="5483225"/>
          <p14:tracePt t="80968" x="2911475" y="5507038"/>
          <p14:tracePt t="80975" x="2946400" y="5530850"/>
          <p14:tracePt t="80985" x="2982913" y="5541963"/>
          <p14:tracePt t="80991" x="3006725" y="5548313"/>
          <p14:tracePt t="81001" x="3041650" y="5561013"/>
          <p14:tracePt t="81007" x="3048000" y="5565775"/>
          <p14:tracePt t="81018" x="3054350" y="5565775"/>
          <p14:tracePt t="81143" x="3060700" y="5572125"/>
          <p14:tracePt t="81151" x="3078163" y="5578475"/>
          <p14:tracePt t="81159" x="3095625" y="5589588"/>
          <p14:tracePt t="81167" x="3108325" y="5602288"/>
          <p14:tracePt t="81175" x="3125788" y="5613400"/>
          <p14:tracePt t="81184" x="3149600" y="5619750"/>
          <p14:tracePt t="81191" x="3184525" y="5637213"/>
          <p14:tracePt t="81200" x="3208338" y="5643563"/>
          <p14:tracePt t="81207" x="3227388" y="5656263"/>
          <p14:tracePt t="81215" x="3251200" y="5656263"/>
          <p14:tracePt t="81223" x="3268663" y="5667375"/>
          <p14:tracePt t="81231" x="3286125" y="5667375"/>
          <p14:tracePt t="81239" x="3298825" y="5673725"/>
          <p14:tracePt t="81911" x="3298825" y="5680075"/>
          <p14:tracePt t="85807" x="3303588" y="5680075"/>
          <p14:tracePt t="85823" x="3309938" y="5680075"/>
          <p14:tracePt t="85831" x="3322638" y="5680075"/>
          <p14:tracePt t="85847" x="3333750" y="5680075"/>
          <p14:tracePt t="85855" x="3346450" y="5680075"/>
          <p14:tracePt t="85863" x="3351213" y="5680075"/>
          <p14:tracePt t="85871" x="3363913" y="5684838"/>
          <p14:tracePt t="85887" x="3370263" y="5684838"/>
          <p14:tracePt t="85895" x="3387725" y="5691188"/>
          <p14:tracePt t="85903" x="3398838" y="5691188"/>
          <p14:tracePt t="85911" x="3417888" y="5697538"/>
          <p14:tracePt t="85919" x="3422650" y="5697538"/>
          <p14:tracePt t="85927" x="3429000" y="5697538"/>
          <p14:tracePt t="85935" x="3441700" y="5697538"/>
          <p14:tracePt t="86167" x="3446463" y="5697538"/>
          <p14:tracePt t="86184" x="3459163" y="5697538"/>
          <p14:tracePt t="86191" x="3482975" y="5684838"/>
          <p14:tracePt t="86200" x="3524250" y="5680075"/>
          <p14:tracePt t="86207" x="3541713" y="5673725"/>
          <p14:tracePt t="86215" x="3578225" y="5661025"/>
          <p14:tracePt t="86223" x="3619500" y="5661025"/>
          <p14:tracePt t="86231" x="3656013" y="5656263"/>
          <p14:tracePt t="86239" x="3703638" y="5649913"/>
          <p14:tracePt t="86247" x="3751263" y="5649913"/>
          <p14:tracePt t="86255" x="3792538" y="5649913"/>
          <p14:tracePt t="86263" x="3833813" y="5649913"/>
          <p14:tracePt t="86271" x="3887788" y="5649913"/>
          <p14:tracePt t="86279" x="3959225" y="5661025"/>
          <p14:tracePt t="86287" x="4060825" y="5697538"/>
          <p14:tracePt t="86295" x="4191000" y="5732463"/>
          <p14:tracePt t="86303" x="4346575" y="5751513"/>
          <p14:tracePt t="86312" x="4595813" y="5792788"/>
          <p14:tracePt t="86319" x="4840288" y="5822950"/>
          <p14:tracePt t="86328" x="5102225" y="5851525"/>
          <p14:tracePt t="86335" x="5351463" y="5888038"/>
          <p14:tracePt t="86344" x="5554663" y="5888038"/>
          <p14:tracePt t="86351" x="5727700" y="5888038"/>
          <p14:tracePt t="86360" x="5870575" y="5888038"/>
          <p14:tracePt t="86368" x="5976938" y="5888038"/>
          <p14:tracePt t="86377" x="6054725" y="5888038"/>
          <p14:tracePt t="86384" x="6113463" y="5888038"/>
          <p14:tracePt t="86394" x="6143625" y="5888038"/>
          <p14:tracePt t="86401" x="6161088" y="5888038"/>
          <p14:tracePt t="86410" x="6173788" y="5888038"/>
          <p14:tracePt t="86417" x="6173788" y="5894388"/>
          <p14:tracePt t="86427" x="6180138" y="5894388"/>
          <p14:tracePt t="86444" x="6180138" y="5911850"/>
          <p14:tracePt t="86451" x="6180138" y="5929313"/>
          <p14:tracePt t="86461" x="6180138" y="5946775"/>
          <p14:tracePt t="86467" x="6167438" y="5965825"/>
          <p14:tracePt t="86477" x="6149975" y="5983288"/>
          <p14:tracePt t="86484" x="6137275" y="6000750"/>
          <p14:tracePt t="86494" x="6126163" y="6018213"/>
          <p14:tracePt t="86500" x="6113463" y="6037263"/>
          <p14:tracePt t="86511" x="6108700" y="6048375"/>
          <p14:tracePt t="86512" x="6089650" y="6061075"/>
          <p14:tracePt t="86519" x="6089650" y="6065838"/>
          <p14:tracePt t="86527" x="6084888" y="6078538"/>
          <p14:tracePt t="86543" x="6084888" y="6084888"/>
          <p14:tracePt t="86551" x="6078538" y="6084888"/>
          <p14:tracePt t="86679" x="6072188" y="6089650"/>
          <p14:tracePt t="86743" x="6065838" y="6089650"/>
          <p14:tracePt t="86767" x="6061075" y="6096000"/>
          <p14:tracePt t="86784" x="6054725" y="6102350"/>
          <p14:tracePt t="86791" x="6048375" y="6102350"/>
          <p14:tracePt t="86800" x="6037263" y="6108700"/>
          <p14:tracePt t="86807" x="6000750" y="6113463"/>
          <p14:tracePt t="86815" x="5965825" y="6119813"/>
          <p14:tracePt t="86823" x="5911850" y="6132513"/>
          <p14:tracePt t="86831" x="5851525" y="6137275"/>
          <p14:tracePt t="86839" x="5786438" y="6143625"/>
          <p14:tracePt t="86847" x="5721350" y="6161088"/>
          <p14:tracePt t="86855" x="5643563" y="6167438"/>
          <p14:tracePt t="86863" x="5584825" y="6180138"/>
          <p14:tracePt t="86871" x="5518150" y="6197600"/>
          <p14:tracePt t="86879" x="5453063" y="6221413"/>
          <p14:tracePt t="86887" x="5375275" y="6238875"/>
          <p14:tracePt t="86895" x="5310188" y="6262688"/>
          <p14:tracePt t="86903" x="5238750" y="6269038"/>
          <p14:tracePt t="86911" x="5167313" y="6280150"/>
          <p14:tracePt t="86919" x="5089525" y="6292850"/>
          <p14:tracePt t="86927" x="5018088" y="6292850"/>
          <p14:tracePt t="86935" x="4935538" y="6310313"/>
          <p14:tracePt t="86944" x="4864100" y="6323013"/>
          <p14:tracePt t="86951" x="4799013" y="6327775"/>
          <p14:tracePt t="86960" x="4756150" y="6334125"/>
          <p14:tracePt t="86968" x="4727575" y="6340475"/>
          <p14:tracePt t="86975" x="4714875" y="6340475"/>
          <p14:tracePt t="86984" x="4703763" y="6346825"/>
          <p14:tracePt t="87079" x="4703763" y="6351588"/>
          <p14:tracePt t="87151" x="4697413" y="6351588"/>
          <p14:tracePt t="87183" x="4691063" y="6357938"/>
          <p14:tracePt t="97151" x="4708525" y="6370638"/>
          <p14:tracePt t="97159" x="4822825" y="6370638"/>
          <p14:tracePt t="97168" x="4983163" y="6388100"/>
          <p14:tracePt t="97175" x="5184775" y="6418263"/>
          <p14:tracePt t="97184" x="5322888" y="6442075"/>
          <p14:tracePt t="97191" x="5429250" y="6477000"/>
          <p14:tracePt t="97200" x="5507038" y="6507163"/>
          <p14:tracePt t="97207" x="5561013" y="6548438"/>
          <p14:tracePt t="97215" x="5584825" y="6572250"/>
          <p14:tracePt t="97223" x="5589588" y="6589713"/>
          <p14:tracePt t="97231" x="5589588" y="6596063"/>
          <p14:tracePt t="97711" x="5578475" y="6589713"/>
          <p14:tracePt t="97719" x="5572125" y="6584950"/>
          <p14:tracePt t="97727" x="5565775" y="6578600"/>
          <p14:tracePt t="97735" x="5565775" y="6572250"/>
          <p14:tracePt t="97759" x="5561013" y="6572250"/>
          <p14:tracePt t="97895" x="5548313" y="6561138"/>
          <p14:tracePt t="97903" x="5541963" y="6561138"/>
          <p14:tracePt t="97911" x="5513388" y="6542088"/>
          <p14:tracePt t="97919" x="5494338" y="6530975"/>
          <p14:tracePt t="97927" x="5476875" y="6518275"/>
          <p14:tracePt t="97935" x="5459413" y="6507163"/>
          <p14:tracePt t="97943" x="5435600" y="6489700"/>
          <p14:tracePt t="97951" x="5405438" y="6465888"/>
          <p14:tracePt t="97959" x="5364163" y="6442075"/>
          <p14:tracePt t="97967" x="5322888" y="6418263"/>
          <p14:tracePt t="97975" x="5280025" y="6394450"/>
          <p14:tracePt t="97984" x="5245100" y="6375400"/>
          <p14:tracePt t="97991" x="5221288" y="6357938"/>
          <p14:tracePt t="98000" x="5197475" y="6340475"/>
          <p14:tracePt t="98007" x="5173663" y="6316663"/>
          <p14:tracePt t="98015" x="5156200" y="6303963"/>
          <p14:tracePt t="98023" x="5143500" y="6292850"/>
          <p14:tracePt t="98103" x="5137150" y="6292850"/>
          <p14:tracePt t="98111" x="5132388" y="6292850"/>
          <p14:tracePt t="98119" x="5126038" y="6292850"/>
          <p14:tracePt t="98135" x="5113338" y="6292850"/>
          <p14:tracePt t="98152" x="5108575" y="6292850"/>
          <p14:tracePt t="98159" x="5102225" y="6299200"/>
          <p14:tracePt t="98167" x="5095875" y="6299200"/>
          <p14:tracePt t="98175" x="5089525" y="6303963"/>
          <p14:tracePt t="98184" x="5084763" y="6303963"/>
          <p14:tracePt t="100064" x="0" y="0"/>
        </p14:tracePtLst>
      </p14:laserTraceLst>
    </p:ext>
    <p:ext uri="{E180D4A7-C9FB-4DFB-919C-405C955672EB}">
      <p14:showEvtLst xmlns:p14="http://schemas.microsoft.com/office/powerpoint/2010/main">
        <p14:playEvt time="107836" objId="2"/>
        <p14:stopEvt time="117383" objId="2"/>
        <p14:playEvt time="140905" objId="2"/>
        <p14:stopEvt time="142143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Movie 37" descr="My Movie 37">
            <a:hlinkClick r:id="" action="ppaction://media"/>
            <a:extLst>
              <a:ext uri="{FF2B5EF4-FFF2-40B4-BE49-F238E27FC236}">
                <a16:creationId xmlns:a16="http://schemas.microsoft.com/office/drawing/2014/main" id="{99E86B02-F2CD-2F4A-8750-BBDA3588EA1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l="26901" t="16331" r="22306" b="5970"/>
          <a:stretch/>
        </p:blipFill>
        <p:spPr>
          <a:xfrm>
            <a:off x="405917" y="764703"/>
            <a:ext cx="6192688" cy="53285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13E206-8DB5-8C46-A1E5-DEEDFBB622E9}"/>
              </a:ext>
            </a:extLst>
          </p:cNvPr>
          <p:cNvSpPr txBox="1"/>
          <p:nvPr/>
        </p:nvSpPr>
        <p:spPr>
          <a:xfrm>
            <a:off x="6464968" y="1082842"/>
            <a:ext cx="51655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Growth is </a:t>
            </a:r>
            <a:r>
              <a:rPr lang="en-US" sz="4000" dirty="0" err="1">
                <a:latin typeface="+mj-lt"/>
              </a:rPr>
              <a:t>diffusionless</a:t>
            </a:r>
            <a:endParaRPr lang="en-US" sz="4000" dirty="0">
              <a:latin typeface="+mj-lt"/>
            </a:endParaRPr>
          </a:p>
          <a:p>
            <a:r>
              <a:rPr lang="en-US" sz="4000" dirty="0">
                <a:latin typeface="+mj-lt"/>
              </a:rPr>
              <a:t>but plate </a:t>
            </a:r>
            <a:r>
              <a:rPr lang="en-US" sz="4000" dirty="0" err="1">
                <a:latin typeface="+mj-lt"/>
              </a:rPr>
              <a:t>decarburised</a:t>
            </a:r>
            <a:r>
              <a:rPr lang="en-US" sz="4000" dirty="0">
                <a:latin typeface="+mj-lt"/>
              </a:rPr>
              <a:t> shortly afterwards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D3CFD47-48BC-0B48-4958-2E615918C3E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6765"/>
    </mc:Choice>
    <mc:Fallback>
      <p:transition spd="slow" advClick="0" advTm="46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870" x="5561013" y="3708400"/>
          <p14:tracePt t="37748" x="5561013" y="3727450"/>
          <p14:tracePt t="37756" x="5561013" y="3751263"/>
          <p14:tracePt t="37765" x="5537200" y="3792538"/>
          <p14:tracePt t="37772" x="5518150" y="3827463"/>
          <p14:tracePt t="37780" x="5489575" y="3857625"/>
          <p14:tracePt t="37788" x="5465763" y="3898900"/>
          <p14:tracePt t="37796" x="5435600" y="3935413"/>
          <p14:tracePt t="37804" x="5394325" y="3970338"/>
          <p14:tracePt t="37812" x="5357813" y="4006850"/>
          <p14:tracePt t="37820" x="5310188" y="4030663"/>
          <p14:tracePt t="37828" x="5262563" y="4054475"/>
          <p14:tracePt t="37837" x="5197475" y="4084638"/>
          <p14:tracePt t="37844" x="5137150" y="4095750"/>
          <p14:tracePt t="37853" x="5060950" y="4108450"/>
          <p14:tracePt t="37860" x="4965700" y="4108450"/>
          <p14:tracePt t="37868" x="4875213" y="4108450"/>
          <p14:tracePt t="37876" x="4745038" y="4108450"/>
          <p14:tracePt t="37884" x="4637088" y="4089400"/>
          <p14:tracePt t="37892" x="4518025" y="4071938"/>
          <p14:tracePt t="37900" x="4394200" y="4054475"/>
          <p14:tracePt t="37908" x="4286250" y="4037013"/>
          <p14:tracePt t="37917" x="4184650" y="4024313"/>
          <p14:tracePt t="37924" x="4095750" y="4013200"/>
          <p14:tracePt t="37932" x="4017963" y="4000500"/>
          <p14:tracePt t="37940" x="3952875" y="3983038"/>
          <p14:tracePt t="37949" x="3905250" y="3983038"/>
          <p14:tracePt t="37956" x="3857625" y="3976688"/>
          <p14:tracePt t="37966" x="3822700" y="3970338"/>
          <p14:tracePt t="37972" x="3792538" y="3965575"/>
          <p14:tracePt t="37982" x="3768725" y="3959225"/>
          <p14:tracePt t="37988" x="3756025" y="3959225"/>
          <p14:tracePt t="37999" x="3738563" y="3952875"/>
          <p14:tracePt t="38052" x="3732213" y="3952875"/>
          <p14:tracePt t="38068" x="3732213" y="3946525"/>
          <p14:tracePt t="38076" x="3732213" y="3941763"/>
          <p14:tracePt t="38084" x="3732213" y="3935413"/>
          <p14:tracePt t="38092" x="3732213" y="3929063"/>
          <p14:tracePt t="38100" x="3732213" y="3922713"/>
          <p14:tracePt t="38108" x="3727450" y="3917950"/>
          <p14:tracePt t="38116" x="3714750" y="3905250"/>
          <p14:tracePt t="38124" x="3697288" y="3887788"/>
          <p14:tracePt t="38132" x="3684588" y="3881438"/>
          <p14:tracePt t="38141" x="3667125" y="3863975"/>
          <p14:tracePt t="38149" x="3643313" y="3846513"/>
          <p14:tracePt t="38156" x="3625850" y="3840163"/>
          <p14:tracePt t="38164" x="3608388" y="3827463"/>
          <p14:tracePt t="38172" x="3602038" y="3810000"/>
          <p14:tracePt t="38180" x="3595688" y="3810000"/>
          <p14:tracePt t="38260" x="3595688" y="3803650"/>
          <p14:tracePt t="38332" x="3602038" y="3803650"/>
          <p14:tracePt t="38340" x="3602038" y="3798888"/>
          <p14:tracePt t="38349" x="3602038" y="3786188"/>
          <p14:tracePt t="38356" x="3613150" y="3768725"/>
          <p14:tracePt t="38364" x="3613150" y="3751263"/>
          <p14:tracePt t="38372" x="3619500" y="3721100"/>
          <p14:tracePt t="38380" x="3619500" y="3690938"/>
          <p14:tracePt t="38388" x="3619500" y="3667125"/>
          <p14:tracePt t="38396" x="3619500" y="3625850"/>
          <p14:tracePt t="38404" x="3619500" y="3584575"/>
          <p14:tracePt t="38412" x="3619500" y="3541713"/>
          <p14:tracePt t="38420" x="3619500" y="3489325"/>
          <p14:tracePt t="38428" x="3619500" y="3435350"/>
          <p14:tracePt t="38437" x="3625850" y="3387725"/>
          <p14:tracePt t="38444" x="3625850" y="3340100"/>
          <p14:tracePt t="38453" x="3632200" y="3303588"/>
          <p14:tracePt t="38460" x="3632200" y="3268663"/>
          <p14:tracePt t="38468" x="3636963" y="3251200"/>
          <p14:tracePt t="38476" x="3643313" y="3238500"/>
          <p14:tracePt t="38492" x="3643313" y="3221038"/>
          <p14:tracePt t="38500" x="3643313" y="3203575"/>
          <p14:tracePt t="38508" x="3643313" y="3179763"/>
          <p14:tracePt t="38516" x="3636963" y="3160713"/>
          <p14:tracePt t="38524" x="3636963" y="3119438"/>
          <p14:tracePt t="38532" x="3625850" y="3071813"/>
          <p14:tracePt t="38540" x="3613150" y="3024188"/>
          <p14:tracePt t="38549" x="3613150" y="2982913"/>
          <p14:tracePt t="38556" x="3602038" y="2952750"/>
          <p14:tracePt t="38564" x="3595688" y="2935288"/>
          <p14:tracePt t="38572" x="3595688" y="2928938"/>
          <p14:tracePt t="38580" x="3589338" y="2922588"/>
          <p14:tracePt t="38588" x="3589338" y="2917825"/>
          <p14:tracePt t="38604" x="3589338" y="2911475"/>
          <p14:tracePt t="38612" x="3584575" y="2911475"/>
          <p14:tracePt t="38660" x="3578225" y="2911475"/>
          <p14:tracePt t="38668" x="3571875" y="2917825"/>
          <p14:tracePt t="38676" x="3565525" y="2922588"/>
          <p14:tracePt t="38684" x="3554413" y="2941638"/>
          <p14:tracePt t="38692" x="3548063" y="2952750"/>
          <p14:tracePt t="38700" x="3541713" y="2976563"/>
          <p14:tracePt t="38708" x="3536950" y="2994025"/>
          <p14:tracePt t="38716" x="3530600" y="3013075"/>
          <p14:tracePt t="38724" x="3524250" y="3036888"/>
          <p14:tracePt t="38732" x="3524250" y="3065463"/>
          <p14:tracePt t="38740" x="3517900" y="3095625"/>
          <p14:tracePt t="38749" x="3517900" y="3136900"/>
          <p14:tracePt t="38756" x="3517900" y="3167063"/>
          <p14:tracePt t="38765" x="3517900" y="3208338"/>
          <p14:tracePt t="38772" x="3517900" y="3255963"/>
          <p14:tracePt t="38780" x="3524250" y="3298825"/>
          <p14:tracePt t="38788" x="3530600" y="3340100"/>
          <p14:tracePt t="38796" x="3530600" y="3381375"/>
          <p14:tracePt t="38804" x="3541713" y="3417888"/>
          <p14:tracePt t="38812" x="3548063" y="3441700"/>
          <p14:tracePt t="38821" x="3554413" y="3465513"/>
          <p14:tracePt t="38828" x="3560763" y="3494088"/>
          <p14:tracePt t="38837" x="3565525" y="3530600"/>
          <p14:tracePt t="38844" x="3571875" y="3554413"/>
          <p14:tracePt t="38854" x="3571875" y="3589338"/>
          <p14:tracePt t="38860" x="3571875" y="3625850"/>
          <p14:tracePt t="38871" x="3584575" y="3673475"/>
          <p14:tracePt t="38876" x="3589338" y="3727450"/>
          <p14:tracePt t="38887" x="3608388" y="3779838"/>
          <p14:tracePt t="38892" x="3613150" y="3822700"/>
          <p14:tracePt t="38904" x="3632200" y="3870325"/>
          <p14:tracePt t="38909" x="3643313" y="3911600"/>
          <p14:tracePt t="38920" x="3667125" y="3952875"/>
          <p14:tracePt t="38925" x="3690938" y="4000500"/>
          <p14:tracePt t="38938" x="3714750" y="4054475"/>
          <p14:tracePt t="38942" x="3732213" y="4095750"/>
          <p14:tracePt t="38954" x="3756025" y="4137025"/>
          <p14:tracePt t="38958" x="3768725" y="4191000"/>
          <p14:tracePt t="38971" x="3779838" y="4238625"/>
          <p14:tracePt t="38976" x="3798888" y="4286250"/>
          <p14:tracePt t="38987" x="3810000" y="4322763"/>
          <p14:tracePt t="38991" x="3827463" y="4351338"/>
          <p14:tracePt t="39005" x="3846513" y="4375150"/>
          <p14:tracePt t="39006" x="3851275" y="4394200"/>
          <p14:tracePt t="39012" x="3851275" y="4398963"/>
          <p14:tracePt t="39020" x="3851275" y="4405313"/>
          <p14:tracePt t="39028" x="3857625" y="4411663"/>
          <p14:tracePt t="39044" x="3863975" y="4429125"/>
          <p14:tracePt t="39054" x="3875088" y="4452938"/>
          <p14:tracePt t="39060" x="3875088" y="4483100"/>
          <p14:tracePt t="39071" x="3894138" y="4537075"/>
          <p14:tracePt t="39076" x="3894138" y="4589463"/>
          <p14:tracePt t="39087" x="3898900" y="4656138"/>
          <p14:tracePt t="39093" x="3911600" y="4721225"/>
          <p14:tracePt t="39104" x="3922713" y="4768850"/>
          <p14:tracePt t="39108" x="3929063" y="4810125"/>
          <p14:tracePt t="39121" x="3935413" y="4833938"/>
          <p14:tracePt t="39126" x="3941763" y="4851400"/>
          <p14:tracePt t="39137" x="3946525" y="4870450"/>
          <p14:tracePt t="39142" x="3946525" y="4875213"/>
          <p14:tracePt t="39154" x="3946525" y="4881563"/>
          <p14:tracePt t="39157" x="3952875" y="4887913"/>
          <p14:tracePt t="39174" x="3952875" y="4899025"/>
          <p14:tracePt t="39187" x="3959225" y="4899025"/>
          <p14:tracePt t="39196" x="3959225" y="4905375"/>
          <p14:tracePt t="39260" x="3959225" y="4899025"/>
          <p14:tracePt t="39284" x="3965575" y="4899025"/>
          <p14:tracePt t="39300" x="3970338" y="4911725"/>
          <p14:tracePt t="39308" x="3976688" y="4918075"/>
          <p14:tracePt t="39316" x="3976688" y="4922838"/>
          <p14:tracePt t="39333" x="3983038" y="4929188"/>
          <p14:tracePt t="39412" x="3989388" y="4929188"/>
          <p14:tracePt t="39780" x="3994150" y="4929188"/>
          <p14:tracePt t="39837" x="3994150" y="4922838"/>
          <p14:tracePt t="39900" x="4000500" y="4922838"/>
          <p14:tracePt t="39908" x="4000500" y="4918075"/>
          <p14:tracePt t="39924" x="4000500" y="4911725"/>
          <p14:tracePt t="39933" x="4006850" y="4911725"/>
          <p14:tracePt t="39949" x="4006850" y="4905375"/>
          <p14:tracePt t="39956" x="4013200" y="4899025"/>
          <p14:tracePt t="39972" x="4017963" y="4894263"/>
          <p14:tracePt t="39988" x="4024313" y="4894263"/>
          <p14:tracePt t="39996" x="4030663" y="4887913"/>
          <p14:tracePt t="40004" x="4037013" y="4887913"/>
          <p14:tracePt t="40012" x="4048125" y="4881563"/>
          <p14:tracePt t="40020" x="4065588" y="4881563"/>
          <p14:tracePt t="40028" x="4084638" y="4881563"/>
          <p14:tracePt t="40037" x="4108450" y="4875213"/>
          <p14:tracePt t="40044" x="4143375" y="4864100"/>
          <p14:tracePt t="40053" x="4173538" y="4864100"/>
          <p14:tracePt t="40060" x="4208463" y="4857750"/>
          <p14:tracePt t="40068" x="4238625" y="4851400"/>
          <p14:tracePt t="40076" x="4268788" y="4846638"/>
          <p14:tracePt t="40084" x="4310063" y="4840288"/>
          <p14:tracePt t="40092" x="4346575" y="4833938"/>
          <p14:tracePt t="40100" x="4394200" y="4833938"/>
          <p14:tracePt t="40108" x="4441825" y="4822825"/>
          <p14:tracePt t="40117" x="4494213" y="4822825"/>
          <p14:tracePt t="40124" x="4560888" y="4816475"/>
          <p14:tracePt t="40133" x="4619625" y="4810125"/>
          <p14:tracePt t="40140" x="4679950" y="4799013"/>
          <p14:tracePt t="40150" x="4751388" y="4792663"/>
          <p14:tracePt t="40156" x="4810125" y="4779963"/>
          <p14:tracePt t="40166" x="4870450" y="4775200"/>
          <p14:tracePt t="40172" x="4935538" y="4762500"/>
          <p14:tracePt t="40183" x="5000625" y="4756150"/>
          <p14:tracePt t="40189" x="5065713" y="4745038"/>
          <p14:tracePt t="40200" x="5132388" y="4738688"/>
          <p14:tracePt t="40205" x="5184775" y="4721225"/>
          <p14:tracePt t="40216" x="5232400" y="4721225"/>
          <p14:tracePt t="40221" x="5280025" y="4714875"/>
          <p14:tracePt t="40233" x="5327650" y="4708525"/>
          <p14:tracePt t="40238" x="5370513" y="4697413"/>
          <p14:tracePt t="40250" x="5418138" y="4684713"/>
          <p14:tracePt t="40254" x="5446713" y="4679950"/>
          <p14:tracePt t="40267" x="5476875" y="4673600"/>
          <p14:tracePt t="40271" x="5494338" y="4667250"/>
          <p14:tracePt t="40283" x="5507038" y="4667250"/>
          <p14:tracePt t="40288" x="5513388" y="4667250"/>
          <p14:tracePt t="40301" x="5518150" y="4667250"/>
          <p14:tracePt t="40308" x="5524500" y="4667250"/>
          <p14:tracePt t="40324" x="5541963" y="4667250"/>
          <p14:tracePt t="40333" x="5572125" y="4673600"/>
          <p14:tracePt t="40340" x="5619750" y="4679950"/>
          <p14:tracePt t="40350" x="5673725" y="4684713"/>
          <p14:tracePt t="40356" x="5732463" y="4697413"/>
          <p14:tracePt t="40367" x="5803900" y="4708525"/>
          <p14:tracePt t="40372" x="5870575" y="4721225"/>
          <p14:tracePt t="40383" x="5929313" y="4732338"/>
          <p14:tracePt t="40388" x="5994400" y="4738688"/>
          <p14:tracePt t="40400" x="6042025" y="4745038"/>
          <p14:tracePt t="40405" x="6089650" y="4756150"/>
          <p14:tracePt t="40417" x="6132513" y="4762500"/>
          <p14:tracePt t="40422" x="6156325" y="4762500"/>
          <p14:tracePt t="40433" x="6173788" y="4762500"/>
          <p14:tracePt t="40476" x="6173788" y="4768850"/>
          <p14:tracePt t="40540" x="6167438" y="4768850"/>
          <p14:tracePt t="40637" x="6156325" y="4768850"/>
          <p14:tracePt t="40644" x="6143625" y="4768850"/>
          <p14:tracePt t="40653" x="6137275" y="4768850"/>
          <p14:tracePt t="40660" x="6119813" y="4768850"/>
          <p14:tracePt t="40668" x="6089650" y="4775200"/>
          <p14:tracePt t="40676" x="6072188" y="4775200"/>
          <p14:tracePt t="40692" x="6065838" y="4775200"/>
          <p14:tracePt t="40700" x="6061075" y="4775200"/>
          <p14:tracePt t="40860" x="6054725" y="4775200"/>
          <p14:tracePt t="40900" x="6054725" y="4779963"/>
          <p14:tracePt t="41748" x="6048375" y="4779963"/>
        </p14:tracePtLst>
      </p14:laserTraceLst>
    </p:ext>
    <p:ext uri="{E180D4A7-C9FB-4DFB-919C-405C955672EB}">
      <p14:showEvtLst xmlns:p14="http://schemas.microsoft.com/office/powerpoint/2010/main">
        <p14:playEvt time="11242" objId="2"/>
        <p14:stopEvt time="28527" objId="2"/>
        <p14:playEvt time="46045" objId="2"/>
        <p14:stopEvt time="46765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058792-8F69-3941-A832-2B18C6010CEF}"/>
              </a:ext>
            </a:extLst>
          </p:cNvPr>
          <p:cNvSpPr txBox="1"/>
          <p:nvPr/>
        </p:nvSpPr>
        <p:spPr>
          <a:xfrm>
            <a:off x="407368" y="116632"/>
            <a:ext cx="6009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Calibri Light" panose="020F0302020204030204" pitchFamily="34" charset="0"/>
                <a:cs typeface="Calibri Light" panose="020F0302020204030204" pitchFamily="34" charset="0"/>
              </a:rPr>
              <a:t>Crystallographic grain size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5CF2B5-CD14-AD4E-BF9A-B1E1CEAA8064}"/>
              </a:ext>
            </a:extLst>
          </p:cNvPr>
          <p:cNvSpPr txBox="1"/>
          <p:nvPr/>
        </p:nvSpPr>
        <p:spPr>
          <a:xfrm>
            <a:off x="308743" y="4149080"/>
            <a:ext cx="10369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Calibri Light" panose="020F0302020204030204" pitchFamily="34" charset="0"/>
                <a:cs typeface="Calibri Light" panose="020F0302020204030204" pitchFamily="34" charset="0"/>
              </a:rPr>
              <a:t>Gourgues A.-F., Flower HM, Lindley TC. Electron backscattering diffraction study of acicular ferrite, bainite, and martensite steel microstructures. Materials Science and Technology. 2000;16:26-40.</a:t>
            </a:r>
            <a:endParaRPr lang="en-US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F41E76-54C1-8949-9452-BA8673965F1A}"/>
              </a:ext>
            </a:extLst>
          </p:cNvPr>
          <p:cNvSpPr txBox="1"/>
          <p:nvPr/>
        </p:nvSpPr>
        <p:spPr>
          <a:xfrm>
            <a:off x="263352" y="2368305"/>
            <a:ext cx="10439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Calibri Light" panose="020F0302020204030204" pitchFamily="34" charset="0"/>
                <a:cs typeface="Calibri Light" panose="020F0302020204030204" pitchFamily="34" charset="0"/>
              </a:rPr>
              <a:t>Pickering FB: Proc. Symp. ‘Transformation and hardenability  in steels’. </a:t>
            </a:r>
          </a:p>
          <a:p>
            <a:r>
              <a:rPr lang="en-GB" sz="1800">
                <a:latin typeface="Calibri Light" panose="020F0302020204030204" pitchFamily="34" charset="0"/>
                <a:cs typeface="Calibri Light" panose="020F0302020204030204" pitchFamily="34" charset="0"/>
              </a:rPr>
              <a:t>Ann Harbor, MI, February 1967, Climax Molybdenum Co. and The University of Michigan, 109–129.</a:t>
            </a:r>
            <a:br>
              <a:rPr lang="en-GB" sz="180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GB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46C840-A9D0-C04D-91ED-28BA8186AC0F}"/>
              </a:ext>
            </a:extLst>
          </p:cNvPr>
          <p:cNvSpPr txBox="1"/>
          <p:nvPr/>
        </p:nvSpPr>
        <p:spPr>
          <a:xfrm>
            <a:off x="263352" y="1117119"/>
            <a:ext cx="10657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cleavage facet corresponds to the distance between large-misorientation boundaries that force crack deflection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16226-8275-6A49-A09E-518FFEA61367}"/>
              </a:ext>
            </a:extLst>
          </p:cNvPr>
          <p:cNvSpPr txBox="1"/>
          <p:nvPr/>
        </p:nvSpPr>
        <p:spPr>
          <a:xfrm>
            <a:off x="266238" y="3342201"/>
            <a:ext cx="9553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cleavage facet corresponds to crystallographic grain size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DAE6AC-3E0A-BE43-B7CB-C3FE578C1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72" y="4784421"/>
            <a:ext cx="7805908" cy="208729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861C32-BC92-684C-AAAA-AD9B611C2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7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49"/>
    </mc:Choice>
    <mc:Fallback>
      <p:transition spd="slow" advTm="43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282" x="9680575" y="3065463"/>
          <p14:tracePt t="13286" x="9650413" y="3065463"/>
          <p14:tracePt t="13299" x="9620250" y="3065463"/>
          <p14:tracePt t="13302" x="9585325" y="3065463"/>
          <p14:tracePt t="13316" x="9566275" y="3065463"/>
          <p14:tracePt t="13320" x="9555163" y="3065463"/>
          <p14:tracePt t="13332" x="9548813" y="3065463"/>
          <p14:tracePt t="13670" x="9548813" y="3071813"/>
          <p14:tracePt t="13677" x="9537700" y="3071813"/>
          <p14:tracePt t="13686" x="9513888" y="3078163"/>
          <p14:tracePt t="13694" x="9471025" y="3089275"/>
          <p14:tracePt t="13702" x="9423400" y="3095625"/>
          <p14:tracePt t="13710" x="9375775" y="3113088"/>
          <p14:tracePt t="13717" x="9347200" y="3125788"/>
          <p14:tracePt t="13726" x="9310688" y="3143250"/>
          <p14:tracePt t="13734" x="9275763" y="3160713"/>
          <p14:tracePt t="13742" x="9251950" y="3167063"/>
          <p14:tracePt t="13750" x="9228138" y="3179763"/>
          <p14:tracePt t="13758" x="9215438" y="3179763"/>
          <p14:tracePt t="13766" x="9209088" y="3179763"/>
          <p14:tracePt t="13806" x="9204325" y="3184525"/>
          <p14:tracePt t="13813" x="9180513" y="3197225"/>
          <p14:tracePt t="13821" x="9144000" y="3221038"/>
          <p14:tracePt t="13830" x="9090025" y="3262313"/>
          <p14:tracePt t="13838" x="9024938" y="3286125"/>
          <p14:tracePt t="13846" x="8953500" y="3316288"/>
          <p14:tracePt t="13854" x="8882063" y="3340100"/>
          <p14:tracePt t="13861" x="8804275" y="3357563"/>
          <p14:tracePt t="13870" x="8728075" y="3370263"/>
          <p14:tracePt t="13877" x="8637588" y="3394075"/>
          <p14:tracePt t="13886" x="8548688" y="3429000"/>
          <p14:tracePt t="13894" x="8423275" y="3482975"/>
          <p14:tracePt t="13901" x="8304213" y="3536950"/>
          <p14:tracePt t="13910" x="8161338" y="3584575"/>
          <p14:tracePt t="13917" x="7966075" y="3656013"/>
          <p14:tracePt t="13926" x="7762875" y="3732213"/>
          <p14:tracePt t="13935" x="7513638" y="3810000"/>
          <p14:tracePt t="13942" x="7239000" y="3922713"/>
          <p14:tracePt t="13950" x="6953250" y="4041775"/>
          <p14:tracePt t="13958" x="6661150" y="4137025"/>
          <p14:tracePt t="13966" x="6375400" y="4256088"/>
          <p14:tracePt t="13973" x="6000750" y="4387850"/>
          <p14:tracePt t="13982" x="5680075" y="4489450"/>
          <p14:tracePt t="13989" x="5322888" y="4595813"/>
          <p14:tracePt t="13999" x="4965700" y="4714875"/>
          <p14:tracePt t="14006" x="4643438" y="4833938"/>
          <p14:tracePt t="14016" x="4357688" y="4941888"/>
          <p14:tracePt t="14022" x="4095750" y="5037138"/>
          <p14:tracePt t="14032" x="3851275" y="5143500"/>
          <p14:tracePt t="14037" x="3649663" y="5221288"/>
          <p14:tracePt t="14049" x="3452813" y="5275263"/>
          <p14:tracePt t="14054" x="3298825" y="5322888"/>
          <p14:tracePt t="14066" x="3160713" y="5375275"/>
          <p14:tracePt t="14070" x="3041650" y="5422900"/>
          <p14:tracePt t="14082" x="2935288" y="5453063"/>
          <p14:tracePt t="14086" x="2851150" y="5494338"/>
          <p14:tracePt t="14099" x="2779713" y="5524500"/>
          <p14:tracePt t="14103" x="2703513" y="5548313"/>
          <p14:tracePt t="14116" x="2643188" y="5578475"/>
          <p14:tracePt t="14119" x="2595563" y="5584825"/>
          <p14:tracePt t="14132" x="2541588" y="5602288"/>
          <p14:tracePt t="14135" x="2500313" y="5602288"/>
          <p14:tracePt t="14149" x="2452688" y="5613400"/>
          <p14:tracePt t="14152" x="2422525" y="5619750"/>
          <p14:tracePt t="14166" x="2387600" y="5626100"/>
          <p14:tracePt t="14238" x="2381250" y="5632450"/>
          <p14:tracePt t="14246" x="2351088" y="5637213"/>
          <p14:tracePt t="14254" x="2316163" y="5649913"/>
          <p14:tracePt t="14261" x="2268538" y="5667375"/>
          <p14:tracePt t="14270" x="2208213" y="5680075"/>
          <p14:tracePt t="14277" x="2149475" y="5697538"/>
          <p14:tracePt t="14286" x="2078038" y="5721350"/>
          <p14:tracePt t="14294" x="1993900" y="5732463"/>
          <p14:tracePt t="14301" x="1917700" y="5751513"/>
          <p14:tracePt t="14310" x="1839913" y="5756275"/>
          <p14:tracePt t="14318" x="1768475" y="5762625"/>
          <p14:tracePt t="14326" x="1714500" y="5762625"/>
          <p14:tracePt t="14334" x="1673225" y="5762625"/>
          <p14:tracePt t="14342" x="1655763" y="5762625"/>
          <p14:tracePt t="14350" x="1649413" y="5762625"/>
          <p14:tracePt t="14366" x="1649413" y="5756275"/>
          <p14:tracePt t="14382" x="1655763" y="5756275"/>
          <p14:tracePt t="14390" x="1660525" y="5751513"/>
          <p14:tracePt t="14398" x="1660525" y="5745163"/>
          <p14:tracePt t="14406" x="1673225" y="5738813"/>
          <p14:tracePt t="14429" x="1673225" y="5732463"/>
          <p14:tracePt t="14438" x="1673225" y="5721350"/>
          <p14:tracePt t="14446" x="1673225" y="5715000"/>
          <p14:tracePt t="14462" x="1673225" y="5708650"/>
          <p14:tracePt t="14478" x="1673225" y="5703888"/>
          <p14:tracePt t="14614" x="1673225" y="5697538"/>
          <p14:tracePt t="14646" x="1679575" y="5697538"/>
          <p14:tracePt t="14653" x="1679575" y="5691188"/>
          <p14:tracePt t="14661" x="1684338" y="5691188"/>
          <p14:tracePt t="14670" x="1684338" y="5684838"/>
          <p14:tracePt t="14678" x="1690688" y="5684838"/>
          <p14:tracePt t="15110" x="1697038" y="5684838"/>
          <p14:tracePt t="15126" x="1697038" y="5680075"/>
          <p14:tracePt t="15142" x="1703388" y="5680075"/>
          <p14:tracePt t="15166" x="1708150" y="5680075"/>
          <p14:tracePt t="15190" x="1714500" y="5680075"/>
          <p14:tracePt t="15206" x="1714500" y="5673725"/>
          <p14:tracePt t="15213" x="1720850" y="5673725"/>
          <p14:tracePt t="15246" x="1727200" y="5673725"/>
          <p14:tracePt t="15269" x="1727200" y="5667375"/>
          <p14:tracePt t="15350" x="1731963" y="5667375"/>
          <p14:tracePt t="15445" x="1731963" y="5661025"/>
          <p14:tracePt t="15454" x="1738313" y="5661025"/>
          <p14:tracePt t="15477" x="1744663" y="5661025"/>
          <p14:tracePt t="15606" x="1751013" y="5661025"/>
          <p14:tracePt t="15614" x="1755775" y="5661025"/>
          <p14:tracePt t="15630" x="1762125" y="5656263"/>
          <p14:tracePt t="15645" x="1768475" y="5656263"/>
          <p14:tracePt t="15653" x="1768475" y="5649913"/>
          <p14:tracePt t="15661" x="1774825" y="5649913"/>
          <p14:tracePt t="15670" x="1779588" y="5649913"/>
          <p14:tracePt t="15678" x="1792288" y="5643563"/>
          <p14:tracePt t="15686" x="1803400" y="5637213"/>
          <p14:tracePt t="15702" x="1816100" y="5637213"/>
          <p14:tracePt t="15710" x="1822450" y="5632450"/>
          <p14:tracePt t="15726" x="1827213" y="5632450"/>
          <p14:tracePt t="15750" x="1833563" y="5632450"/>
          <p14:tracePt t="15838" x="1839913" y="5632450"/>
          <p14:tracePt t="15854" x="1846263" y="5626100"/>
          <p14:tracePt t="15878" x="1857375" y="5626100"/>
          <p14:tracePt t="15886" x="1870075" y="5626100"/>
          <p14:tracePt t="15894" x="1881188" y="5619750"/>
          <p14:tracePt t="15901" x="1887538" y="5619750"/>
          <p14:tracePt t="15910" x="1905000" y="5619750"/>
          <p14:tracePt t="15918" x="1917700" y="5619750"/>
          <p14:tracePt t="15934" x="1922463" y="5619750"/>
          <p14:tracePt t="15958" x="1928813" y="5613400"/>
          <p14:tracePt t="16086" x="1935163" y="5613400"/>
          <p14:tracePt t="16101" x="1941513" y="5613400"/>
          <p14:tracePt t="16110" x="1941513" y="5608638"/>
          <p14:tracePt t="16117" x="1952625" y="5602288"/>
          <p14:tracePt t="16134" x="1958975" y="5602288"/>
          <p14:tracePt t="16141" x="1965325" y="5602288"/>
          <p14:tracePt t="16149" x="1970088" y="5602288"/>
          <p14:tracePt t="16166" x="1976438" y="5602288"/>
          <p14:tracePt t="16174" x="1989138" y="5595938"/>
          <p14:tracePt t="16190" x="1989138" y="5589588"/>
          <p14:tracePt t="16197" x="1993900" y="5589588"/>
          <p14:tracePt t="16206" x="2000250" y="5589588"/>
          <p14:tracePt t="16214" x="2006600" y="5589588"/>
          <p14:tracePt t="16222" x="2012950" y="5589588"/>
          <p14:tracePt t="16230" x="2017713" y="5589588"/>
          <p14:tracePt t="16245" x="2024063" y="5589588"/>
          <p14:tracePt t="16254" x="2030413" y="5589588"/>
          <p14:tracePt t="16262" x="2036763" y="5589588"/>
          <p14:tracePt t="16270" x="2036763" y="5584825"/>
          <p14:tracePt t="16278" x="2041525" y="5584825"/>
          <p14:tracePt t="16294" x="2054225" y="5584825"/>
          <p14:tracePt t="16301" x="2060575" y="5578475"/>
          <p14:tracePt t="16310" x="2065338" y="5578475"/>
          <p14:tracePt t="16318" x="2084388" y="5572125"/>
          <p14:tracePt t="16326" x="2095500" y="5572125"/>
          <p14:tracePt t="16334" x="2108200" y="5572125"/>
          <p14:tracePt t="16341" x="2119313" y="5561013"/>
          <p14:tracePt t="16350" x="2136775" y="5561013"/>
          <p14:tracePt t="16357" x="2143125" y="5561013"/>
          <p14:tracePt t="16366" x="2155825" y="5554663"/>
          <p14:tracePt t="16374" x="2173288" y="5554663"/>
          <p14:tracePt t="16382" x="2184400" y="5548313"/>
          <p14:tracePt t="16390" x="2203450" y="5541963"/>
          <p14:tracePt t="16398" x="2214563" y="5541963"/>
          <p14:tracePt t="16405" x="2227263" y="5541963"/>
          <p14:tracePt t="16414" x="2244725" y="5537200"/>
          <p14:tracePt t="16422" x="2262188" y="5537200"/>
          <p14:tracePt t="16430" x="2274888" y="5530850"/>
          <p14:tracePt t="16438" x="2286000" y="5530850"/>
          <p14:tracePt t="16445" x="2298700" y="5530850"/>
          <p14:tracePt t="16454" x="2316163" y="5518150"/>
          <p14:tracePt t="16461" x="2327275" y="5513388"/>
          <p14:tracePt t="16469" x="2333625" y="5513388"/>
          <p14:tracePt t="16478" x="2339975" y="5513388"/>
          <p14:tracePt t="16486" x="2351088" y="5513388"/>
          <p14:tracePt t="16494" x="2357438" y="5507038"/>
          <p14:tracePt t="16502" x="2363788" y="5507038"/>
          <p14:tracePt t="16511" x="2370138" y="5507038"/>
          <p14:tracePt t="16527" x="2381250" y="5500688"/>
          <p14:tracePt t="16535" x="2393950" y="5500688"/>
          <p14:tracePt t="16544" x="2398713" y="5500688"/>
          <p14:tracePt t="16552" x="2405063" y="5494338"/>
          <p14:tracePt t="16561" x="2417763" y="5489575"/>
          <p14:tracePt t="16568" x="2422525" y="5489575"/>
          <p14:tracePt t="16578" x="2441575" y="5489575"/>
          <p14:tracePt t="16585" x="2452688" y="5483225"/>
          <p14:tracePt t="16594" x="2470150" y="5476875"/>
          <p14:tracePt t="16601" x="2482850" y="5470525"/>
          <p14:tracePt t="16611" x="2493963" y="5470525"/>
          <p14:tracePt t="16618" x="2513013" y="5470525"/>
          <p14:tracePt t="16627" x="2530475" y="5459413"/>
          <p14:tracePt t="16635" x="2541588" y="5459413"/>
          <p14:tracePt t="16644" x="2560638" y="5453063"/>
          <p14:tracePt t="16652" x="2584450" y="5441950"/>
          <p14:tracePt t="16660" x="2595563" y="5441950"/>
          <p14:tracePt t="16668" x="2619375" y="5435600"/>
          <p14:tracePt t="16677" x="2636838" y="5429250"/>
          <p14:tracePt t="16678" x="2649538" y="5422900"/>
          <p14:tracePt t="16686" x="2667000" y="5422900"/>
          <p14:tracePt t="16694" x="2679700" y="5418138"/>
          <p14:tracePt t="16702" x="2684463" y="5418138"/>
          <p14:tracePt t="16711" x="2690813" y="5411788"/>
          <p14:tracePt t="16718" x="2703513" y="5411788"/>
          <p14:tracePt t="16727" x="2714625" y="5405438"/>
          <p14:tracePt t="16735" x="2720975" y="5405438"/>
          <p14:tracePt t="16744" x="2727325" y="5405438"/>
          <p14:tracePt t="16760" x="2732088" y="5405438"/>
          <p14:tracePt t="16768" x="2732088" y="5399088"/>
          <p14:tracePt t="16777" x="2744788" y="5399088"/>
          <p14:tracePt t="16785" x="2751138" y="5399088"/>
          <p14:tracePt t="16802" x="2762250" y="5399088"/>
          <p14:tracePt t="16811" x="2768600" y="5394325"/>
          <p14:tracePt t="16818" x="2774950" y="5394325"/>
          <p14:tracePt t="16827" x="2792413" y="5394325"/>
          <p14:tracePt t="16835" x="2816225" y="5387975"/>
          <p14:tracePt t="16844" x="2840038" y="5381625"/>
          <p14:tracePt t="16852" x="2863850" y="5381625"/>
          <p14:tracePt t="16861" x="2887663" y="5375275"/>
          <p14:tracePt t="16868" x="2911475" y="5375275"/>
          <p14:tracePt t="16878" x="2922588" y="5370513"/>
          <p14:tracePt t="16878" x="2946400" y="5370513"/>
          <p14:tracePt t="16886" x="2965450" y="5364163"/>
          <p14:tracePt t="16894" x="2982913" y="5364163"/>
          <p14:tracePt t="16902" x="3006725" y="5357813"/>
          <p14:tracePt t="16911" x="3017838" y="5351463"/>
          <p14:tracePt t="16918" x="3036888" y="5351463"/>
          <p14:tracePt t="16927" x="3054350" y="5340350"/>
          <p14:tracePt t="16937" x="3071813" y="5334000"/>
          <p14:tracePt t="16943" x="3095625" y="5327650"/>
          <p14:tracePt t="16952" x="3108325" y="5322888"/>
          <p14:tracePt t="16961" x="3125788" y="5322888"/>
          <p14:tracePt t="16968" x="3136900" y="5316538"/>
          <p14:tracePt t="16977" x="3149600" y="5316538"/>
          <p14:tracePt t="16985" x="3167063" y="5310188"/>
          <p14:tracePt t="16994" x="3179763" y="5303838"/>
          <p14:tracePt t="17002" x="3190875" y="5303838"/>
          <p14:tracePt t="17018" x="3203575" y="5299075"/>
          <p14:tracePt t="17027" x="3208338" y="5299075"/>
          <p14:tracePt t="17035" x="3221038" y="5292725"/>
          <p14:tracePt t="17044" x="3227388" y="5292725"/>
          <p14:tracePt t="17051" x="3232150" y="5286375"/>
          <p14:tracePt t="17060" x="3238500" y="5286375"/>
          <p14:tracePt t="17068" x="3251200" y="5280025"/>
          <p14:tracePt t="17077" x="3255963" y="5275263"/>
          <p14:tracePt t="17085" x="3275013" y="5268913"/>
          <p14:tracePt t="17093" x="3286125" y="5268913"/>
          <p14:tracePt t="17094" x="3298825" y="5268913"/>
          <p14:tracePt t="17102" x="3309938" y="5262563"/>
          <p14:tracePt t="17111" x="3333750" y="5256213"/>
          <p14:tracePt t="17118" x="3346450" y="5251450"/>
          <p14:tracePt t="17127" x="3363913" y="5245100"/>
          <p14:tracePt t="17135" x="3381375" y="5245100"/>
          <p14:tracePt t="17144" x="3398838" y="5238750"/>
          <p14:tracePt t="17152" x="3398838" y="5232400"/>
          <p14:tracePt t="17160" x="3405188" y="5232400"/>
          <p14:tracePt t="17168" x="3422650" y="5227638"/>
          <p14:tracePt t="17177" x="3435350" y="5221288"/>
          <p14:tracePt t="17185" x="3446463" y="5214938"/>
          <p14:tracePt t="17194" x="3452813" y="5208588"/>
          <p14:tracePt t="17202" x="3459163" y="5208588"/>
          <p14:tracePt t="17210" x="3476625" y="5197475"/>
          <p14:tracePt t="17227" x="3489325" y="5191125"/>
          <p14:tracePt t="17235" x="3494088" y="5184775"/>
          <p14:tracePt t="17244" x="3500438" y="5184775"/>
          <p14:tracePt t="17252" x="3506788" y="5180013"/>
          <p14:tracePt t="17260" x="3517900" y="5173663"/>
          <p14:tracePt t="17268" x="3524250" y="5173663"/>
          <p14:tracePt t="17278" x="3524250" y="5167313"/>
          <p14:tracePt t="17278" x="3536950" y="5167313"/>
          <p14:tracePt t="17286" x="3541713" y="5160963"/>
          <p14:tracePt t="17302" x="3548063" y="5160963"/>
          <p14:tracePt t="17311" x="3554413" y="5160963"/>
          <p14:tracePt t="17319" x="3560763" y="5156200"/>
          <p14:tracePt t="17344" x="3565525" y="5156200"/>
          <p14:tracePt t="17352" x="3565525" y="5149850"/>
          <p14:tracePt t="17360" x="3571875" y="5149850"/>
          <p14:tracePt t="17368" x="3578225" y="5149850"/>
          <p14:tracePt t="17377" x="3578225" y="5143500"/>
          <p14:tracePt t="17385" x="3584575" y="5143500"/>
          <p14:tracePt t="17394" x="3589338" y="5137150"/>
          <p14:tracePt t="17402" x="3602038" y="5132388"/>
          <p14:tracePt t="17411" x="3619500" y="5119688"/>
          <p14:tracePt t="17427" x="3636963" y="5108575"/>
          <p14:tracePt t="17435" x="3643313" y="5102225"/>
          <p14:tracePt t="17444" x="3660775" y="5095875"/>
          <p14:tracePt t="17469" x="3673475" y="5089525"/>
          <p14:tracePt t="17477" x="3673475" y="5084763"/>
          <p14:tracePt t="17485" x="3684588" y="5084763"/>
          <p14:tracePt t="17493" x="3697288" y="5078413"/>
          <p14:tracePt t="17494" x="3703638" y="5078413"/>
          <p14:tracePt t="17502" x="3708400" y="5072063"/>
          <p14:tracePt t="17582" x="3714750" y="5072063"/>
          <p14:tracePt t="17605" x="3721100" y="5065713"/>
          <p14:tracePt t="17742" x="3714750" y="5065713"/>
          <p14:tracePt t="17790" x="3708400" y="5072063"/>
          <p14:tracePt t="17821" x="3703638" y="5072063"/>
          <p14:tracePt t="17830" x="3697288" y="5078413"/>
          <p14:tracePt t="17846" x="3679825" y="5084763"/>
          <p14:tracePt t="17862" x="3673475" y="5089525"/>
          <p14:tracePt t="17885" x="3667125" y="5089525"/>
          <p14:tracePt t="17894" x="3660775" y="5089525"/>
          <p14:tracePt t="17902" x="3660775" y="5095875"/>
          <p14:tracePt t="17910" x="3656013" y="5095875"/>
          <p14:tracePt t="17926" x="3632200" y="5108575"/>
          <p14:tracePt t="17934" x="3619500" y="5113338"/>
          <p14:tracePt t="17941" x="3595688" y="5126038"/>
          <p14:tracePt t="17950" x="3571875" y="5132388"/>
          <p14:tracePt t="17958" x="3536950" y="5143500"/>
          <p14:tracePt t="17965" x="3513138" y="5149850"/>
          <p14:tracePt t="17973" x="3476625" y="5156200"/>
          <p14:tracePt t="17982" x="3441700" y="5167313"/>
          <p14:tracePt t="17990" x="3398838" y="5180013"/>
          <p14:tracePt t="17998" x="3363913" y="5184775"/>
          <p14:tracePt t="18005" x="3322638" y="5197475"/>
          <p14:tracePt t="18014" x="3286125" y="5208588"/>
          <p14:tracePt t="18021" x="3251200" y="5221288"/>
          <p14:tracePt t="18030" x="3208338" y="5232400"/>
          <p14:tracePt t="18037" x="3173413" y="5238750"/>
          <p14:tracePt t="18046" x="3136900" y="5256213"/>
          <p14:tracePt t="18054" x="3089275" y="5262563"/>
          <p14:tracePt t="18062" x="3048000" y="5280025"/>
          <p14:tracePt t="18070" x="3013075" y="5286375"/>
          <p14:tracePt t="18078" x="2976563" y="5292725"/>
          <p14:tracePt t="18086" x="2935288" y="5303838"/>
          <p14:tracePt t="18094" x="2894013" y="5310188"/>
          <p14:tracePt t="18102" x="2857500" y="5322888"/>
          <p14:tracePt t="18111" x="2822575" y="5334000"/>
          <p14:tracePt t="18119" x="2786063" y="5346700"/>
          <p14:tracePt t="18127" x="2755900" y="5346700"/>
          <p14:tracePt t="18136" x="2727325" y="5351463"/>
          <p14:tracePt t="18143" x="2690813" y="5364163"/>
          <p14:tracePt t="18152" x="2673350" y="5370513"/>
          <p14:tracePt t="18161" x="2649538" y="5370513"/>
          <p14:tracePt t="18169" x="2632075" y="5375275"/>
          <p14:tracePt t="18177" x="2613025" y="5375275"/>
          <p14:tracePt t="18185" x="2584450" y="5387975"/>
          <p14:tracePt t="18193" x="2560638" y="5394325"/>
          <p14:tracePt t="18203" x="2530475" y="5394325"/>
          <p14:tracePt t="18210" x="2500313" y="5399088"/>
          <p14:tracePt t="18219" x="2470150" y="5405438"/>
          <p14:tracePt t="18227" x="2446338" y="5411788"/>
          <p14:tracePt t="18236" x="2417763" y="5411788"/>
          <p14:tracePt t="18244" x="2398713" y="5411788"/>
          <p14:tracePt t="18253" x="2381250" y="5418138"/>
          <p14:tracePt t="18260" x="2357438" y="5418138"/>
          <p14:tracePt t="18269" x="2333625" y="5422900"/>
          <p14:tracePt t="18277" x="2298700" y="5429250"/>
          <p14:tracePt t="18285" x="2274888" y="5429250"/>
          <p14:tracePt t="18286" x="2238375" y="5435600"/>
          <p14:tracePt t="18294" x="2203450" y="5446713"/>
          <p14:tracePt t="18302" x="2166938" y="5453063"/>
          <p14:tracePt t="18311" x="2136775" y="5453063"/>
          <p14:tracePt t="18319" x="2101850" y="5465763"/>
          <p14:tracePt t="18327" x="2078038" y="5476875"/>
          <p14:tracePt t="18336" x="2041525" y="5483225"/>
          <p14:tracePt t="18344" x="2012950" y="5494338"/>
          <p14:tracePt t="18352" x="1976438" y="5500688"/>
          <p14:tracePt t="18360" x="1946275" y="5513388"/>
          <p14:tracePt t="18369" x="1917700" y="5518150"/>
          <p14:tracePt t="18377" x="1887538" y="5530850"/>
          <p14:tracePt t="18386" x="1851025" y="5537200"/>
          <p14:tracePt t="18393" x="1827213" y="5548313"/>
          <p14:tracePt t="18402" x="1809750" y="5561013"/>
          <p14:tracePt t="18411" x="1798638" y="5565775"/>
          <p14:tracePt t="18419" x="1785938" y="5572125"/>
          <p14:tracePt t="18427" x="1779588" y="5572125"/>
          <p14:tracePt t="18436" x="1768475" y="5584825"/>
          <p14:tracePt t="18443" x="1762125" y="5589588"/>
          <p14:tracePt t="18452" x="1751013" y="5595938"/>
          <p14:tracePt t="18460" x="1744663" y="5595938"/>
          <p14:tracePt t="18469" x="1738313" y="5602288"/>
          <p14:tracePt t="18485" x="1731963" y="5608638"/>
          <p14:tracePt t="18494" x="1731963" y="5613400"/>
          <p14:tracePt t="18502" x="1727200" y="5613400"/>
          <p14:tracePt t="18511" x="1714500" y="5626100"/>
          <p14:tracePt t="18527" x="1703388" y="5626100"/>
          <p14:tracePt t="18544" x="1697038" y="5632450"/>
          <p14:tracePt t="18566" x="1690688" y="5632450"/>
          <p14:tracePt t="18638" x="1690688" y="5637213"/>
          <p14:tracePt t="18710" x="1697038" y="5637213"/>
          <p14:tracePt t="18718" x="1720850" y="5637213"/>
          <p14:tracePt t="18726" x="1762125" y="5619750"/>
          <p14:tracePt t="18734" x="1803400" y="5608638"/>
          <p14:tracePt t="18743" x="1870075" y="5589588"/>
          <p14:tracePt t="18753" x="1928813" y="5572125"/>
          <p14:tracePt t="18760" x="1989138" y="5554663"/>
          <p14:tracePt t="18766" x="2065338" y="5530850"/>
          <p14:tracePt t="18774" x="2136775" y="5513388"/>
          <p14:tracePt t="18782" x="2203450" y="5500688"/>
          <p14:tracePt t="18790" x="2279650" y="5470525"/>
          <p14:tracePt t="18798" x="2346325" y="5459413"/>
          <p14:tracePt t="18806" x="2417763" y="5446713"/>
          <p14:tracePt t="18813" x="2465388" y="5435600"/>
          <p14:tracePt t="18822" x="2530475" y="5422900"/>
          <p14:tracePt t="18830" x="2578100" y="5405438"/>
          <p14:tracePt t="18838" x="2625725" y="5394325"/>
          <p14:tracePt t="18845" x="2667000" y="5381625"/>
          <p14:tracePt t="18854" x="2708275" y="5370513"/>
          <p14:tracePt t="18862" x="2744788" y="5357813"/>
          <p14:tracePt t="18870" x="2779713" y="5346700"/>
          <p14:tracePt t="18878" x="2809875" y="5340350"/>
          <p14:tracePt t="18886" x="2846388" y="5334000"/>
          <p14:tracePt t="18894" x="2870200" y="5322888"/>
          <p14:tracePt t="18903" x="2887663" y="5316538"/>
          <p14:tracePt t="18911" x="2911475" y="5310188"/>
          <p14:tracePt t="18919" x="2928938" y="5303838"/>
          <p14:tracePt t="18927" x="2941638" y="5303838"/>
          <p14:tracePt t="18937" x="2959100" y="5299075"/>
          <p14:tracePt t="18943" x="2976563" y="5286375"/>
          <p14:tracePt t="18952" x="2989263" y="5286375"/>
          <p14:tracePt t="18960" x="3006725" y="5280025"/>
          <p14:tracePt t="18969" x="3024188" y="5268913"/>
          <p14:tracePt t="18977" x="3048000" y="5262563"/>
          <p14:tracePt t="18986" x="3071813" y="5251450"/>
          <p14:tracePt t="18994" x="3095625" y="5238750"/>
          <p14:tracePt t="19003" x="3125788" y="5227638"/>
          <p14:tracePt t="19010" x="3160713" y="5208588"/>
          <p14:tracePt t="19019" x="3197225" y="5191125"/>
          <p14:tracePt t="19027" x="3238500" y="5173663"/>
          <p14:tracePt t="19036" x="3279775" y="5156200"/>
          <p14:tracePt t="19044" x="3333750" y="5137150"/>
          <p14:tracePt t="19052" x="3381375" y="5119688"/>
          <p14:tracePt t="19060" x="3429000" y="5102225"/>
          <p14:tracePt t="19070" x="3470275" y="5089525"/>
          <p14:tracePt t="19070" x="3517900" y="5072063"/>
          <p14:tracePt t="19078" x="3560763" y="5060950"/>
          <p14:tracePt t="19086" x="3608388" y="5041900"/>
          <p14:tracePt t="19094" x="3649663" y="5030788"/>
          <p14:tracePt t="19103" x="3690938" y="5018088"/>
          <p14:tracePt t="19111" x="3727450" y="5013325"/>
          <p14:tracePt t="19119" x="3762375" y="5000625"/>
          <p14:tracePt t="19127" x="3779838" y="4989513"/>
          <p14:tracePt t="19136" x="3798888" y="4983163"/>
          <p14:tracePt t="19144" x="3816350" y="4983163"/>
          <p14:tracePt t="19152" x="3816350" y="4976813"/>
          <p14:tracePt t="19160" x="3822700" y="4976813"/>
          <p14:tracePt t="19302" x="3822700" y="4983163"/>
          <p14:tracePt t="19310" x="3816350" y="4983163"/>
          <p14:tracePt t="19334" x="3816350" y="4989513"/>
          <p14:tracePt t="19342" x="3810000" y="4989513"/>
          <p14:tracePt t="19358" x="3798888" y="5006975"/>
          <p14:tracePt t="19366" x="3779838" y="5013325"/>
          <p14:tracePt t="19374" x="3762375" y="5024438"/>
          <p14:tracePt t="19381" x="3744913" y="5041900"/>
          <p14:tracePt t="19390" x="3721100" y="5060950"/>
          <p14:tracePt t="19398" x="3714750" y="5072063"/>
          <p14:tracePt t="19406" x="3703638" y="5095875"/>
          <p14:tracePt t="19414" x="3684588" y="5132388"/>
          <p14:tracePt t="19422" x="3673475" y="5180013"/>
          <p14:tracePt t="19430" x="3660775" y="5227638"/>
          <p14:tracePt t="19438" x="3649663" y="5275263"/>
          <p14:tracePt t="19446" x="3636963" y="5334000"/>
          <p14:tracePt t="19453" x="3632200" y="5381625"/>
          <p14:tracePt t="19462" x="3625850" y="5418138"/>
          <p14:tracePt t="19470" x="3625850" y="5459413"/>
          <p14:tracePt t="19478" x="3625850" y="5483225"/>
          <p14:tracePt t="19486" x="3625850" y="5507038"/>
          <p14:tracePt t="19495" x="3625850" y="5537200"/>
          <p14:tracePt t="19502" x="3625850" y="5554663"/>
          <p14:tracePt t="19511" x="3625850" y="5561013"/>
          <p14:tracePt t="19517" x="3619500" y="5578475"/>
          <p14:tracePt t="19534" x="3613150" y="5584825"/>
          <p14:tracePt t="19550" x="3613150" y="5589588"/>
          <p14:tracePt t="19574" x="3613150" y="5595938"/>
          <p14:tracePt t="19638" x="3613150" y="5602288"/>
          <p14:tracePt t="19646" x="3619500" y="5608638"/>
          <p14:tracePt t="19654" x="3619500" y="5613400"/>
          <p14:tracePt t="19662" x="3625850" y="5613400"/>
          <p14:tracePt t="19678" x="3625850" y="5619750"/>
          <p14:tracePt t="19686" x="3632200" y="5619750"/>
          <p14:tracePt t="19710" x="3636963" y="5626100"/>
          <p14:tracePt t="19734" x="3643313" y="5632450"/>
          <p14:tracePt t="19757" x="3649663" y="5637213"/>
          <p14:tracePt t="19878" x="3656013" y="5637213"/>
          <p14:tracePt t="19886" x="3656013" y="5632450"/>
          <p14:tracePt t="19902" x="3660775" y="5632450"/>
          <p14:tracePt t="19910" x="3667125" y="5626100"/>
          <p14:tracePt t="19918" x="3679825" y="5626100"/>
          <p14:tracePt t="19926" x="3703638" y="5613400"/>
          <p14:tracePt t="19934" x="3708400" y="5613400"/>
          <p14:tracePt t="19941" x="3732213" y="5602288"/>
          <p14:tracePt t="19950" x="3744913" y="5595938"/>
          <p14:tracePt t="19958" x="3768725" y="5584825"/>
          <p14:tracePt t="19966" x="3792538" y="5584825"/>
          <p14:tracePt t="19973" x="3822700" y="5572125"/>
          <p14:tracePt t="19982" x="3851275" y="5572125"/>
          <p14:tracePt t="19989" x="3894138" y="5565775"/>
          <p14:tracePt t="19998" x="3941763" y="5554663"/>
          <p14:tracePt t="20005" x="3983038" y="5548313"/>
          <p14:tracePt t="20014" x="4030663" y="5548313"/>
          <p14:tracePt t="20022" x="4078288" y="5541963"/>
          <p14:tracePt t="20030" x="4113213" y="5530850"/>
          <p14:tracePt t="20038" x="4156075" y="5524500"/>
          <p14:tracePt t="20046" x="4197350" y="5524500"/>
          <p14:tracePt t="20054" x="4244975" y="5507038"/>
          <p14:tracePt t="20061" x="4292600" y="5507038"/>
          <p14:tracePt t="20070" x="4333875" y="5500688"/>
          <p14:tracePt t="20078" x="4381500" y="5494338"/>
          <p14:tracePt t="20087" x="4422775" y="5489575"/>
          <p14:tracePt t="20094" x="4452938" y="5483225"/>
          <p14:tracePt t="20103" x="4489450" y="5483225"/>
          <p14:tracePt t="20111" x="4506913" y="5476875"/>
          <p14:tracePt t="20120" x="4530725" y="5476875"/>
          <p14:tracePt t="20127" x="4554538" y="5465763"/>
          <p14:tracePt t="20136" x="4560888" y="5465763"/>
          <p14:tracePt t="20144" x="4565650" y="5465763"/>
          <p14:tracePt t="20177" x="4572000" y="5465763"/>
          <p14:tracePt t="20206" x="4578350" y="5465763"/>
          <p14:tracePt t="20278" x="4589463" y="5465763"/>
          <p14:tracePt t="20286" x="4602163" y="5465763"/>
          <p14:tracePt t="20294" x="4619625" y="5465763"/>
          <p14:tracePt t="20302" x="4625975" y="5465763"/>
          <p14:tracePt t="20310" x="4637088" y="5465763"/>
          <p14:tracePt t="20318" x="4643438" y="5465763"/>
          <p14:tracePt t="20414" x="4637088" y="5465763"/>
          <p14:tracePt t="20422" x="4625975" y="5465763"/>
          <p14:tracePt t="20430" x="4613275" y="5465763"/>
          <p14:tracePt t="20438" x="4589463" y="5465763"/>
          <p14:tracePt t="20446" x="4548188" y="5465763"/>
          <p14:tracePt t="20454" x="4518025" y="5465763"/>
          <p14:tracePt t="20461" x="4489450" y="5465763"/>
          <p14:tracePt t="20470" x="4459288" y="5465763"/>
          <p14:tracePt t="20478" x="4418013" y="5465763"/>
          <p14:tracePt t="20486" x="4381500" y="5465763"/>
          <p14:tracePt t="20494" x="4346575" y="5465763"/>
          <p14:tracePt t="20502" x="4303713" y="5470525"/>
          <p14:tracePt t="20510" x="4275138" y="5483225"/>
          <p14:tracePt t="20518" x="4244975" y="5483225"/>
          <p14:tracePt t="20526" x="4221163" y="5483225"/>
          <p14:tracePt t="20534" x="4208463" y="5489575"/>
          <p14:tracePt t="20541" x="4197350" y="5489575"/>
          <p14:tracePt t="20558" x="4191000" y="5489575"/>
          <p14:tracePt t="20581" x="4184650" y="5489575"/>
          <p14:tracePt t="20590" x="4179888" y="5494338"/>
          <p14:tracePt t="20606" x="4167188" y="5500688"/>
          <p14:tracePt t="20613" x="4156075" y="5500688"/>
          <p14:tracePt t="20622" x="4119563" y="5513388"/>
          <p14:tracePt t="20629" x="4089400" y="5524500"/>
          <p14:tracePt t="20638" x="4048125" y="5530850"/>
          <p14:tracePt t="20646" x="4013200" y="5541963"/>
          <p14:tracePt t="20654" x="3976688" y="5548313"/>
          <p14:tracePt t="20661" x="3929063" y="5565775"/>
          <p14:tracePt t="20669" x="3881438" y="5578475"/>
          <p14:tracePt t="20678" x="3840163" y="5589588"/>
          <p14:tracePt t="20686" x="3779838" y="5595938"/>
          <p14:tracePt t="20694" x="3727450" y="5613400"/>
          <p14:tracePt t="20702" x="3673475" y="5619750"/>
          <p14:tracePt t="20710" x="3625850" y="5637213"/>
          <p14:tracePt t="20717" x="3589338" y="5643563"/>
          <p14:tracePt t="20726" x="3565525" y="5643563"/>
          <p14:tracePt t="20758" x="3560763" y="5643563"/>
          <p14:tracePt t="21022" x="3565525" y="5643563"/>
          <p14:tracePt t="21038" x="3565525" y="5637213"/>
          <p14:tracePt t="21045" x="3565525" y="5626100"/>
          <p14:tracePt t="21054" x="3565525" y="5613400"/>
          <p14:tracePt t="21062" x="3565525" y="5595938"/>
          <p14:tracePt t="21070" x="3565525" y="5572125"/>
          <p14:tracePt t="21078" x="3565525" y="5537200"/>
          <p14:tracePt t="21086" x="3565525" y="5513388"/>
          <p14:tracePt t="21094" x="3565525" y="5476875"/>
          <p14:tracePt t="21102" x="3565525" y="5441950"/>
          <p14:tracePt t="21110" x="3565525" y="5399088"/>
          <p14:tracePt t="21118" x="3565525" y="5364163"/>
          <p14:tracePt t="21126" x="3565525" y="5340350"/>
          <p14:tracePt t="21134" x="3554413" y="5316538"/>
          <p14:tracePt t="21142" x="3548063" y="5275263"/>
          <p14:tracePt t="21150" x="3541713" y="5245100"/>
          <p14:tracePt t="21158" x="3541713" y="5214938"/>
          <p14:tracePt t="21165" x="3541713" y="5184775"/>
          <p14:tracePt t="21174" x="3541713" y="5167313"/>
          <p14:tracePt t="21182" x="3541713" y="5149850"/>
          <p14:tracePt t="21190" x="3541713" y="5132388"/>
          <p14:tracePt t="21198" x="3530600" y="5113338"/>
          <p14:tracePt t="21206" x="3524250" y="5108575"/>
          <p14:tracePt t="21214" x="3517900" y="5102225"/>
          <p14:tracePt t="21222" x="3517900" y="5095875"/>
          <p14:tracePt t="21238" x="3517900" y="5089525"/>
          <p14:tracePt t="21245" x="3513138" y="5089525"/>
          <p14:tracePt t="21261" x="3513138" y="5084763"/>
          <p14:tracePt t="21374" x="3513138" y="5078413"/>
          <p14:tracePt t="21622" x="3506788" y="5078413"/>
          <p14:tracePt t="21639" x="3489325" y="5078413"/>
          <p14:tracePt t="21646" x="3476625" y="5078413"/>
          <p14:tracePt t="21654" x="3459163" y="5072063"/>
          <p14:tracePt t="21662" x="3446463" y="5065713"/>
          <p14:tracePt t="21670" x="3417888" y="5065713"/>
          <p14:tracePt t="21678" x="3387725" y="5060950"/>
          <p14:tracePt t="21685" x="3340100" y="5048250"/>
          <p14:tracePt t="21693" x="3286125" y="5037138"/>
          <p14:tracePt t="21701" x="3203575" y="5018088"/>
          <p14:tracePt t="21710" x="3125788" y="5013325"/>
          <p14:tracePt t="21718" x="3054350" y="4994275"/>
          <p14:tracePt t="21726" x="2982913" y="4983163"/>
          <p14:tracePt t="21734" x="2911475" y="4983163"/>
          <p14:tracePt t="21742" x="2846388" y="4970463"/>
          <p14:tracePt t="21749" x="2798763" y="4970463"/>
          <p14:tracePt t="21758" x="2744788" y="4970463"/>
          <p14:tracePt t="21766" x="2703513" y="4970463"/>
          <p14:tracePt t="21774" x="2673350" y="4970463"/>
          <p14:tracePt t="21782" x="2655888" y="4970463"/>
          <p14:tracePt t="21790" x="2632075" y="4983163"/>
          <p14:tracePt t="21798" x="2619375" y="4989513"/>
          <p14:tracePt t="21807" x="2613025" y="4994275"/>
          <p14:tracePt t="21814" x="2595563" y="5006975"/>
          <p14:tracePt t="21822" x="2589213" y="5006975"/>
          <p14:tracePt t="21830" x="2578100" y="5018088"/>
          <p14:tracePt t="21839" x="2571750" y="5030788"/>
          <p14:tracePt t="21846" x="2547938" y="5041900"/>
          <p14:tracePt t="21855" x="2530475" y="5060950"/>
          <p14:tracePt t="21862" x="2506663" y="5078413"/>
          <p14:tracePt t="21872" x="2476500" y="5095875"/>
          <p14:tracePt t="21878" x="2446338" y="5119688"/>
          <p14:tracePt t="21889" x="2411413" y="5137150"/>
          <p14:tracePt t="21894" x="2381250" y="5149850"/>
          <p14:tracePt t="21905" x="2339975" y="5167313"/>
          <p14:tracePt t="21910" x="2292350" y="5184775"/>
          <p14:tracePt t="21922" x="2244725" y="5203825"/>
          <p14:tracePt t="21927" x="2197100" y="5232400"/>
          <p14:tracePt t="21940" x="2143125" y="5251450"/>
          <p14:tracePt t="21944" x="2101850" y="5262563"/>
          <p14:tracePt t="21955" x="2054225" y="5275263"/>
          <p14:tracePt t="21960" x="2024063" y="5292725"/>
          <p14:tracePt t="21972" x="2000250" y="5303838"/>
          <p14:tracePt t="21977" x="1989138" y="5310188"/>
          <p14:tracePt t="21989" x="1970088" y="5327650"/>
          <p14:tracePt t="21993" x="1958975" y="5334000"/>
          <p14:tracePt t="22006" x="1952625" y="5357813"/>
          <p14:tracePt t="22007" x="1935163" y="5375275"/>
          <p14:tracePt t="22014" x="1917700" y="5411788"/>
          <p14:tracePt t="22022" x="1911350" y="5422900"/>
          <p14:tracePt t="22030" x="1893888" y="5453063"/>
          <p14:tracePt t="22039" x="1887538" y="5465763"/>
          <p14:tracePt t="22045" x="1881188" y="5476875"/>
          <p14:tracePt t="22056" x="1874838" y="5483225"/>
          <p14:tracePt t="22062" x="1870075" y="5489575"/>
          <p14:tracePt t="22072" x="1870075" y="5494338"/>
          <p14:tracePt t="22078" x="1857375" y="5500688"/>
          <p14:tracePt t="22094" x="1857375" y="5507038"/>
          <p14:tracePt t="22105" x="1851025" y="5507038"/>
          <p14:tracePt t="22122" x="1851025" y="5513388"/>
          <p14:tracePt t="22139" x="1846263" y="5518150"/>
          <p14:tracePt t="22155" x="1846263" y="5524500"/>
          <p14:tracePt t="22161" x="1846263" y="5530850"/>
          <p14:tracePt t="22172" x="1839913" y="5530850"/>
          <p14:tracePt t="22176" x="1839913" y="5541963"/>
          <p14:tracePt t="22189" x="1839913" y="5548313"/>
          <p14:tracePt t="22207" x="1839913" y="5554663"/>
          <p14:tracePt t="22229" x="1839913" y="5565775"/>
          <p14:tracePt t="22238" x="1839913" y="5578475"/>
          <p14:tracePt t="22246" x="1839913" y="5584825"/>
          <p14:tracePt t="22254" x="1846263" y="5608638"/>
          <p14:tracePt t="22261" x="1851025" y="5626100"/>
          <p14:tracePt t="22269" x="1857375" y="5637213"/>
          <p14:tracePt t="22277" x="1863725" y="5661025"/>
          <p14:tracePt t="22285" x="1874838" y="5680075"/>
          <p14:tracePt t="22294" x="1874838" y="5691188"/>
          <p14:tracePt t="22302" x="1881188" y="5697538"/>
          <p14:tracePt t="22310" x="1887538" y="5708650"/>
          <p14:tracePt t="22318" x="1887538" y="5715000"/>
          <p14:tracePt t="22326" x="1887538" y="5727700"/>
          <p14:tracePt t="22334" x="1898650" y="5745163"/>
          <p14:tracePt t="22350" x="1898650" y="5751513"/>
          <p14:tracePt t="22358" x="1911350" y="5762625"/>
          <p14:tracePt t="22366" x="1922463" y="5775325"/>
          <p14:tracePt t="22374" x="1941513" y="5799138"/>
          <p14:tracePt t="22382" x="1958975" y="5810250"/>
          <p14:tracePt t="22390" x="1976438" y="5827713"/>
          <p14:tracePt t="22398" x="1993900" y="5840413"/>
          <p14:tracePt t="22406" x="2006600" y="5846763"/>
          <p14:tracePt t="22414" x="2012950" y="5851525"/>
          <p14:tracePt t="22422" x="2024063" y="5857875"/>
          <p14:tracePt t="22430" x="2030413" y="5857875"/>
          <p14:tracePt t="22438" x="2036763" y="5870575"/>
          <p14:tracePt t="22446" x="2041525" y="5870575"/>
          <p14:tracePt t="22454" x="2054225" y="5881688"/>
          <p14:tracePt t="22461" x="2060575" y="5881688"/>
          <p14:tracePt t="22470" x="2071688" y="5894388"/>
          <p14:tracePt t="22494" x="2071688" y="5899150"/>
          <p14:tracePt t="22526" x="2071688" y="5905500"/>
          <p14:tracePt t="22534" x="2078038" y="5905500"/>
          <p14:tracePt t="22550" x="2078038" y="5918200"/>
          <p14:tracePt t="22566" x="2084388" y="5918200"/>
          <p14:tracePt t="22574" x="2084388" y="5922963"/>
          <p14:tracePt t="22582" x="2095500" y="5929313"/>
          <p14:tracePt t="22590" x="2112963" y="5942013"/>
          <p14:tracePt t="22598" x="2132013" y="5946775"/>
          <p14:tracePt t="22606" x="2166938" y="5965825"/>
          <p14:tracePt t="22613" x="2184400" y="5976938"/>
          <p14:tracePt t="22622" x="2208213" y="5989638"/>
          <p14:tracePt t="22630" x="2227263" y="5994400"/>
          <p14:tracePt t="22638" x="2238375" y="6000750"/>
          <p14:tracePt t="22646" x="2262188" y="6007100"/>
          <p14:tracePt t="22654" x="2279650" y="6007100"/>
          <p14:tracePt t="22661" x="2303463" y="6013450"/>
          <p14:tracePt t="22670" x="2327275" y="6013450"/>
          <p14:tracePt t="22678" x="2339975" y="6013450"/>
          <p14:tracePt t="22686" x="2357438" y="6013450"/>
          <p14:tracePt t="22694" x="2370138" y="6013450"/>
          <p14:tracePt t="22702" x="2381250" y="6013450"/>
          <p14:tracePt t="22710" x="2398713" y="6013450"/>
          <p14:tracePt t="22718" x="2417763" y="6013450"/>
          <p14:tracePt t="22726" x="2446338" y="6013450"/>
          <p14:tracePt t="22734" x="2465388" y="6013450"/>
          <p14:tracePt t="22742" x="2489200" y="6013450"/>
          <p14:tracePt t="22750" x="2513013" y="6007100"/>
          <p14:tracePt t="22758" x="2541588" y="6007100"/>
          <p14:tracePt t="22766" x="2554288" y="6000750"/>
          <p14:tracePt t="22774" x="2578100" y="5994400"/>
          <p14:tracePt t="22782" x="2601913" y="5989638"/>
          <p14:tracePt t="22790" x="2625725" y="5989638"/>
          <p14:tracePt t="22797" x="2649538" y="5989638"/>
          <p14:tracePt t="22806" x="2673350" y="5976938"/>
          <p14:tracePt t="22814" x="2703513" y="5965825"/>
          <p14:tracePt t="22823" x="2727325" y="5953125"/>
          <p14:tracePt t="22830" x="2744788" y="5946775"/>
          <p14:tracePt t="22839" x="2768600" y="5929313"/>
          <p14:tracePt t="22846" x="2798763" y="5918200"/>
          <p14:tracePt t="22856" x="2833688" y="5894388"/>
          <p14:tracePt t="22862" x="2846388" y="5881688"/>
          <p14:tracePt t="22872" x="2857500" y="5870575"/>
          <p14:tracePt t="22878" x="2870200" y="5857875"/>
          <p14:tracePt t="22889" x="2874963" y="5840413"/>
          <p14:tracePt t="22894" x="2881313" y="5834063"/>
          <p14:tracePt t="22906" x="2898775" y="5803900"/>
          <p14:tracePt t="22910" x="2905125" y="5792788"/>
          <p14:tracePt t="22923" x="2922588" y="5768975"/>
          <p14:tracePt t="22927" x="2935288" y="5756275"/>
          <p14:tracePt t="22940" x="2941638" y="5738813"/>
          <p14:tracePt t="22943" x="2959100" y="5715000"/>
          <p14:tracePt t="22956" x="2970213" y="5697538"/>
          <p14:tracePt t="22960" x="2982913" y="5680075"/>
          <p14:tracePt t="22973" x="2994025" y="5656263"/>
          <p14:tracePt t="22976" x="3006725" y="5637213"/>
          <p14:tracePt t="22990" x="3017838" y="5626100"/>
          <p14:tracePt t="22990" x="3030538" y="5608638"/>
          <p14:tracePt t="22998" x="3036888" y="5602288"/>
          <p14:tracePt t="23006" x="3048000" y="5589588"/>
          <p14:tracePt t="23014" x="3060700" y="5572125"/>
          <p14:tracePt t="23023" x="3060700" y="5561013"/>
          <p14:tracePt t="23030" x="3065463" y="5541963"/>
          <p14:tracePt t="23039" x="3071813" y="5530850"/>
          <p14:tracePt t="23046" x="3078163" y="5507038"/>
          <p14:tracePt t="23056" x="3078163" y="5494338"/>
          <p14:tracePt t="23061" x="3078163" y="5476875"/>
          <p14:tracePt t="23073" x="3084513" y="5453063"/>
          <p14:tracePt t="23078" x="3089275" y="5435600"/>
          <p14:tracePt t="23089" x="3095625" y="5411788"/>
          <p14:tracePt t="23093" x="3095625" y="5399088"/>
          <p14:tracePt t="23106" x="3108325" y="5387975"/>
          <p14:tracePt t="23110" x="3113088" y="5364163"/>
          <p14:tracePt t="23123" x="3132138" y="5340350"/>
          <p14:tracePt t="23127" x="3136900" y="5327650"/>
          <p14:tracePt t="23139" x="3160713" y="5303838"/>
          <p14:tracePt t="23144" x="3167063" y="5286375"/>
          <p14:tracePt t="23156" x="3184525" y="5275263"/>
          <p14:tracePt t="23160" x="3197225" y="5262563"/>
          <p14:tracePt t="23173" x="3208338" y="5256213"/>
          <p14:tracePt t="23176" x="3221038" y="5251450"/>
          <p14:tracePt t="23190" x="3244850" y="5245100"/>
          <p14:tracePt t="23190" x="3268663" y="5232400"/>
          <p14:tracePt t="23198" x="3286125" y="5227638"/>
          <p14:tracePt t="23207" x="3316288" y="5221288"/>
          <p14:tracePt t="23214" x="3340100" y="5214938"/>
          <p14:tracePt t="23223" x="3370263" y="5208588"/>
          <p14:tracePt t="23230" x="3398838" y="5197475"/>
          <p14:tracePt t="23239" x="3435350" y="5191125"/>
          <p14:tracePt t="23245" x="3465513" y="5184775"/>
          <p14:tracePt t="23256" x="3494088" y="5173663"/>
          <p14:tracePt t="23262" x="3524250" y="5173663"/>
          <p14:tracePt t="23273" x="3560763" y="5173663"/>
          <p14:tracePt t="23277" x="3589338" y="5160963"/>
          <p14:tracePt t="23289" x="3625850" y="5156200"/>
          <p14:tracePt t="23293" x="3656013" y="5149850"/>
          <p14:tracePt t="23306" x="3679825" y="5149850"/>
          <p14:tracePt t="23311" x="3714750" y="5143500"/>
          <p14:tracePt t="23323" x="3732213" y="5137150"/>
          <p14:tracePt t="23327" x="3744913" y="5132388"/>
          <p14:tracePt t="23356" x="3751263" y="5126038"/>
          <p14:tracePt t="23373" x="3751263" y="5119688"/>
          <p14:tracePt t="23389" x="3751263" y="5113338"/>
          <p14:tracePt t="23398" x="3751263" y="5108575"/>
          <p14:tracePt t="23406" x="3751263" y="5102225"/>
          <p14:tracePt t="23414" x="3751263" y="5089525"/>
          <p14:tracePt t="23422" x="3744913" y="5084763"/>
          <p14:tracePt t="23429" x="3744913" y="5072063"/>
          <p14:tracePt t="23438" x="3744913" y="5065713"/>
          <p14:tracePt t="23446" x="3744913" y="5054600"/>
          <p14:tracePt t="23453" x="3744913" y="5037138"/>
          <p14:tracePt t="23462" x="3744913" y="5030788"/>
          <p14:tracePt t="23469" x="3732213" y="5006975"/>
          <p14:tracePt t="23478" x="3727450" y="4994275"/>
          <p14:tracePt t="23485" x="3708400" y="4976813"/>
          <p14:tracePt t="23493" x="3690938" y="4953000"/>
          <p14:tracePt t="23502" x="3673475" y="4941888"/>
          <p14:tracePt t="23510" x="3667125" y="4935538"/>
          <p14:tracePt t="23517" x="3649663" y="4929188"/>
          <p14:tracePt t="23526" x="3636963" y="4922838"/>
          <p14:tracePt t="23534" x="3632200" y="4922838"/>
          <p14:tracePt t="23550" x="3625850" y="4922838"/>
          <p14:tracePt t="23558" x="3619500" y="4922838"/>
          <p14:tracePt t="23565" x="3613150" y="4922838"/>
          <p14:tracePt t="23574" x="3602038" y="4922838"/>
          <p14:tracePt t="23582" x="3595688" y="4922838"/>
          <p14:tracePt t="23590" x="3578225" y="4922838"/>
          <p14:tracePt t="23598" x="3565525" y="4922838"/>
          <p14:tracePt t="23606" x="3541713" y="4922838"/>
          <p14:tracePt t="23614" x="3517900" y="4922838"/>
          <p14:tracePt t="23622" x="3489325" y="4922838"/>
          <p14:tracePt t="23630" x="3452813" y="4922838"/>
          <p14:tracePt t="23638" x="3422650" y="4935538"/>
          <p14:tracePt t="23646" x="3387725" y="4941888"/>
          <p14:tracePt t="23654" x="3351213" y="4959350"/>
          <p14:tracePt t="23662" x="3322638" y="4959350"/>
          <p14:tracePt t="23670" x="3286125" y="4970463"/>
          <p14:tracePt t="23678" x="3255963" y="4970463"/>
          <p14:tracePt t="23686" x="3227388" y="4983163"/>
          <p14:tracePt t="23694" x="3203575" y="4983163"/>
          <p14:tracePt t="23702" x="3173413" y="4989513"/>
          <p14:tracePt t="23711" x="3143250" y="5000625"/>
          <p14:tracePt t="23717" x="3113088" y="5006975"/>
          <p14:tracePt t="23727" x="3078163" y="5013325"/>
          <p14:tracePt t="23734" x="3041650" y="5024438"/>
          <p14:tracePt t="23744" x="3000375" y="5030788"/>
          <p14:tracePt t="23750" x="2965450" y="5048250"/>
          <p14:tracePt t="23760" x="2928938" y="5065713"/>
          <p14:tracePt t="23766" x="2894013" y="5078413"/>
          <p14:tracePt t="23777" x="2851150" y="5102225"/>
          <p14:tracePt t="23782" x="2822575" y="5119688"/>
          <p14:tracePt t="23794" x="2779713" y="5137150"/>
          <p14:tracePt t="23797" x="2738438" y="5156200"/>
          <p14:tracePt t="23810" x="2714625" y="5167313"/>
          <p14:tracePt t="23814" x="2690813" y="5173663"/>
          <p14:tracePt t="23827" x="2667000" y="5180013"/>
          <p14:tracePt t="23831" x="2655888" y="5180013"/>
          <p14:tracePt t="23847" x="2649538" y="5180013"/>
          <p14:tracePt t="23863" x="2636838" y="5180013"/>
          <p14:tracePt t="23877" x="2632075" y="5180013"/>
          <p14:tracePt t="23878" x="2613025" y="5180013"/>
          <p14:tracePt t="23886" x="2589213" y="5180013"/>
          <p14:tracePt t="23894" x="2578100" y="5173663"/>
          <p14:tracePt t="23902" x="2560638" y="5173663"/>
          <p14:tracePt t="23911" x="2547938" y="5173663"/>
          <p14:tracePt t="23918" x="2530475" y="5173663"/>
          <p14:tracePt t="23927" x="2513013" y="5173663"/>
          <p14:tracePt t="23934" x="2493963" y="5180013"/>
          <p14:tracePt t="23944" x="2470150" y="5197475"/>
          <p14:tracePt t="23950" x="2452688" y="5208588"/>
          <p14:tracePt t="23961" x="2435225" y="5221288"/>
          <p14:tracePt t="23966" x="2411413" y="5245100"/>
          <p14:tracePt t="23977" x="2393950" y="5262563"/>
          <p14:tracePt t="23982" x="2387600" y="5262563"/>
          <p14:tracePt t="23994" x="2363788" y="5275263"/>
          <p14:tracePt t="23998" x="2346325" y="5292725"/>
          <p14:tracePt t="24010" x="2316163" y="5310188"/>
          <p14:tracePt t="24014" x="2298700" y="5316538"/>
          <p14:tracePt t="24027" x="2279650" y="5327650"/>
          <p14:tracePt t="24031" x="2255838" y="5334000"/>
          <p14:tracePt t="24044" x="2238375" y="5346700"/>
          <p14:tracePt t="24047" x="2220913" y="5351463"/>
          <p14:tracePt t="24060" x="2208213" y="5357813"/>
          <p14:tracePt t="24063" x="2203450" y="5364163"/>
          <p14:tracePt t="24102" x="2197100" y="5364163"/>
          <p14:tracePt t="24110" x="2197100" y="5357813"/>
          <p14:tracePt t="24118" x="2190750" y="5357813"/>
          <p14:tracePt t="24126" x="2184400" y="5346700"/>
          <p14:tracePt t="24134" x="2179638" y="5334000"/>
          <p14:tracePt t="24141" x="2173288" y="5327650"/>
          <p14:tracePt t="24166" x="2160588" y="5327650"/>
          <p14:tracePt t="24198" x="2155825" y="5327650"/>
          <p14:tracePt t="24206" x="2155825" y="5334000"/>
          <p14:tracePt t="24214" x="2149475" y="5334000"/>
          <p14:tracePt t="24222" x="2149475" y="5346700"/>
          <p14:tracePt t="24229" x="2136775" y="5364163"/>
          <p14:tracePt t="24238" x="2136775" y="5375275"/>
          <p14:tracePt t="24246" x="2125663" y="5394325"/>
          <p14:tracePt t="24254" x="2112963" y="5411788"/>
          <p14:tracePt t="24261" x="2095500" y="5435600"/>
          <p14:tracePt t="24270" x="2071688" y="5453063"/>
          <p14:tracePt t="24278" x="2054225" y="5483225"/>
          <p14:tracePt t="24285" x="2030413" y="5524500"/>
          <p14:tracePt t="24294" x="2012950" y="5572125"/>
          <p14:tracePt t="24302" x="1993900" y="5637213"/>
          <p14:tracePt t="24310" x="1982788" y="5691188"/>
          <p14:tracePt t="24317" x="1965325" y="5751513"/>
          <p14:tracePt t="24327" x="1958975" y="5810250"/>
          <p14:tracePt t="24334" x="1958975" y="5851525"/>
          <p14:tracePt t="24342" x="1946275" y="5881688"/>
          <p14:tracePt t="24349" x="1946275" y="5899150"/>
          <p14:tracePt t="24358" x="1946275" y="5918200"/>
          <p14:tracePt t="24366" x="1946275" y="5922963"/>
          <p14:tracePt t="24446" x="1952625" y="5922963"/>
          <p14:tracePt t="24462" x="1965325" y="5922963"/>
          <p14:tracePt t="24470" x="1970088" y="5922963"/>
          <p14:tracePt t="24478" x="1982788" y="5922963"/>
          <p14:tracePt t="24486" x="1993900" y="5922963"/>
          <p14:tracePt t="24494" x="2012950" y="5922963"/>
          <p14:tracePt t="24501" x="2030413" y="5922963"/>
          <p14:tracePt t="24510" x="2060575" y="5922963"/>
          <p14:tracePt t="24518" x="2101850" y="5922963"/>
          <p14:tracePt t="24526" x="2149475" y="5922963"/>
          <p14:tracePt t="24534" x="2203450" y="5922963"/>
          <p14:tracePt t="24541" x="2251075" y="5922963"/>
          <p14:tracePt t="24550" x="2316163" y="5922963"/>
          <p14:tracePt t="24558" x="2370138" y="5922963"/>
          <p14:tracePt t="24566" x="2428875" y="5922963"/>
          <p14:tracePt t="24574" x="2493963" y="5922963"/>
          <p14:tracePt t="24582" x="2554288" y="5899150"/>
          <p14:tracePt t="24590" x="2619375" y="5881688"/>
          <p14:tracePt t="24598" x="2690813" y="5857875"/>
          <p14:tracePt t="24606" x="2751138" y="5827713"/>
          <p14:tracePt t="24614" x="2809875" y="5792788"/>
          <p14:tracePt t="24622" x="2851150" y="5762625"/>
          <p14:tracePt t="24630" x="2887663" y="5732463"/>
          <p14:tracePt t="24638" x="2917825" y="5703888"/>
          <p14:tracePt t="24646" x="2941638" y="5680075"/>
          <p14:tracePt t="24654" x="2959100" y="5656263"/>
          <p14:tracePt t="24661" x="2976563" y="5637213"/>
          <p14:tracePt t="24670" x="2989263" y="5626100"/>
          <p14:tracePt t="24678" x="3013075" y="5608638"/>
          <p14:tracePt t="24694" x="3024188" y="5595938"/>
          <p14:tracePt t="24702" x="3030538" y="5595938"/>
          <p14:tracePt t="24718" x="3036888" y="5589588"/>
          <p14:tracePt t="24733" x="3041650" y="5589588"/>
          <p14:tracePt t="24742" x="3041650" y="5584825"/>
          <p14:tracePt t="24750" x="3048000" y="5584825"/>
          <p14:tracePt t="24757" x="3054350" y="5572125"/>
          <p14:tracePt t="24765" x="3060700" y="5572125"/>
          <p14:tracePt t="24774" x="3071813" y="5572125"/>
          <p14:tracePt t="24781" x="3101975" y="5554663"/>
          <p14:tracePt t="24789" x="3125788" y="5541963"/>
          <p14:tracePt t="24798" x="3155950" y="5530850"/>
          <p14:tracePt t="24806" x="3173413" y="5513388"/>
          <p14:tracePt t="24814" x="3197225" y="5500688"/>
          <p14:tracePt t="24822" x="3214688" y="5483225"/>
          <p14:tracePt t="24830" x="3238500" y="5470525"/>
          <p14:tracePt t="24838" x="3262313" y="5453063"/>
          <p14:tracePt t="24845" x="3286125" y="5435600"/>
          <p14:tracePt t="24854" x="3316288" y="5411788"/>
          <p14:tracePt t="24861" x="3351213" y="5394325"/>
          <p14:tracePt t="24869" x="3387725" y="5375275"/>
          <p14:tracePt t="24877" x="3422650" y="5351463"/>
          <p14:tracePt t="24886" x="3459163" y="5334000"/>
          <p14:tracePt t="24894" x="3489325" y="5322888"/>
          <p14:tracePt t="24901" x="3513138" y="5303838"/>
          <p14:tracePt t="24910" x="3548063" y="5286375"/>
          <p14:tracePt t="24918" x="3554413" y="5280025"/>
          <p14:tracePt t="24927" x="3571875" y="5268913"/>
          <p14:tracePt t="24934" x="3584575" y="5262563"/>
          <p14:tracePt t="24943" x="3589338" y="5262563"/>
          <p14:tracePt t="24950" x="3613150" y="5251450"/>
          <p14:tracePt t="24966" x="3619500" y="5251450"/>
          <p14:tracePt t="24977" x="3625850" y="5245100"/>
          <p14:tracePt t="24982" x="3632200" y="5245100"/>
          <p14:tracePt t="24998" x="3632200" y="5238750"/>
          <p14:tracePt t="25014" x="3636963" y="5238750"/>
          <p14:tracePt t="25054" x="3636963" y="5232400"/>
          <p14:tracePt t="25078" x="3636963" y="5227638"/>
          <p14:tracePt t="25094" x="3632200" y="5221288"/>
          <p14:tracePt t="25101" x="3619500" y="5214938"/>
          <p14:tracePt t="25110" x="3608388" y="5208588"/>
          <p14:tracePt t="25118" x="3589338" y="5208588"/>
          <p14:tracePt t="25127" x="3571875" y="5197475"/>
          <p14:tracePt t="25134" x="3560763" y="5197475"/>
          <p14:tracePt t="25142" x="3541713" y="5197475"/>
          <p14:tracePt t="25149" x="3536950" y="5197475"/>
          <p14:tracePt t="25158" x="3517900" y="5197475"/>
          <p14:tracePt t="25165" x="3513138" y="5197475"/>
          <p14:tracePt t="25190" x="3513138" y="5203825"/>
          <p14:tracePt t="25462" x="3506788" y="5203825"/>
          <p14:tracePt t="25469" x="3494088" y="5203825"/>
          <p14:tracePt t="25478" x="3482975" y="5203825"/>
          <p14:tracePt t="25494" x="3476625" y="5203825"/>
          <p14:tracePt t="25501" x="3470275" y="5203825"/>
          <p14:tracePt t="25510" x="3465513" y="5208588"/>
          <p14:tracePt t="25646" x="3459163" y="5208588"/>
          <p14:tracePt t="25750" x="3452813" y="5208588"/>
          <p14:tracePt t="25886" x="3459163" y="5208588"/>
          <p14:tracePt t="25894" x="3465513" y="5203825"/>
          <p14:tracePt t="25901" x="3482975" y="5191125"/>
          <p14:tracePt t="25910" x="3482975" y="5184775"/>
          <p14:tracePt t="25918" x="3494088" y="5180013"/>
          <p14:tracePt t="25926" x="3494088" y="5173663"/>
          <p14:tracePt t="25942" x="3500438" y="5167313"/>
          <p14:tracePt t="25965" x="3500438" y="5160963"/>
          <p14:tracePt t="25998" x="3500438" y="5156200"/>
          <p14:tracePt t="26046" x="3500438" y="5149850"/>
          <p14:tracePt t="26166" x="3494088" y="5156200"/>
          <p14:tracePt t="26174" x="3489325" y="5167313"/>
          <p14:tracePt t="26182" x="3476625" y="5184775"/>
          <p14:tracePt t="26190" x="3465513" y="5197475"/>
          <p14:tracePt t="26198" x="3446463" y="5214938"/>
          <p14:tracePt t="26206" x="3429000" y="5232400"/>
          <p14:tracePt t="26214" x="3417888" y="5238750"/>
          <p14:tracePt t="26221" x="3398838" y="5245100"/>
          <p14:tracePt t="26229" x="3394075" y="5251450"/>
          <p14:tracePt t="26238" x="3381375" y="5256213"/>
          <p14:tracePt t="26262" x="3375025" y="5256213"/>
          <p14:tracePt t="26318" x="3387725" y="5238750"/>
          <p14:tracePt t="26326" x="3405188" y="5208588"/>
          <p14:tracePt t="26334" x="3422650" y="5191125"/>
          <p14:tracePt t="26342" x="3446463" y="5156200"/>
          <p14:tracePt t="26350" x="3465513" y="5126038"/>
          <p14:tracePt t="26358" x="3476625" y="5084763"/>
          <p14:tracePt t="26366" x="3489325" y="5060950"/>
          <p14:tracePt t="26374" x="3494088" y="5041900"/>
          <p14:tracePt t="26381" x="3513138" y="5018088"/>
          <p14:tracePt t="26398" x="3513138" y="5013325"/>
          <p14:tracePt t="26437" x="3482975" y="5048250"/>
          <p14:tracePt t="26445" x="3446463" y="5102225"/>
          <p14:tracePt t="26454" x="3411538" y="5156200"/>
          <p14:tracePt t="26461" x="3346450" y="5227638"/>
          <p14:tracePt t="26470" x="3292475" y="5280025"/>
          <p14:tracePt t="26478" x="3221038" y="5346700"/>
          <p14:tracePt t="26486" x="3160713" y="5387975"/>
          <p14:tracePt t="26494" x="3113088" y="5429250"/>
          <p14:tracePt t="26502" x="3065463" y="5453063"/>
          <p14:tracePt t="26510" x="3024188" y="5465763"/>
          <p14:tracePt t="26518" x="2994025" y="5476875"/>
          <p14:tracePt t="26527" x="2982913" y="5476875"/>
          <p14:tracePt t="26534" x="2976563" y="5476875"/>
          <p14:tracePt t="26558" x="2976563" y="5470525"/>
          <p14:tracePt t="26566" x="2976563" y="5453063"/>
          <p14:tracePt t="26573" x="3000375" y="5422900"/>
          <p14:tracePt t="26582" x="3036888" y="5381625"/>
          <p14:tracePt t="26590" x="3071813" y="5346700"/>
          <p14:tracePt t="26598" x="3119438" y="5310188"/>
          <p14:tracePt t="26606" x="3167063" y="5275263"/>
          <p14:tracePt t="26614" x="3208338" y="5238750"/>
          <p14:tracePt t="26622" x="3251200" y="5208588"/>
          <p14:tracePt t="26630" x="3286125" y="5184775"/>
          <p14:tracePt t="26637" x="3303588" y="5173663"/>
          <p14:tracePt t="26678" x="3298825" y="5184775"/>
          <p14:tracePt t="26686" x="3238500" y="5214938"/>
          <p14:tracePt t="26694" x="3149600" y="5245100"/>
          <p14:tracePt t="26701" x="3071813" y="5275263"/>
          <p14:tracePt t="26710" x="2989263" y="5303838"/>
          <p14:tracePt t="26718" x="2905125" y="5327650"/>
          <p14:tracePt t="26726" x="2809875" y="5351463"/>
          <p14:tracePt t="26733" x="2727325" y="5381625"/>
          <p14:tracePt t="26743" x="2667000" y="5394325"/>
          <p14:tracePt t="26750" x="2625725" y="5405438"/>
          <p14:tracePt t="26758" x="2595563" y="5411788"/>
          <p14:tracePt t="26798" x="2619375" y="5394325"/>
          <p14:tracePt t="26806" x="2667000" y="5370513"/>
          <p14:tracePt t="26814" x="2720975" y="5346700"/>
          <p14:tracePt t="26822" x="2762250" y="5327650"/>
          <p14:tracePt t="26830" x="2809875" y="5310188"/>
          <p14:tracePt t="26838" x="2833688" y="5303838"/>
          <p14:tracePt t="26846" x="2840038" y="5299075"/>
          <p14:tracePt t="26878" x="2840038" y="5303838"/>
          <p14:tracePt t="26886" x="2798763" y="5322888"/>
          <p14:tracePt t="26894" x="2744788" y="5351463"/>
          <p14:tracePt t="26902" x="2667000" y="5381625"/>
          <p14:tracePt t="26910" x="2589213" y="5399088"/>
          <p14:tracePt t="26917" x="2506663" y="5429250"/>
          <p14:tracePt t="26926" x="2422525" y="5441950"/>
          <p14:tracePt t="26934" x="2333625" y="5453063"/>
          <p14:tracePt t="26943" x="2255838" y="5465763"/>
          <p14:tracePt t="26949" x="2190750" y="5470525"/>
          <p14:tracePt t="26958" x="2136775" y="5476875"/>
          <p14:tracePt t="26966" x="2108200" y="5476875"/>
          <p14:tracePt t="27006" x="2136775" y="5476875"/>
          <p14:tracePt t="27014" x="2203450" y="5465763"/>
          <p14:tracePt t="27022" x="2274888" y="5453063"/>
          <p14:tracePt t="27030" x="2351088" y="5446713"/>
          <p14:tracePt t="27038" x="2422525" y="5435600"/>
          <p14:tracePt t="27046" x="2482850" y="5429250"/>
          <p14:tracePt t="27054" x="2530475" y="5422900"/>
          <p14:tracePt t="27062" x="2560638" y="5411788"/>
          <p14:tracePt t="27069" x="2571750" y="5411788"/>
          <p14:tracePt t="27109" x="2536825" y="5422900"/>
          <p14:tracePt t="27117" x="2500313" y="5435600"/>
          <p14:tracePt t="27126" x="2446338" y="5453063"/>
          <p14:tracePt t="27134" x="2387600" y="5465763"/>
          <p14:tracePt t="27143" x="2346325" y="5476875"/>
          <p14:tracePt t="27150" x="2303463" y="5494338"/>
          <p14:tracePt t="27158" x="2274888" y="5500688"/>
          <p14:tracePt t="27166" x="2268538" y="5500688"/>
          <p14:tracePt t="27174" x="2262188" y="5500688"/>
          <p14:tracePt t="27206" x="2292350" y="5500688"/>
          <p14:tracePt t="27214" x="2357438" y="5500688"/>
          <p14:tracePt t="27222" x="2428875" y="5500688"/>
          <p14:tracePt t="27230" x="2489200" y="5489575"/>
          <p14:tracePt t="27237" x="2541588" y="5483225"/>
          <p14:tracePt t="27245" x="2584450" y="5476875"/>
          <p14:tracePt t="27254" x="2608263" y="5476875"/>
          <p14:tracePt t="27286" x="2595563" y="5494338"/>
          <p14:tracePt t="27294" x="2565400" y="5518150"/>
          <p14:tracePt t="27302" x="2524125" y="5541963"/>
          <p14:tracePt t="27310" x="2470150" y="5565775"/>
          <p14:tracePt t="27317" x="2435225" y="5589588"/>
          <p14:tracePt t="27326" x="2393950" y="5608638"/>
          <p14:tracePt t="27334" x="2351088" y="5626100"/>
          <p14:tracePt t="27343" x="2333625" y="5632450"/>
          <p14:tracePt t="27350" x="2322513" y="5637213"/>
          <p14:tracePt t="27358" x="2322513" y="5643563"/>
          <p14:tracePt t="27382" x="2327275" y="5649913"/>
          <p14:tracePt t="27390" x="2351088" y="5649913"/>
          <p14:tracePt t="27397" x="2393950" y="5649913"/>
          <p14:tracePt t="27406" x="2435225" y="5649913"/>
          <p14:tracePt t="27414" x="2459038" y="5649913"/>
          <p14:tracePt t="27421" x="2489200" y="5649913"/>
          <p14:tracePt t="27430" x="2506663" y="5649913"/>
          <p14:tracePt t="27477" x="2500313" y="5649913"/>
          <p14:tracePt t="27486" x="2476500" y="5656263"/>
          <p14:tracePt t="27494" x="2446338" y="5661025"/>
          <p14:tracePt t="27502" x="2417763" y="5667375"/>
          <p14:tracePt t="27510" x="2411413" y="5667375"/>
          <p14:tracePt t="27598" x="2417763" y="5667375"/>
          <p14:tracePt t="28182" x="2411413" y="5667375"/>
          <p14:tracePt t="28190" x="2370138" y="5667375"/>
          <p14:tracePt t="28198" x="2327275" y="5661025"/>
          <p14:tracePt t="28206" x="2268538" y="5649913"/>
          <p14:tracePt t="28214" x="2214563" y="5643563"/>
          <p14:tracePt t="28222" x="2143125" y="5637213"/>
          <p14:tracePt t="28230" x="2071688" y="5619750"/>
          <p14:tracePt t="28238" x="2006600" y="5613400"/>
          <p14:tracePt t="28246" x="1928813" y="5595938"/>
          <p14:tracePt t="28253" x="1870075" y="5578475"/>
          <p14:tracePt t="28261" x="1798638" y="5561013"/>
          <p14:tracePt t="28270" x="1744663" y="5541963"/>
          <p14:tracePt t="28277" x="1684338" y="5524500"/>
          <p14:tracePt t="28286" x="1643063" y="5513388"/>
          <p14:tracePt t="28294" x="1608138" y="5500688"/>
          <p14:tracePt t="28302" x="1584325" y="5494338"/>
          <p14:tracePt t="28310" x="1560513" y="5483225"/>
          <p14:tracePt t="28318" x="1547813" y="5476875"/>
          <p14:tracePt t="28327" x="1541463" y="5476875"/>
          <p14:tracePt t="28334" x="1530350" y="5470525"/>
          <p14:tracePt t="28349" x="1524000" y="5470525"/>
          <p14:tracePt t="28390" x="1524000" y="5465763"/>
          <p14:tracePt t="28405" x="1517650" y="5465763"/>
          <p14:tracePt t="28437" x="1517650" y="5459413"/>
          <p14:tracePt t="28445" x="1512888" y="5459413"/>
          <p14:tracePt t="28453" x="1506538" y="5446713"/>
          <p14:tracePt t="28462" x="1489075" y="5435600"/>
          <p14:tracePt t="28470" x="1476375" y="5429250"/>
          <p14:tracePt t="28478" x="1446213" y="5418138"/>
          <p14:tracePt t="28486" x="1428750" y="5405438"/>
          <p14:tracePt t="28502" x="1422400" y="5399088"/>
          <p14:tracePt t="28614" x="1452563" y="5381625"/>
          <p14:tracePt t="28621" x="1493838" y="5364163"/>
          <p14:tracePt t="28630" x="1541463" y="5346700"/>
          <p14:tracePt t="28638" x="1608138" y="5316538"/>
          <p14:tracePt t="28646" x="1636713" y="5299075"/>
          <p14:tracePt t="28654" x="1684338" y="5286375"/>
          <p14:tracePt t="28661" x="1720850" y="5268913"/>
          <p14:tracePt t="28670" x="1731963" y="5268913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8F540E-23DD-154B-8EFD-9B9C0A16A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82" y="755708"/>
            <a:ext cx="7662793" cy="53465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D95C13-D583-3244-BC69-6CDAA85A0B33}"/>
              </a:ext>
            </a:extLst>
          </p:cNvPr>
          <p:cNvSpPr txBox="1"/>
          <p:nvPr/>
        </p:nvSpPr>
        <p:spPr>
          <a:xfrm>
            <a:off x="8209722" y="3091070"/>
            <a:ext cx="3719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Calibri Light" panose="020F0302020204030204" pitchFamily="34" charset="0"/>
                <a:cs typeface="Calibri Light" panose="020F0302020204030204" pitchFamily="34" charset="0"/>
              </a:rPr>
              <a:t>Strangwood M, Bhadeshia HK. The mechanism of acicular ferrite formation in steel weld deposits. ASM INTERNATIONAL,. 1986:209-13.</a:t>
            </a:r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F4A295-BBBF-9BA1-21CE-E93736E96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5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12"/>
    </mc:Choice>
    <mc:Fallback>
      <p:transition spd="slow" advTm="23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90" x="6024563" y="4691063"/>
          <p14:tracePt t="4294" x="6013450" y="4632325"/>
          <p14:tracePt t="4306" x="6007100" y="4578350"/>
          <p14:tracePt t="4310" x="5994400" y="4506913"/>
          <p14:tracePt t="4325" x="5959475" y="4375150"/>
          <p14:tracePt t="4333" x="5946775" y="4303713"/>
          <p14:tracePt t="4342" x="5929313" y="4251325"/>
          <p14:tracePt t="4349" x="5905500" y="4197350"/>
          <p14:tracePt t="4358" x="5888038" y="4149725"/>
          <p14:tracePt t="4365" x="5857875" y="4108450"/>
          <p14:tracePt t="4375" x="5816600" y="4071938"/>
          <p14:tracePt t="4381" x="5762625" y="4041775"/>
          <p14:tracePt t="4392" x="5703888" y="4017963"/>
          <p14:tracePt t="4397" x="5637213" y="4006850"/>
          <p14:tracePt t="4408" x="5565775" y="3983038"/>
          <p14:tracePt t="4413" x="5513388" y="3970338"/>
          <p14:tracePt t="4425" x="5465763" y="3965575"/>
          <p14:tracePt t="4429" x="5441950" y="3959225"/>
          <p14:tracePt t="4442" x="5429250" y="3952875"/>
          <p14:tracePt t="4445" x="5429250" y="3946525"/>
          <p14:tracePt t="4477" x="5429250" y="3941763"/>
          <p14:tracePt t="4485" x="5429250" y="3929063"/>
          <p14:tracePt t="4492" x="5435600" y="3905250"/>
          <p14:tracePt t="4501" x="5435600" y="3875088"/>
          <p14:tracePt t="4509" x="5435600" y="3840163"/>
          <p14:tracePt t="4517" x="5435600" y="3798888"/>
          <p14:tracePt t="4525" x="5435600" y="3744913"/>
          <p14:tracePt t="4532" x="5435600" y="3690938"/>
          <p14:tracePt t="4541" x="5435600" y="3619500"/>
          <p14:tracePt t="4548" x="5418138" y="3548063"/>
          <p14:tracePt t="4557" x="5394325" y="3452813"/>
          <p14:tracePt t="4565" x="5351463" y="3370263"/>
          <p14:tracePt t="4573" x="5310188" y="3286125"/>
          <p14:tracePt t="4580" x="5232400" y="3203575"/>
          <p14:tracePt t="4589" x="5143500" y="3119438"/>
          <p14:tracePt t="4597" x="5030788" y="3041650"/>
          <p14:tracePt t="4605" x="4899025" y="2982913"/>
          <p14:tracePt t="4612" x="4786313" y="2935288"/>
          <p14:tracePt t="4621" x="4673600" y="2898775"/>
          <p14:tracePt t="4629" x="4584700" y="2857500"/>
          <p14:tracePt t="4637" x="4506913" y="2822575"/>
          <p14:tracePt t="4645" x="4429125" y="2779713"/>
          <p14:tracePt t="4654" x="4346575" y="2732088"/>
          <p14:tracePt t="4661" x="4268788" y="2690813"/>
          <p14:tracePt t="4670" x="4167188" y="2636838"/>
          <p14:tracePt t="4677" x="4071938" y="2589213"/>
          <p14:tracePt t="4687" x="3976688" y="2554288"/>
          <p14:tracePt t="4693" x="3881438" y="2506663"/>
          <p14:tracePt t="4703" x="3786188" y="2470150"/>
          <p14:tracePt t="4709" x="3690938" y="2435225"/>
          <p14:tracePt t="4720" x="3602038" y="2398713"/>
          <p14:tracePt t="4725" x="3513138" y="2381250"/>
          <p14:tracePt t="4737" x="3422650" y="2346325"/>
          <p14:tracePt t="4741" x="3340100" y="2333625"/>
          <p14:tracePt t="4753" x="3262313" y="2322513"/>
          <p14:tracePt t="4758" x="3184525" y="2309813"/>
          <p14:tracePt t="4770" x="3108325" y="2303463"/>
          <p14:tracePt t="4775" x="3041650" y="2298700"/>
          <p14:tracePt t="4787" x="2994025" y="2279650"/>
          <p14:tracePt t="4792" x="2970213" y="2279650"/>
          <p14:tracePt t="4803" x="2952750" y="2279650"/>
          <p14:tracePt t="4808" x="2946400" y="2279650"/>
          <p14:tracePt t="4837" x="2946400" y="2274888"/>
          <p14:tracePt t="4877" x="2946400" y="2262188"/>
          <p14:tracePt t="4893" x="2946400" y="2251075"/>
          <p14:tracePt t="4901" x="2941638" y="2244725"/>
          <p14:tracePt t="4909" x="2928938" y="2232025"/>
          <p14:tracePt t="4916" x="2917825" y="2220913"/>
          <p14:tracePt t="4925" x="2905125" y="2203450"/>
          <p14:tracePt t="4933" x="2881313" y="2173288"/>
          <p14:tracePt t="4941" x="2851150" y="2136775"/>
          <p14:tracePt t="4948" x="2816225" y="2084388"/>
          <p14:tracePt t="4957" x="2768600" y="2024063"/>
          <p14:tracePt t="4965" x="2708275" y="1958975"/>
          <p14:tracePt t="4973" x="2655888" y="1881188"/>
          <p14:tracePt t="4981" x="2608263" y="1809750"/>
          <p14:tracePt t="4988" x="2571750" y="1731963"/>
          <p14:tracePt t="4997" x="2536825" y="1666875"/>
          <p14:tracePt t="5005" x="2506663" y="1601788"/>
          <p14:tracePt t="5013" x="2493963" y="1547813"/>
          <p14:tracePt t="5021" x="2476500" y="1493838"/>
          <p14:tracePt t="5029" x="2465388" y="1458913"/>
          <p14:tracePt t="5037" x="2452688" y="1417638"/>
          <p14:tracePt t="5045" x="2446338" y="1393825"/>
          <p14:tracePt t="5054" x="2441575" y="1374775"/>
          <p14:tracePt t="5061" x="2441575" y="1370013"/>
          <p14:tracePt t="5101" x="2441575" y="1363663"/>
          <p14:tracePt t="5109" x="2452688" y="1363663"/>
          <p14:tracePt t="5117" x="2476500" y="1387475"/>
          <p14:tracePt t="5125" x="2489200" y="1417638"/>
          <p14:tracePt t="5133" x="2513013" y="1446213"/>
          <p14:tracePt t="5141" x="2536825" y="1476375"/>
          <p14:tracePt t="5148" x="2547938" y="1500188"/>
          <p14:tracePt t="5157" x="2565400" y="1517650"/>
          <p14:tracePt t="5165" x="2571750" y="1530350"/>
          <p14:tracePt t="5173" x="2571750" y="1536700"/>
          <p14:tracePt t="5277" x="2571750" y="1541463"/>
          <p14:tracePt t="5286" x="2571750" y="1560513"/>
          <p14:tracePt t="5293" x="2571750" y="1577975"/>
          <p14:tracePt t="5301" x="2571750" y="1595438"/>
          <p14:tracePt t="5309" x="2571750" y="1608138"/>
          <p14:tracePt t="5317" x="2571750" y="1612900"/>
          <p14:tracePt t="5332" x="2571750" y="1625600"/>
          <p14:tracePt t="5341" x="2571750" y="1636713"/>
          <p14:tracePt t="5349" x="2571750" y="1655763"/>
          <p14:tracePt t="5357" x="2565400" y="1673225"/>
          <p14:tracePt t="5365" x="2560638" y="1697038"/>
          <p14:tracePt t="5372" x="2560638" y="1714500"/>
          <p14:tracePt t="5381" x="2560638" y="1738313"/>
          <p14:tracePt t="5389" x="2560638" y="1768475"/>
          <p14:tracePt t="5396" x="2560638" y="1792288"/>
          <p14:tracePt t="5405" x="2560638" y="1803400"/>
          <p14:tracePt t="5421" x="2554288" y="1809750"/>
          <p14:tracePt t="5541" x="2554288" y="1803400"/>
          <p14:tracePt t="5548" x="2547938" y="1792288"/>
          <p14:tracePt t="5557" x="2547938" y="1785938"/>
          <p14:tracePt t="5573" x="2547938" y="1779588"/>
          <p14:tracePt t="5581" x="2547938" y="1774825"/>
          <p14:tracePt t="5597" x="2547938" y="1768475"/>
          <p14:tracePt t="5605" x="2547938" y="1762125"/>
          <p14:tracePt t="5613" x="2547938" y="1755775"/>
          <p14:tracePt t="5621" x="2547938" y="1744663"/>
          <p14:tracePt t="5637" x="2547938" y="1731963"/>
          <p14:tracePt t="5645" x="2547938" y="1727200"/>
          <p14:tracePt t="5661" x="2547938" y="1720850"/>
          <p14:tracePt t="5717" x="2547938" y="1714500"/>
          <p14:tracePt t="5741" x="2547938" y="1708150"/>
          <p14:tracePt t="5933" x="2554288" y="1720850"/>
          <p14:tracePt t="5948" x="2560638" y="1727200"/>
          <p14:tracePt t="5965" x="2560638" y="1731963"/>
          <p14:tracePt t="5981" x="2560638" y="1738313"/>
          <p14:tracePt t="5989" x="2565400" y="1744663"/>
          <p14:tracePt t="5997" x="2565400" y="1751013"/>
          <p14:tracePt t="6005" x="2565400" y="1755775"/>
          <p14:tracePt t="6013" x="2565400" y="1762125"/>
          <p14:tracePt t="6021" x="2565400" y="1774825"/>
          <p14:tracePt t="6029" x="2565400" y="1792288"/>
          <p14:tracePt t="6037" x="2571750" y="1803400"/>
          <p14:tracePt t="6044" x="2571750" y="1822450"/>
          <p14:tracePt t="6053" x="2584450" y="1851025"/>
          <p14:tracePt t="6061" x="2584450" y="1863725"/>
          <p14:tracePt t="6070" x="2589213" y="1881188"/>
          <p14:tracePt t="6077" x="2589213" y="1905000"/>
          <p14:tracePt t="6085" x="2601913" y="1922463"/>
          <p14:tracePt t="6093" x="2608263" y="1952625"/>
          <p14:tracePt t="6101" x="2608263" y="1982788"/>
          <p14:tracePt t="6109" x="2619375" y="2012950"/>
          <p14:tracePt t="6116" x="2619375" y="2036763"/>
          <p14:tracePt t="6125" x="2632075" y="2071688"/>
          <p14:tracePt t="6133" x="2636838" y="2101850"/>
          <p14:tracePt t="6141" x="2649538" y="2143125"/>
          <p14:tracePt t="6149" x="2660650" y="2179638"/>
          <p14:tracePt t="6157" x="2673350" y="2214563"/>
          <p14:tracePt t="6164" x="2673350" y="2255838"/>
          <p14:tracePt t="6173" x="2690813" y="2292350"/>
          <p14:tracePt t="6181" x="2690813" y="2339975"/>
          <p14:tracePt t="6189" x="2697163" y="2398713"/>
          <p14:tracePt t="6197" x="2708275" y="2459038"/>
          <p14:tracePt t="6205" x="2720975" y="2517775"/>
          <p14:tracePt t="6213" x="2720975" y="2571750"/>
          <p14:tracePt t="6221" x="2720975" y="2619375"/>
          <p14:tracePt t="6229" x="2732088" y="2673350"/>
          <p14:tracePt t="6237" x="2744788" y="2720975"/>
          <p14:tracePt t="6245" x="2744788" y="2774950"/>
          <p14:tracePt t="6254" x="2755900" y="2822575"/>
          <p14:tracePt t="6261" x="2762250" y="2874963"/>
          <p14:tracePt t="6270" x="2768600" y="2928938"/>
          <p14:tracePt t="6277" x="2768600" y="2976563"/>
          <p14:tracePt t="6286" x="2786063" y="3024188"/>
          <p14:tracePt t="6293" x="2786063" y="3071813"/>
          <p14:tracePt t="6303" x="2786063" y="3119438"/>
          <p14:tracePt t="6309" x="2786063" y="3167063"/>
          <p14:tracePt t="6320" x="2786063" y="3214688"/>
          <p14:tracePt t="6326" x="2786063" y="3262313"/>
          <p14:tracePt t="6336" x="2786063" y="3309938"/>
          <p14:tracePt t="6342" x="2792413" y="3357563"/>
          <p14:tracePt t="6353" x="2792413" y="3429000"/>
          <p14:tracePt t="6359" x="2809875" y="3513138"/>
          <p14:tracePt t="6370" x="2822575" y="3589338"/>
          <p14:tracePt t="6376" x="2833688" y="3679825"/>
          <p14:tracePt t="6387" x="2846388" y="3756025"/>
          <p14:tracePt t="6392" x="2846388" y="3827463"/>
          <p14:tracePt t="6404" x="2846388" y="3898900"/>
          <p14:tracePt t="6409" x="2846388" y="3952875"/>
          <p14:tracePt t="6420" x="2846388" y="4013200"/>
          <p14:tracePt t="6425" x="2846388" y="4060825"/>
          <p14:tracePt t="6437" x="2857500" y="4160838"/>
          <p14:tracePt t="6445" x="2863850" y="4208463"/>
          <p14:tracePt t="6454" x="2870200" y="4262438"/>
          <p14:tracePt t="6461" x="2881313" y="4316413"/>
          <p14:tracePt t="6470" x="2887663" y="4364038"/>
          <p14:tracePt t="6477" x="2894013" y="4418013"/>
          <p14:tracePt t="6487" x="2905125" y="4465638"/>
          <p14:tracePt t="6493" x="2911475" y="4500563"/>
          <p14:tracePt t="6503" x="2911475" y="4541838"/>
          <p14:tracePt t="6509" x="2911475" y="4578350"/>
          <p14:tracePt t="6520" x="2917825" y="4595813"/>
          <p14:tracePt t="6526" x="2917825" y="4613275"/>
          <p14:tracePt t="6537" x="2917825" y="4619625"/>
          <p14:tracePt t="6543" x="2922588" y="4637088"/>
          <p14:tracePt t="6559" x="2922588" y="4649788"/>
          <p14:tracePt t="6570" x="2928938" y="4656138"/>
          <p14:tracePt t="6576" x="2928938" y="4660900"/>
          <p14:tracePt t="6587" x="2928938" y="4679950"/>
          <p14:tracePt t="6603" x="2935288" y="4691063"/>
          <p14:tracePt t="6609" x="2935288" y="4697413"/>
          <p14:tracePt t="6620" x="2941638" y="4703763"/>
          <p14:tracePt t="6625" x="2941638" y="4708525"/>
          <p14:tracePt t="6637" x="2941638" y="4714875"/>
          <p14:tracePt t="6653" x="2946400" y="4714875"/>
          <p14:tracePt t="6717" x="2946400" y="4708525"/>
          <p14:tracePt t="6725" x="2946400" y="4691063"/>
          <p14:tracePt t="6733" x="2952750" y="4673600"/>
          <p14:tracePt t="6741" x="2952750" y="4660900"/>
          <p14:tracePt t="6757" x="2952750" y="4649788"/>
          <p14:tracePt t="6765" x="2959100" y="4637088"/>
          <p14:tracePt t="6773" x="2959100" y="4619625"/>
          <p14:tracePt t="6781" x="2970213" y="4602163"/>
          <p14:tracePt t="6789" x="2970213" y="4584700"/>
          <p14:tracePt t="6797" x="2970213" y="4578350"/>
          <p14:tracePt t="6805" x="2970213" y="4565650"/>
          <p14:tracePt t="6813" x="2970213" y="4554538"/>
          <p14:tracePt t="6821" x="2976563" y="4530725"/>
          <p14:tracePt t="6829" x="2976563" y="4518025"/>
          <p14:tracePt t="6837" x="2976563" y="4513263"/>
          <p14:tracePt t="6845" x="2982913" y="4513263"/>
          <p14:tracePt t="6853" x="2982913" y="4506913"/>
          <p14:tracePt t="7541" x="2989263" y="4506913"/>
          <p14:tracePt t="7557" x="3000375" y="4506913"/>
          <p14:tracePt t="7565" x="3017838" y="4506913"/>
          <p14:tracePt t="7573" x="3024188" y="4506913"/>
          <p14:tracePt t="7581" x="3048000" y="4506913"/>
          <p14:tracePt t="7589" x="3065463" y="4500563"/>
          <p14:tracePt t="7596" x="3089275" y="4500563"/>
          <p14:tracePt t="7605" x="3108325" y="4500563"/>
          <p14:tracePt t="7613" x="3125788" y="4494213"/>
          <p14:tracePt t="7621" x="3132138" y="4494213"/>
          <p14:tracePt t="7629" x="3136900" y="4494213"/>
          <p14:tracePt t="7701" x="3143250" y="4489450"/>
          <p14:tracePt t="7725" x="3143250" y="4483100"/>
          <p14:tracePt t="7741" x="3143250" y="4476750"/>
          <p14:tracePt t="7749" x="3149600" y="4470400"/>
          <p14:tracePt t="7757" x="3167063" y="4446588"/>
          <p14:tracePt t="7765" x="3179763" y="4435475"/>
          <p14:tracePt t="7773" x="3203575" y="4411663"/>
          <p14:tracePt t="7781" x="3227388" y="4394200"/>
          <p14:tracePt t="7789" x="3255963" y="4375150"/>
          <p14:tracePt t="7797" x="3298825" y="4357688"/>
          <p14:tracePt t="7805" x="3346450" y="4340225"/>
          <p14:tracePt t="7812" x="3398838" y="4322763"/>
          <p14:tracePt t="7821" x="3446463" y="4316413"/>
          <p14:tracePt t="7829" x="3513138" y="4303713"/>
          <p14:tracePt t="7837" x="3578225" y="4292600"/>
          <p14:tracePt t="7845" x="3649663" y="4279900"/>
          <p14:tracePt t="7853" x="3732213" y="4279900"/>
          <p14:tracePt t="7861" x="3822700" y="4268788"/>
          <p14:tracePt t="7870" x="3917950" y="4251325"/>
          <p14:tracePt t="7877" x="4017963" y="4244975"/>
          <p14:tracePt t="7885" x="4119563" y="4227513"/>
          <p14:tracePt t="7893" x="4221163" y="4214813"/>
          <p14:tracePt t="7901" x="4322763" y="4197350"/>
          <p14:tracePt t="7910" x="4418013" y="4184650"/>
          <p14:tracePt t="7917" x="4513263" y="4173538"/>
          <p14:tracePt t="7926" x="4595813" y="4160838"/>
          <p14:tracePt t="7933" x="4697413" y="4143375"/>
          <p14:tracePt t="7943" x="4792663" y="4137025"/>
          <p14:tracePt t="7949" x="4905375" y="4113213"/>
          <p14:tracePt t="7960" x="5000625" y="4102100"/>
          <p14:tracePt t="7965" x="5089525" y="4089400"/>
          <p14:tracePt t="7976" x="5184775" y="4071938"/>
          <p14:tracePt t="7981" x="5262563" y="4060825"/>
          <p14:tracePt t="7993" x="5346700" y="4048125"/>
          <p14:tracePt t="7998" x="5418138" y="4037013"/>
          <p14:tracePt t="8010" x="5476875" y="4030663"/>
          <p14:tracePt t="8013" x="5548313" y="4030663"/>
          <p14:tracePt t="8026" x="5608638" y="4030663"/>
          <p14:tracePt t="8029" x="5680075" y="4030663"/>
          <p14:tracePt t="8045" x="5745163" y="4030663"/>
          <p14:tracePt t="8045" x="5810250" y="4030663"/>
          <p14:tracePt t="8053" x="5870575" y="4030663"/>
          <p14:tracePt t="8060" x="5922963" y="4048125"/>
          <p14:tracePt t="8070" x="5983288" y="4060825"/>
          <p14:tracePt t="8077" x="6024563" y="4071938"/>
          <p14:tracePt t="8084" x="6072188" y="4084638"/>
          <p14:tracePt t="8093" x="6113463" y="4095750"/>
          <p14:tracePt t="8101" x="6149975" y="4108450"/>
          <p14:tracePt t="8110" x="6180138" y="4119563"/>
          <p14:tracePt t="8117" x="6203950" y="4119563"/>
          <p14:tracePt t="8126" x="6221413" y="4119563"/>
          <p14:tracePt t="8133" x="6232525" y="4125913"/>
          <p14:tracePt t="8245" x="6227763" y="4113213"/>
          <p14:tracePt t="8253" x="6208713" y="4071938"/>
          <p14:tracePt t="8260" x="6191250" y="4037013"/>
          <p14:tracePt t="8269" x="6167438" y="3989388"/>
          <p14:tracePt t="8277" x="6126163" y="3929063"/>
          <p14:tracePt t="8285" x="6089650" y="3863975"/>
          <p14:tracePt t="8293" x="6042025" y="3779838"/>
          <p14:tracePt t="8301" x="5989638" y="3697288"/>
          <p14:tracePt t="8309" x="5922963" y="3602038"/>
          <p14:tracePt t="8317" x="5864225" y="3513138"/>
          <p14:tracePt t="8325" x="5799138" y="3417888"/>
          <p14:tracePt t="8333" x="5738813" y="3309938"/>
          <p14:tracePt t="8341" x="5667375" y="3179763"/>
          <p14:tracePt t="8348" x="5595938" y="3071813"/>
          <p14:tracePt t="8357" x="5518150" y="2959100"/>
          <p14:tracePt t="8364" x="5435600" y="2840038"/>
          <p14:tracePt t="8373" x="5357813" y="2744788"/>
          <p14:tracePt t="8380" x="5280025" y="2649538"/>
          <p14:tracePt t="8388" x="5214938" y="2560638"/>
          <p14:tracePt t="8396" x="5160963" y="2489200"/>
          <p14:tracePt t="8405" x="5126038" y="2428875"/>
          <p14:tracePt t="8413" x="5102225" y="2374900"/>
          <p14:tracePt t="8421" x="5084763" y="2333625"/>
          <p14:tracePt t="8428" x="5065713" y="2286000"/>
          <p14:tracePt t="8437" x="5048250" y="2251075"/>
          <p14:tracePt t="8445" x="5041900" y="2227263"/>
          <p14:tracePt t="8454" x="5037138" y="2203450"/>
          <p14:tracePt t="8461" x="5030788" y="2190750"/>
          <p14:tracePt t="8470" x="5024438" y="2179638"/>
          <p14:tracePt t="8477" x="5024438" y="2166938"/>
          <p14:tracePt t="8486" x="5024438" y="2160588"/>
          <p14:tracePt t="8493" x="5024438" y="2155825"/>
          <p14:tracePt t="8520" x="5024438" y="2149475"/>
          <p14:tracePt t="8526" x="5018088" y="2149475"/>
          <p14:tracePt t="8536" x="5013325" y="2132013"/>
          <p14:tracePt t="8543" x="5006975" y="2132013"/>
          <p14:tracePt t="8554" x="5000625" y="2125663"/>
          <p14:tracePt t="8559" x="4989513" y="2112963"/>
          <p14:tracePt t="8570" x="4983163" y="2101850"/>
          <p14:tracePt t="8576" x="4965700" y="2078038"/>
          <p14:tracePt t="8587" x="4953000" y="2060575"/>
          <p14:tracePt t="8593" x="4929188" y="2030413"/>
          <p14:tracePt t="8603" x="4899025" y="2000250"/>
          <p14:tracePt t="8609" x="4870450" y="1958975"/>
          <p14:tracePt t="8620" x="4833938" y="1917700"/>
          <p14:tracePt t="8621" x="4803775" y="1881188"/>
          <p14:tracePt t="8629" x="4779963" y="1839913"/>
          <p14:tracePt t="8637" x="4745038" y="1792288"/>
          <p14:tracePt t="8645" x="4714875" y="1751013"/>
          <p14:tracePt t="8654" x="4684713" y="1714500"/>
          <p14:tracePt t="8661" x="4649788" y="1673225"/>
          <p14:tracePt t="8670" x="4619625" y="1636713"/>
          <p14:tracePt t="8677" x="4589463" y="1608138"/>
          <p14:tracePt t="8686" x="4554538" y="1571625"/>
          <p14:tracePt t="8693" x="4506913" y="1541463"/>
          <p14:tracePt t="8703" x="4470400" y="1524000"/>
          <p14:tracePt t="8709" x="4446588" y="1506538"/>
          <p14:tracePt t="8720" x="4435475" y="1489075"/>
          <p14:tracePt t="8726" x="4429125" y="1489075"/>
          <p14:tracePt t="8737" x="4422775" y="1482725"/>
          <p14:tracePt t="8765" x="4422775" y="1476375"/>
          <p14:tracePt t="8869" x="4441825" y="1506538"/>
          <p14:tracePt t="8877" x="4465638" y="1547813"/>
          <p14:tracePt t="8885" x="4483100" y="1584325"/>
          <p14:tracePt t="8893" x="4506913" y="1625600"/>
          <p14:tracePt t="8901" x="4530725" y="1673225"/>
          <p14:tracePt t="8909" x="4554538" y="1714500"/>
          <p14:tracePt t="8917" x="4578350" y="1762125"/>
          <p14:tracePt t="8925" x="4602163" y="1809750"/>
          <p14:tracePt t="8933" x="4643438" y="1857375"/>
          <p14:tracePt t="8940" x="4679950" y="1917700"/>
          <p14:tracePt t="8949" x="4721225" y="1982788"/>
          <p14:tracePt t="8956" x="4762500" y="2060575"/>
          <p14:tracePt t="8965" x="4810125" y="2143125"/>
          <p14:tracePt t="8973" x="4857750" y="2227263"/>
          <p14:tracePt t="8981" x="4911725" y="2309813"/>
          <p14:tracePt t="8989" x="4965700" y="2405063"/>
          <p14:tracePt t="8997" x="5013325" y="2513013"/>
          <p14:tracePt t="9005" x="5048250" y="2595563"/>
          <p14:tracePt t="9013" x="5095875" y="2690813"/>
          <p14:tracePt t="9021" x="5143500" y="2768600"/>
          <p14:tracePt t="9028" x="5191125" y="2857500"/>
          <p14:tracePt t="9037" x="5245100" y="2946400"/>
          <p14:tracePt t="9045" x="5286375" y="3024188"/>
          <p14:tracePt t="9054" x="5340350" y="3119438"/>
          <p14:tracePt t="9061" x="5387975" y="3203575"/>
          <p14:tracePt t="9070" x="5435600" y="3292475"/>
          <p14:tracePt t="9077" x="5489575" y="3375025"/>
          <p14:tracePt t="9087" x="5541963" y="3459163"/>
          <p14:tracePt t="9093" x="5595938" y="3517900"/>
          <p14:tracePt t="9104" x="5637213" y="3584575"/>
          <p14:tracePt t="9110" x="5667375" y="3643313"/>
          <p14:tracePt t="9120" x="5697538" y="3703638"/>
          <p14:tracePt t="9127" x="5732463" y="3768725"/>
          <p14:tracePt t="9136" x="5768975" y="3833813"/>
          <p14:tracePt t="9143" x="5816600" y="3922713"/>
          <p14:tracePt t="9153" x="5870575" y="4017963"/>
          <p14:tracePt t="9160" x="5929313" y="4113213"/>
          <p14:tracePt t="9170" x="5989638" y="4221163"/>
          <p14:tracePt t="9176" x="6042025" y="4327525"/>
          <p14:tracePt t="9186" x="6096000" y="4422775"/>
          <p14:tracePt t="9193" x="6149975" y="4506913"/>
          <p14:tracePt t="9203" x="6203950" y="4578350"/>
          <p14:tracePt t="9210" x="6251575" y="4637088"/>
          <p14:tracePt t="9220" x="6299200" y="4691063"/>
          <p14:tracePt t="9226" x="6346825" y="4738688"/>
          <p14:tracePt t="9237" x="6429375" y="4822825"/>
          <p14:tracePt t="9245" x="6477000" y="4857750"/>
          <p14:tracePt t="9253" x="6507163" y="4887913"/>
          <p14:tracePt t="9261" x="6530975" y="4911725"/>
          <p14:tracePt t="9270" x="6565900" y="4935538"/>
          <p14:tracePt t="9277" x="6584950" y="4953000"/>
          <p14:tracePt t="9287" x="6596063" y="4959350"/>
          <p14:tracePt t="9294" x="6608763" y="4970463"/>
          <p14:tracePt t="9303" x="6613525" y="4976813"/>
          <p14:tracePt t="9317" x="6613525" y="4983163"/>
          <p14:tracePt t="10525" x="6608763" y="4983163"/>
          <p14:tracePt t="10605" x="6602413" y="4983163"/>
          <p14:tracePt t="10661" x="6596063" y="4983163"/>
          <p14:tracePt t="10693" x="6589713" y="4983163"/>
          <p14:tracePt t="11093" x="6584950" y="4983163"/>
          <p14:tracePt t="11181" x="6578600" y="4983163"/>
          <p14:tracePt t="11197" x="6572250" y="4983163"/>
          <p14:tracePt t="11213" x="6554788" y="4983163"/>
          <p14:tracePt t="11221" x="6537325" y="4983163"/>
          <p14:tracePt t="11229" x="6518275" y="4983163"/>
          <p14:tracePt t="11237" x="6500813" y="4983163"/>
          <p14:tracePt t="11245" x="6483350" y="4983163"/>
          <p14:tracePt t="11253" x="6453188" y="4983163"/>
          <p14:tracePt t="11260" x="6435725" y="4983163"/>
          <p14:tracePt t="11269" x="6418263" y="4983163"/>
          <p14:tracePt t="11277" x="6399213" y="4983163"/>
          <p14:tracePt t="11293" x="6388100" y="4983163"/>
          <p14:tracePt t="11301" x="6375400" y="4989513"/>
          <p14:tracePt t="11309" x="6370638" y="4989513"/>
          <p14:tracePt t="11373" x="6370638" y="4994275"/>
          <p14:tracePt t="11405" x="6370638" y="5000625"/>
          <p14:tracePt t="11437" x="6370638" y="5006975"/>
          <p14:tracePt t="11469" x="6370638" y="5013325"/>
          <p14:tracePt t="11501" x="6375400" y="5018088"/>
          <p14:tracePt t="11517" x="6375400" y="5024438"/>
          <p14:tracePt t="11605" x="6388100" y="5024438"/>
          <p14:tracePt t="11613" x="6394450" y="5030788"/>
          <p14:tracePt t="11629" x="6399213" y="5030788"/>
          <p14:tracePt t="11637" x="6399213" y="5037138"/>
          <p14:tracePt t="11653" x="6411913" y="5041900"/>
          <p14:tracePt t="11661" x="6418263" y="5041900"/>
          <p14:tracePt t="11670" x="6418263" y="5048250"/>
          <p14:tracePt t="11684" x="6423025" y="5048250"/>
          <p14:tracePt t="11700" x="6423025" y="5054600"/>
          <p14:tracePt t="11717" x="6429375" y="5054600"/>
          <p14:tracePt t="11732" x="6435725" y="5054600"/>
          <p14:tracePt t="11741" x="6442075" y="5060950"/>
          <p14:tracePt t="11757" x="6453188" y="5065713"/>
          <p14:tracePt t="11773" x="6459538" y="5065713"/>
          <p14:tracePt t="11788" x="6465888" y="5072063"/>
          <p14:tracePt t="11892" x="6465888" y="507841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0AF17F-B823-4348-AE1E-E3A820BBDC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98" r="56212" b="29032"/>
          <a:stretch/>
        </p:blipFill>
        <p:spPr>
          <a:xfrm>
            <a:off x="371475" y="85617"/>
            <a:ext cx="3328988" cy="3360463"/>
          </a:xfrm>
          <a:prstGeom prst="rect">
            <a:avLst/>
          </a:prstGeom>
        </p:spPr>
      </p:pic>
      <p:pic>
        <p:nvPicPr>
          <p:cNvPr id="3" name="Picture 2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2A8036EF-6556-3A26-E4E2-368B9DC73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3217" y="2314575"/>
            <a:ext cx="7113566" cy="43728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D24C18-9F90-CD0D-76D2-519B270D60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051" r="14720" b="29032"/>
          <a:stretch/>
        </p:blipFill>
        <p:spPr>
          <a:xfrm>
            <a:off x="1331942" y="3497537"/>
            <a:ext cx="3195635" cy="336046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1B1257-90C0-F31F-2714-FED084C89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0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97"/>
    </mc:Choice>
    <mc:Fallback>
      <p:transition spd="slow" advTm="76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095" x="6459538" y="5078413"/>
          <p14:tracePt t="20245" x="6459538" y="5084763"/>
          <p14:tracePt t="20277" x="6459538" y="5089525"/>
          <p14:tracePt t="20525" x="6459538" y="5095875"/>
          <p14:tracePt t="20749" x="6459538" y="5102225"/>
          <p14:tracePt t="20765" x="6465888" y="5102225"/>
          <p14:tracePt t="20797" x="6470650" y="5102225"/>
          <p14:tracePt t="20813" x="6477000" y="5102225"/>
          <p14:tracePt t="20829" x="6483350" y="5102225"/>
          <p14:tracePt t="20853" x="6489700" y="5102225"/>
          <p14:tracePt t="20909" x="6465888" y="5102225"/>
          <p14:tracePt t="20917" x="6405563" y="5113338"/>
          <p14:tracePt t="20925" x="6316663" y="5126038"/>
          <p14:tracePt t="20933" x="6208713" y="5137150"/>
          <p14:tracePt t="20941" x="6096000" y="5149850"/>
          <p14:tracePt t="20949" x="5983288" y="5167313"/>
          <p14:tracePt t="20957" x="5857875" y="5184775"/>
          <p14:tracePt t="20965" x="5751513" y="5203825"/>
          <p14:tracePt t="20973" x="5637213" y="5214938"/>
          <p14:tracePt t="20981" x="5537200" y="5232400"/>
          <p14:tracePt t="20989" x="5446713" y="5245100"/>
          <p14:tracePt t="20997" x="5370513" y="5256213"/>
          <p14:tracePt t="21005" x="5316538" y="5268913"/>
          <p14:tracePt t="21013" x="5286375" y="5280025"/>
          <p14:tracePt t="21021" x="5275263" y="5280025"/>
          <p14:tracePt t="21069" x="5280025" y="5280025"/>
          <p14:tracePt t="21078" x="5292725" y="5280025"/>
          <p14:tracePt t="21093" x="5303838" y="5280025"/>
          <p14:tracePt t="21101" x="5322888" y="5280025"/>
          <p14:tracePt t="21109" x="5327650" y="5280025"/>
          <p14:tracePt t="21117" x="5340350" y="5280025"/>
          <p14:tracePt t="21125" x="5351463" y="5280025"/>
          <p14:tracePt t="21133" x="5357813" y="5280025"/>
          <p14:tracePt t="21141" x="5364163" y="5280025"/>
          <p14:tracePt t="21149" x="5370513" y="5280025"/>
          <p14:tracePt t="21181" x="5370513" y="5286375"/>
          <p14:tracePt t="21205" x="5381625" y="5303838"/>
          <p14:tracePt t="21213" x="5381625" y="5316538"/>
          <p14:tracePt t="21221" x="5387975" y="5322888"/>
          <p14:tracePt t="21229" x="5394325" y="5334000"/>
          <p14:tracePt t="21237" x="5394325" y="5340350"/>
          <p14:tracePt t="21253" x="5399088" y="5346700"/>
          <p14:tracePt t="21262" x="5399088" y="5351463"/>
          <p14:tracePt t="21309" x="5405438" y="5351463"/>
          <p14:tracePt t="21317" x="5405438" y="5357813"/>
          <p14:tracePt t="21509" x="5411788" y="5364163"/>
          <p14:tracePt t="21661" x="5411788" y="5370513"/>
          <p14:tracePt t="21685" x="5418138" y="5370513"/>
          <p14:tracePt t="21701" x="5429250" y="5381625"/>
          <p14:tracePt t="21709" x="5435600" y="5387975"/>
          <p14:tracePt t="21717" x="5441950" y="5405438"/>
          <p14:tracePt t="21725" x="5441950" y="5411788"/>
          <p14:tracePt t="21733" x="5453063" y="5429250"/>
          <p14:tracePt t="21741" x="5459413" y="5435600"/>
          <p14:tracePt t="21749" x="5465763" y="5446713"/>
          <p14:tracePt t="21757" x="5470525" y="5459413"/>
          <p14:tracePt t="21765" x="5470525" y="5465763"/>
          <p14:tracePt t="21773" x="5483225" y="5483225"/>
          <p14:tracePt t="21781" x="5489575" y="5494338"/>
          <p14:tracePt t="21789" x="5507038" y="5518150"/>
          <p14:tracePt t="21797" x="5518150" y="5530850"/>
          <p14:tracePt t="21805" x="5530850" y="5537200"/>
          <p14:tracePt t="21813" x="5548313" y="5548313"/>
          <p14:tracePt t="21821" x="5554663" y="5554663"/>
          <p14:tracePt t="21830" x="5565775" y="5561013"/>
          <p14:tracePt t="21837" x="5578475" y="5565775"/>
          <p14:tracePt t="21853" x="5584825" y="5565775"/>
          <p14:tracePt t="21863" x="5589588" y="5572125"/>
          <p14:tracePt t="21877" x="5595938" y="5572125"/>
          <p14:tracePt t="22053" x="5589588" y="5565775"/>
          <p14:tracePt t="22062" x="5578475" y="5565775"/>
          <p14:tracePt t="22069" x="5548313" y="5554663"/>
          <p14:tracePt t="22078" x="5524500" y="5548313"/>
          <p14:tracePt t="22085" x="5494338" y="5541963"/>
          <p14:tracePt t="22093" x="5476875" y="5537200"/>
          <p14:tracePt t="22101" x="5459413" y="5530850"/>
          <p14:tracePt t="22117" x="5453063" y="5530850"/>
          <p14:tracePt t="22133" x="5446713" y="5524500"/>
          <p14:tracePt t="22878" x="5418138" y="5518150"/>
          <p14:tracePt t="22885" x="5364163" y="5518150"/>
          <p14:tracePt t="22893" x="5316538" y="5518150"/>
          <p14:tracePt t="22901" x="5251450" y="5513388"/>
          <p14:tracePt t="22909" x="5191125" y="5494338"/>
          <p14:tracePt t="22917" x="5108575" y="5470525"/>
          <p14:tracePt t="22925" x="4983163" y="5435600"/>
          <p14:tracePt t="22933" x="4779963" y="5394325"/>
          <p14:tracePt t="22941" x="4513263" y="5322888"/>
          <p14:tracePt t="22949" x="4156075" y="5227638"/>
          <p14:tracePt t="22957" x="3768725" y="5113338"/>
          <p14:tracePt t="22965" x="3398838" y="5024438"/>
          <p14:tracePt t="22973" x="3065463" y="4959350"/>
          <p14:tracePt t="22981" x="2803525" y="4918075"/>
          <p14:tracePt t="22989" x="2649538" y="4887913"/>
          <p14:tracePt t="22997" x="2524125" y="4875213"/>
          <p14:tracePt t="23005" x="2446338" y="4864100"/>
          <p14:tracePt t="23014" x="2393950" y="4846638"/>
          <p14:tracePt t="23021" x="2346325" y="4822825"/>
          <p14:tracePt t="23030" x="2333625" y="4822825"/>
          <p14:tracePt t="23053" x="2333625" y="4816475"/>
          <p14:tracePt t="23062" x="2339975" y="4816475"/>
          <p14:tracePt t="23069" x="2357438" y="4810125"/>
          <p14:tracePt t="23078" x="2381250" y="4803775"/>
          <p14:tracePt t="23085" x="2422525" y="4803775"/>
          <p14:tracePt t="23093" x="2459038" y="4803775"/>
          <p14:tracePt t="23101" x="2489200" y="4803775"/>
          <p14:tracePt t="23109" x="2500313" y="4803775"/>
          <p14:tracePt t="23125" x="2506663" y="4803775"/>
          <p14:tracePt t="23157" x="2506663" y="4792663"/>
          <p14:tracePt t="23165" x="2506663" y="4768850"/>
          <p14:tracePt t="23173" x="2506663" y="4727575"/>
          <p14:tracePt t="23181" x="2500313" y="4673600"/>
          <p14:tracePt t="23189" x="2482850" y="4595813"/>
          <p14:tracePt t="23197" x="2470150" y="4506913"/>
          <p14:tracePt t="23205" x="2459038" y="4370388"/>
          <p14:tracePt t="23213" x="2428875" y="4197350"/>
          <p14:tracePt t="23221" x="2411413" y="3965575"/>
          <p14:tracePt t="23229" x="2411413" y="3703638"/>
          <p14:tracePt t="23237" x="2411413" y="3381375"/>
          <p14:tracePt t="23245" x="2411413" y="3036888"/>
          <p14:tracePt t="23253" x="2411413" y="2714625"/>
          <p14:tracePt t="23262" x="2411413" y="2333625"/>
          <p14:tracePt t="23269" x="2411413" y="1958975"/>
          <p14:tracePt t="23277" x="2411413" y="1625600"/>
          <p14:tracePt t="23285" x="2452688" y="1333500"/>
          <p14:tracePt t="23293" x="2482850" y="1084263"/>
          <p14:tracePt t="23301" x="2506663" y="928688"/>
          <p14:tracePt t="23309" x="2513013" y="792163"/>
          <p14:tracePt t="23317" x="2513013" y="684213"/>
          <p14:tracePt t="23325" x="2500313" y="601663"/>
          <p14:tracePt t="23333" x="2489200" y="517525"/>
          <p14:tracePt t="23341" x="2465388" y="452438"/>
          <p14:tracePt t="23349" x="2452688" y="417513"/>
          <p14:tracePt t="23357" x="2446338" y="398463"/>
          <p14:tracePt t="23389" x="2446338" y="393700"/>
          <p14:tracePt t="23397" x="2441575" y="393700"/>
          <p14:tracePt t="23414" x="2435225" y="393700"/>
          <p14:tracePt t="23421" x="2435225" y="398463"/>
          <p14:tracePt t="23430" x="2428875" y="398463"/>
          <p14:tracePt t="23437" x="2417763" y="398463"/>
          <p14:tracePt t="23445" x="2405063" y="411163"/>
          <p14:tracePt t="23453" x="2387600" y="422275"/>
          <p14:tracePt t="23462" x="2374900" y="434975"/>
          <p14:tracePt t="23469" x="2370138" y="446088"/>
          <p14:tracePt t="23478" x="2351088" y="452438"/>
          <p14:tracePt t="23485" x="2346325" y="452438"/>
          <p14:tracePt t="23509" x="2346325" y="458788"/>
          <p14:tracePt t="23517" x="2351088" y="465138"/>
          <p14:tracePt t="23525" x="2357438" y="465138"/>
          <p14:tracePt t="23533" x="2381250" y="476250"/>
          <p14:tracePt t="23541" x="2405063" y="482600"/>
          <p14:tracePt t="23549" x="2435225" y="482600"/>
          <p14:tracePt t="23557" x="2465388" y="482600"/>
          <p14:tracePt t="23565" x="2493963" y="482600"/>
          <p14:tracePt t="23573" x="2524125" y="458788"/>
          <p14:tracePt t="23581" x="2547938" y="441325"/>
          <p14:tracePt t="23589" x="2560638" y="404813"/>
          <p14:tracePt t="23597" x="2578100" y="369888"/>
          <p14:tracePt t="23605" x="2584450" y="339725"/>
          <p14:tracePt t="23614" x="2589213" y="298450"/>
          <p14:tracePt t="23621" x="2595563" y="268288"/>
          <p14:tracePt t="23629" x="2595563" y="238125"/>
          <p14:tracePt t="23637" x="2595563" y="214313"/>
          <p14:tracePt t="23645" x="2595563" y="190500"/>
          <p14:tracePt t="23653" x="2589213" y="173038"/>
          <p14:tracePt t="23661" x="2571750" y="155575"/>
          <p14:tracePt t="23669" x="2560638" y="142875"/>
          <p14:tracePt t="23678" x="2536825" y="136525"/>
          <p14:tracePt t="23685" x="2513013" y="119063"/>
          <p14:tracePt t="23693" x="2493963" y="112713"/>
          <p14:tracePt t="23701" x="2476500" y="101600"/>
          <p14:tracePt t="23709" x="2465388" y="95250"/>
          <p14:tracePt t="23717" x="2459038" y="88900"/>
          <p14:tracePt t="23725" x="2452688" y="88900"/>
          <p14:tracePt t="23733" x="2446338" y="88900"/>
          <p14:tracePt t="23741" x="2435225" y="88900"/>
          <p14:tracePt t="23749" x="2411413" y="88900"/>
          <p14:tracePt t="23757" x="2387600" y="88900"/>
          <p14:tracePt t="23765" x="2363788" y="88900"/>
          <p14:tracePt t="23773" x="2346325" y="88900"/>
          <p14:tracePt t="23781" x="2327275" y="88900"/>
          <p14:tracePt t="23789" x="2316163" y="84138"/>
          <p14:tracePt t="23798" x="2303463" y="84138"/>
          <p14:tracePt t="23805" x="2286000" y="84138"/>
          <p14:tracePt t="23814" x="2262188" y="84138"/>
          <p14:tracePt t="23821" x="2227263" y="84138"/>
          <p14:tracePt t="23831" x="2184400" y="84138"/>
          <p14:tracePt t="23837" x="2143125" y="84138"/>
          <p14:tracePt t="23847" x="2095500" y="88900"/>
          <p14:tracePt t="23853" x="2060575" y="101600"/>
          <p14:tracePt t="23864" x="2012950" y="125413"/>
          <p14:tracePt t="23869" x="1965325" y="149225"/>
          <p14:tracePt t="23881" x="1917700" y="179388"/>
          <p14:tracePt t="23885" x="1863725" y="203200"/>
          <p14:tracePt t="23897" x="1785938" y="231775"/>
          <p14:tracePt t="23901" x="1727200" y="268288"/>
          <p14:tracePt t="23914" x="1643063" y="309563"/>
          <p14:tracePt t="23918" x="1577975" y="350838"/>
          <p14:tracePt t="23931" x="1512888" y="387350"/>
          <p14:tracePt t="23934" x="1446213" y="422275"/>
          <p14:tracePt t="23947" x="1381125" y="446088"/>
          <p14:tracePt t="23951" x="1339850" y="458788"/>
          <p14:tracePt t="23964" x="1292225" y="482600"/>
          <p14:tracePt t="23967" x="1244600" y="500063"/>
          <p14:tracePt t="23981" x="1208088" y="517525"/>
          <p14:tracePt t="23982" x="1173163" y="541338"/>
          <p14:tracePt t="23989" x="1125538" y="571500"/>
          <p14:tracePt t="23998" x="1084263" y="601663"/>
          <p14:tracePt t="24005" x="1036638" y="636588"/>
          <p14:tracePt t="24014" x="1000125" y="666750"/>
          <p14:tracePt t="24021" x="952500" y="696913"/>
          <p14:tracePt t="24031" x="911225" y="727075"/>
          <p14:tracePt t="24037" x="874713" y="755650"/>
          <p14:tracePt t="24048" x="833438" y="785813"/>
          <p14:tracePt t="24053" x="785813" y="815975"/>
          <p14:tracePt t="24064" x="750888" y="846138"/>
          <p14:tracePt t="24069" x="720725" y="874713"/>
          <p14:tracePt t="24081" x="690563" y="898525"/>
          <p14:tracePt t="24085" x="655638" y="941388"/>
          <p14:tracePt t="24098" x="625475" y="969963"/>
          <p14:tracePt t="24101" x="584200" y="1006475"/>
          <p14:tracePt t="24114" x="547688" y="1036638"/>
          <p14:tracePt t="24118" x="506413" y="1065213"/>
          <p14:tracePt t="24131" x="482600" y="1084263"/>
          <p14:tracePt t="24134" x="469900" y="1095375"/>
          <p14:tracePt t="24148" x="469900" y="1112838"/>
          <p14:tracePt t="24150" x="465138" y="1149350"/>
          <p14:tracePt t="24164" x="465138" y="1196975"/>
          <p14:tracePt t="24167" x="465138" y="1255713"/>
          <p14:tracePt t="24181" x="465138" y="1381125"/>
          <p14:tracePt t="24189" x="452438" y="1435100"/>
          <p14:tracePt t="24198" x="441325" y="1476375"/>
          <p14:tracePt t="24205" x="428625" y="1506538"/>
          <p14:tracePt t="24214" x="422275" y="1530350"/>
          <p14:tracePt t="24221" x="411163" y="1554163"/>
          <p14:tracePt t="24232" x="404813" y="1571625"/>
          <p14:tracePt t="24237" x="404813" y="1595438"/>
          <p14:tracePt t="24248" x="404813" y="1625600"/>
          <p14:tracePt t="24253" x="404813" y="1666875"/>
          <p14:tracePt t="24264" x="404813" y="1727200"/>
          <p14:tracePt t="24269" x="428625" y="1798638"/>
          <p14:tracePt t="24281" x="458788" y="1870075"/>
          <p14:tracePt t="24285" x="500063" y="1958975"/>
          <p14:tracePt t="24298" x="536575" y="2041525"/>
          <p14:tracePt t="24301" x="571500" y="2125663"/>
          <p14:tracePt t="24314" x="601663" y="2197100"/>
          <p14:tracePt t="24318" x="631825" y="2268538"/>
          <p14:tracePt t="24331" x="660400" y="2333625"/>
          <p14:tracePt t="24334" x="696913" y="2398713"/>
          <p14:tracePt t="24348" x="731838" y="2459038"/>
          <p14:tracePt t="24351" x="762000" y="2517775"/>
          <p14:tracePt t="24365" x="803275" y="2571750"/>
          <p14:tracePt t="24365" x="839788" y="2625725"/>
          <p14:tracePt t="24373" x="874713" y="2679700"/>
          <p14:tracePt t="24381" x="922338" y="2732088"/>
          <p14:tracePt t="24389" x="965200" y="2779713"/>
          <p14:tracePt t="24398" x="1000125" y="2809875"/>
          <p14:tracePt t="24405" x="1041400" y="2851150"/>
          <p14:tracePt t="24414" x="1077913" y="2874963"/>
          <p14:tracePt t="24421" x="1125538" y="2894013"/>
          <p14:tracePt t="24431" x="1173163" y="2898775"/>
          <p14:tracePt t="24437" x="1227138" y="2905125"/>
          <p14:tracePt t="24448" x="1279525" y="2917825"/>
          <p14:tracePt t="24453" x="1333500" y="2917825"/>
          <p14:tracePt t="24464" x="1387475" y="2917825"/>
          <p14:tracePt t="24469" x="1441450" y="2917825"/>
          <p14:tracePt t="24481" x="1500188" y="2917825"/>
          <p14:tracePt t="24485" x="1554163" y="2922588"/>
          <p14:tracePt t="24498" x="1608138" y="2928938"/>
          <p14:tracePt t="24501" x="1655763" y="2941638"/>
          <p14:tracePt t="24514" x="1714500" y="2946400"/>
          <p14:tracePt t="24517" x="1768475" y="2952750"/>
          <p14:tracePt t="24531" x="1816100" y="2970213"/>
          <p14:tracePt t="24535" x="1857375" y="2970213"/>
          <p14:tracePt t="24548" x="1887538" y="2976563"/>
          <p14:tracePt t="24550" x="1922463" y="2976563"/>
          <p14:tracePt t="24565" x="1946275" y="2982913"/>
          <p14:tracePt t="24565" x="1982788" y="2989263"/>
          <p14:tracePt t="24573" x="2017713" y="2994025"/>
          <p14:tracePt t="24581" x="2065338" y="3000375"/>
          <p14:tracePt t="24589" x="2112963" y="3000375"/>
          <p14:tracePt t="24598" x="2173288" y="3000375"/>
          <p14:tracePt t="24605" x="2227263" y="3000375"/>
          <p14:tracePt t="24614" x="2279650" y="3000375"/>
          <p14:tracePt t="24621" x="2339975" y="3000375"/>
          <p14:tracePt t="24631" x="2398713" y="3000375"/>
          <p14:tracePt t="24637" x="2465388" y="3000375"/>
          <p14:tracePt t="24648" x="2524125" y="3000375"/>
          <p14:tracePt t="24653" x="2578100" y="3000375"/>
          <p14:tracePt t="24664" x="2636838" y="3000375"/>
          <p14:tracePt t="24669" x="2684463" y="3000375"/>
          <p14:tracePt t="24681" x="2732088" y="3000375"/>
          <p14:tracePt t="24685" x="2779713" y="3000375"/>
          <p14:tracePt t="24698" x="2816225" y="2982913"/>
          <p14:tracePt t="24701" x="2857500" y="2970213"/>
          <p14:tracePt t="24715" x="2898775" y="2952750"/>
          <p14:tracePt t="24718" x="2941638" y="2928938"/>
          <p14:tracePt t="24731" x="2989263" y="2911475"/>
          <p14:tracePt t="24734" x="3030538" y="2894013"/>
          <p14:tracePt t="24748" x="3078163" y="2874963"/>
          <p14:tracePt t="24752" x="3119438" y="2851150"/>
          <p14:tracePt t="24765" x="3155950" y="2840038"/>
          <p14:tracePt t="24765" x="3197225" y="2822575"/>
          <p14:tracePt t="24773" x="3244850" y="2816225"/>
          <p14:tracePt t="24781" x="3298825" y="2798763"/>
          <p14:tracePt t="24789" x="3340100" y="2792413"/>
          <p14:tracePt t="24798" x="3387725" y="2792413"/>
          <p14:tracePt t="24805" x="3417888" y="2786063"/>
          <p14:tracePt t="24815" x="3441700" y="2774950"/>
          <p14:tracePt t="24821" x="3459163" y="2774950"/>
          <p14:tracePt t="24831" x="3476625" y="2768600"/>
          <p14:tracePt t="24837" x="3489325" y="2762250"/>
          <p14:tracePt t="24848" x="3500438" y="2755900"/>
          <p14:tracePt t="24853" x="3517900" y="2744788"/>
          <p14:tracePt t="24864" x="3530600" y="2732088"/>
          <p14:tracePt t="24869" x="3548063" y="2714625"/>
          <p14:tracePt t="24881" x="3554413" y="2703513"/>
          <p14:tracePt t="24885" x="3571875" y="2673350"/>
          <p14:tracePt t="24898" x="3584575" y="2643188"/>
          <p14:tracePt t="24901" x="3595688" y="2619375"/>
          <p14:tracePt t="24915" x="3613150" y="2578100"/>
          <p14:tracePt t="24918" x="3625850" y="2530475"/>
          <p14:tracePt t="24932" x="3636963" y="2476500"/>
          <p14:tracePt t="24934" x="3643313" y="2422525"/>
          <p14:tracePt t="24948" x="3660775" y="2374900"/>
          <p14:tracePt t="24951" x="3667125" y="2322513"/>
          <p14:tracePt t="24965" x="3684588" y="2268538"/>
          <p14:tracePt t="24965" x="3690938" y="2197100"/>
          <p14:tracePt t="24973" x="3708400" y="2136775"/>
          <p14:tracePt t="24981" x="3714750" y="2071688"/>
          <p14:tracePt t="24989" x="3727450" y="2012950"/>
          <p14:tracePt t="24998" x="3744913" y="1952625"/>
          <p14:tracePt t="25005" x="3762375" y="1898650"/>
          <p14:tracePt t="25015" x="3779838" y="1839913"/>
          <p14:tracePt t="25021" x="3786188" y="1785938"/>
          <p14:tracePt t="25031" x="3786188" y="1731963"/>
          <p14:tracePt t="25037" x="3786188" y="1679575"/>
          <p14:tracePt t="25048" x="3779838" y="1625600"/>
          <p14:tracePt t="25053" x="3768725" y="1577975"/>
          <p14:tracePt t="25065" x="3751263" y="1530350"/>
          <p14:tracePt t="25069" x="3732213" y="1489075"/>
          <p14:tracePt t="25081" x="3708400" y="1446213"/>
          <p14:tracePt t="25085" x="3684588" y="1411288"/>
          <p14:tracePt t="25098" x="3667125" y="1381125"/>
          <p14:tracePt t="25101" x="3643313" y="1333500"/>
          <p14:tracePt t="25115" x="3625850" y="1298575"/>
          <p14:tracePt t="25118" x="3608388" y="1255713"/>
          <p14:tracePt t="25131" x="3589338" y="1203325"/>
          <p14:tracePt t="25135" x="3571875" y="1160463"/>
          <p14:tracePt t="25148" x="3565525" y="1108075"/>
          <p14:tracePt t="25151" x="3565525" y="1060450"/>
          <p14:tracePt t="25165" x="3554413" y="1006475"/>
          <p14:tracePt t="25165" x="3548063" y="969963"/>
          <p14:tracePt t="25173" x="3548063" y="922338"/>
          <p14:tracePt t="25181" x="3548063" y="887413"/>
          <p14:tracePt t="25189" x="3548063" y="863600"/>
          <p14:tracePt t="25198" x="3548063" y="827088"/>
          <p14:tracePt t="25205" x="3548063" y="809625"/>
          <p14:tracePt t="25215" x="3548063" y="798513"/>
          <p14:tracePt t="25221" x="3541713" y="779463"/>
          <p14:tracePt t="25232" x="3536950" y="774700"/>
          <p14:tracePt t="25237" x="3524250" y="762000"/>
          <p14:tracePt t="25248" x="3500438" y="744538"/>
          <p14:tracePt t="25253" x="3476625" y="731838"/>
          <p14:tracePt t="25265" x="3452813" y="720725"/>
          <p14:tracePt t="25269" x="3417888" y="708025"/>
          <p14:tracePt t="25281" x="3398838" y="696913"/>
          <p14:tracePt t="25285" x="3357563" y="690563"/>
          <p14:tracePt t="25298" x="3327400" y="679450"/>
          <p14:tracePt t="25301" x="3292475" y="666750"/>
          <p14:tracePt t="25315" x="3255963" y="649288"/>
          <p14:tracePt t="25318" x="3232150" y="636588"/>
          <p14:tracePt t="25331" x="3197225" y="625475"/>
          <p14:tracePt t="25335" x="3160713" y="612775"/>
          <p14:tracePt t="25348" x="3132138" y="595313"/>
          <p14:tracePt t="25351" x="3089275" y="577850"/>
          <p14:tracePt t="25365" x="3048000" y="560388"/>
          <p14:tracePt t="25365" x="3017838" y="560388"/>
          <p14:tracePt t="25373" x="2976563" y="541338"/>
          <p14:tracePt t="25381" x="2935288" y="541338"/>
          <p14:tracePt t="25389" x="2887663" y="536575"/>
          <p14:tracePt t="25398" x="2840038" y="536575"/>
          <p14:tracePt t="25405" x="2798763" y="523875"/>
          <p14:tracePt t="25415" x="2755900" y="517525"/>
          <p14:tracePt t="25421" x="2714625" y="517525"/>
          <p14:tracePt t="25432" x="2679700" y="517525"/>
          <p14:tracePt t="25437" x="2655888" y="517525"/>
          <p14:tracePt t="25448" x="2619375" y="517525"/>
          <p14:tracePt t="25453" x="2589213" y="517525"/>
          <p14:tracePt t="25465" x="2565400" y="517525"/>
          <p14:tracePt t="25469" x="2536825" y="517525"/>
          <p14:tracePt t="25481" x="2506663" y="517525"/>
          <p14:tracePt t="25485" x="2452688" y="517525"/>
          <p14:tracePt t="25498" x="2393950" y="517525"/>
          <p14:tracePt t="25501" x="2339975" y="517525"/>
          <p14:tracePt t="25515" x="2286000" y="512763"/>
          <p14:tracePt t="25518" x="2227263" y="500063"/>
          <p14:tracePt t="25531" x="2179638" y="493713"/>
          <p14:tracePt t="25535" x="2136775" y="493713"/>
          <p14:tracePt t="25550" x="2047875" y="493713"/>
          <p14:tracePt t="25557" x="1993900" y="493713"/>
          <p14:tracePt t="25567" x="1941513" y="493713"/>
          <p14:tracePt t="25573" x="1893888" y="493713"/>
          <p14:tracePt t="25583" x="1839913" y="493713"/>
          <p14:tracePt t="25589" x="1792288" y="493713"/>
          <p14:tracePt t="25600" x="1751013" y="493713"/>
          <p14:tracePt t="25605" x="1703388" y="493713"/>
          <p14:tracePt t="25616" x="1660525" y="493713"/>
          <p14:tracePt t="25621" x="1625600" y="493713"/>
          <p14:tracePt t="25633" x="1589088" y="500063"/>
          <p14:tracePt t="25637" x="1554163" y="506413"/>
          <p14:tracePt t="25650" x="1517650" y="512763"/>
          <p14:tracePt t="25653" x="1476375" y="512763"/>
          <p14:tracePt t="25666" x="1435100" y="523875"/>
          <p14:tracePt t="25670" x="1398588" y="530225"/>
          <p14:tracePt t="25683" x="1363663" y="530225"/>
          <p14:tracePt t="25686" x="1327150" y="547688"/>
          <p14:tracePt t="25700" x="1298575" y="554038"/>
          <p14:tracePt t="25703" x="1255713" y="565150"/>
          <p14:tracePt t="25717" x="1214438" y="577850"/>
          <p14:tracePt t="25718" x="1173163" y="588963"/>
          <p14:tracePt t="25725" x="1119188" y="608013"/>
          <p14:tracePt t="25734" x="1065213" y="625475"/>
          <p14:tracePt t="25741" x="1017588" y="655638"/>
          <p14:tracePt t="25750" x="976313" y="690563"/>
          <p14:tracePt t="25757" x="941388" y="738188"/>
          <p14:tracePt t="25767" x="917575" y="792163"/>
          <p14:tracePt t="25773" x="898525" y="863600"/>
          <p14:tracePt t="25783" x="881063" y="917575"/>
          <p14:tracePt t="25789" x="863600" y="993775"/>
          <p14:tracePt t="25800" x="839788" y="1065213"/>
          <p14:tracePt t="25805" x="815975" y="1131888"/>
          <p14:tracePt t="25816" x="792163" y="1190625"/>
          <p14:tracePt t="25821" x="774700" y="1250950"/>
          <p14:tracePt t="25833" x="755650" y="1298575"/>
          <p14:tracePt t="25837" x="738188" y="1339850"/>
          <p14:tracePt t="25850" x="727075" y="1370013"/>
          <p14:tracePt t="25853" x="727075" y="1393825"/>
          <p14:tracePt t="25867" x="720725" y="1417638"/>
          <p14:tracePt t="25870" x="714375" y="1435100"/>
          <p14:tracePt t="26069" x="714375" y="1441450"/>
          <p14:tracePt t="26085" x="720725" y="1441450"/>
          <p14:tracePt t="26189" x="720725" y="1446213"/>
          <p14:tracePt t="26197" x="727075" y="1465263"/>
          <p14:tracePt t="26205" x="727075" y="1476375"/>
          <p14:tracePt t="26213" x="738188" y="1500188"/>
          <p14:tracePt t="26221" x="744538" y="1524000"/>
          <p14:tracePt t="26229" x="750888" y="1547813"/>
          <p14:tracePt t="26237" x="768350" y="1584325"/>
          <p14:tracePt t="26245" x="768350" y="1608138"/>
          <p14:tracePt t="26253" x="779463" y="1649413"/>
          <p14:tracePt t="26262" x="785813" y="1673225"/>
          <p14:tracePt t="26269" x="803275" y="1703388"/>
          <p14:tracePt t="26278" x="833438" y="1731963"/>
          <p14:tracePt t="26285" x="874713" y="1768475"/>
          <p14:tracePt t="26293" x="917575" y="1816100"/>
          <p14:tracePt t="26301" x="946150" y="1857375"/>
          <p14:tracePt t="26309" x="958850" y="1887538"/>
          <p14:tracePt t="26317" x="969963" y="1911350"/>
          <p14:tracePt t="26325" x="976313" y="1928813"/>
          <p14:tracePt t="26333" x="976313" y="1946275"/>
          <p14:tracePt t="26341" x="976313" y="1965325"/>
          <p14:tracePt t="26349" x="976313" y="1982788"/>
          <p14:tracePt t="26357" x="976313" y="2000250"/>
          <p14:tracePt t="26365" x="976313" y="2017713"/>
          <p14:tracePt t="26373" x="976313" y="2036763"/>
          <p14:tracePt t="26381" x="982663" y="2041525"/>
          <p14:tracePt t="26405" x="993775" y="2047875"/>
          <p14:tracePt t="26413" x="1012825" y="2047875"/>
          <p14:tracePt t="26421" x="1030288" y="2047875"/>
          <p14:tracePt t="26429" x="1054100" y="2054225"/>
          <p14:tracePt t="26437" x="1077913" y="2060575"/>
          <p14:tracePt t="26445" x="1089025" y="2060575"/>
          <p14:tracePt t="26453" x="1108075" y="2060575"/>
          <p14:tracePt t="26462" x="1131888" y="2060575"/>
          <p14:tracePt t="26469" x="1149350" y="2060575"/>
          <p14:tracePt t="26477" x="1160463" y="2060575"/>
          <p14:tracePt t="26485" x="1184275" y="2047875"/>
          <p14:tracePt t="26493" x="1196975" y="2047875"/>
          <p14:tracePt t="26501" x="1214438" y="2041525"/>
          <p14:tracePt t="26509" x="1220788" y="2041525"/>
          <p14:tracePt t="26517" x="1220788" y="2036763"/>
          <p14:tracePt t="26525" x="1238250" y="2030413"/>
          <p14:tracePt t="26533" x="1250950" y="2012950"/>
          <p14:tracePt t="26541" x="1268413" y="2006600"/>
          <p14:tracePt t="26549" x="1279525" y="1989138"/>
          <p14:tracePt t="26557" x="1298575" y="1976438"/>
          <p14:tracePt t="26565" x="1309688" y="1965325"/>
          <p14:tracePt t="26573" x="1333500" y="1946275"/>
          <p14:tracePt t="26581" x="1363663" y="1935163"/>
          <p14:tracePt t="26589" x="1374775" y="1917700"/>
          <p14:tracePt t="26597" x="1387475" y="1911350"/>
          <p14:tracePt t="26605" x="1422400" y="1893888"/>
          <p14:tracePt t="26613" x="1435100" y="1887538"/>
          <p14:tracePt t="26621" x="1458913" y="1874838"/>
          <p14:tracePt t="26629" x="1482725" y="1857375"/>
          <p14:tracePt t="26637" x="1493838" y="1846263"/>
          <p14:tracePt t="26646" x="1506538" y="1827213"/>
          <p14:tracePt t="26653" x="1517650" y="1809750"/>
          <p14:tracePt t="26662" x="1530350" y="1785938"/>
          <p14:tracePt t="26669" x="1536700" y="1768475"/>
          <p14:tracePt t="26679" x="1536700" y="1738313"/>
          <p14:tracePt t="26685" x="1541463" y="1714500"/>
          <p14:tracePt t="26696" x="1541463" y="1679575"/>
          <p14:tracePt t="26701" x="1554163" y="1643063"/>
          <p14:tracePt t="26712" x="1554163" y="1601788"/>
          <p14:tracePt t="26717" x="1554163" y="1565275"/>
          <p14:tracePt t="26729" x="1554163" y="1530350"/>
          <p14:tracePt t="26734" x="1554163" y="1500188"/>
          <p14:tracePt t="26746" x="1554163" y="1470025"/>
          <p14:tracePt t="26750" x="1554163" y="1446213"/>
          <p14:tracePt t="26762" x="1541463" y="1428750"/>
          <p14:tracePt t="26767" x="1530350" y="1398588"/>
          <p14:tracePt t="26779" x="1512888" y="1370013"/>
          <p14:tracePt t="26784" x="1506538" y="1350963"/>
          <p14:tracePt t="26796" x="1489075" y="1327150"/>
          <p14:tracePt t="26800" x="1482725" y="1309688"/>
          <p14:tracePt t="26812" x="1465263" y="1292225"/>
          <p14:tracePt t="26817" x="1446213" y="1268413"/>
          <p14:tracePt t="26829" x="1441450" y="1255713"/>
          <p14:tracePt t="26830" x="1422400" y="1244600"/>
          <p14:tracePt t="26837" x="1417638" y="1231900"/>
          <p14:tracePt t="26846" x="1404938" y="1220788"/>
          <p14:tracePt t="26853" x="1387475" y="1208088"/>
          <p14:tracePt t="26862" x="1363663" y="1196975"/>
          <p14:tracePt t="26869" x="1350963" y="1190625"/>
          <p14:tracePt t="26879" x="1322388" y="1190625"/>
          <p14:tracePt t="26885" x="1285875" y="1179513"/>
          <p14:tracePt t="26895" x="1255713" y="1179513"/>
          <p14:tracePt t="26901" x="1214438" y="1173163"/>
          <p14:tracePt t="26912" x="1173163" y="1173163"/>
          <p14:tracePt t="26917" x="1136650" y="1173163"/>
          <p14:tracePt t="26930" x="1101725" y="1173163"/>
          <p14:tracePt t="26933" x="1065213" y="1173163"/>
          <p14:tracePt t="26946" x="1041400" y="1173163"/>
          <p14:tracePt t="26950" x="1017588" y="1179513"/>
          <p14:tracePt t="26962" x="989013" y="1190625"/>
          <p14:tracePt t="26967" x="969963" y="1190625"/>
          <p14:tracePt t="26979" x="952500" y="1196975"/>
          <p14:tracePt t="26984" x="946150" y="1196975"/>
          <p14:tracePt t="26996" x="941388" y="1203325"/>
          <p14:tracePt t="27017" x="941388" y="1214438"/>
          <p14:tracePt t="27029" x="941388" y="1231900"/>
          <p14:tracePt t="27030" x="941388" y="1255713"/>
          <p14:tracePt t="27037" x="941388" y="1292225"/>
          <p14:tracePt t="27046" x="941388" y="1327150"/>
          <p14:tracePt t="27053" x="941388" y="1370013"/>
          <p14:tracePt t="27063" x="941388" y="1422400"/>
          <p14:tracePt t="27069" x="941388" y="1476375"/>
          <p14:tracePt t="27079" x="941388" y="1524000"/>
          <p14:tracePt t="27085" x="941388" y="1560513"/>
          <p14:tracePt t="27096" x="928688" y="1595438"/>
          <p14:tracePt t="27101" x="928688" y="1636713"/>
          <p14:tracePt t="27112" x="928688" y="1666875"/>
          <p14:tracePt t="27117" x="928688" y="1703388"/>
          <p14:tracePt t="27129" x="941388" y="1720850"/>
          <p14:tracePt t="27134" x="952500" y="1738313"/>
          <p14:tracePt t="27146" x="969963" y="1751013"/>
          <p14:tracePt t="27150" x="993775" y="1779588"/>
          <p14:tracePt t="27162" x="1012825" y="1792288"/>
          <p14:tracePt t="27167" x="1047750" y="1809750"/>
          <p14:tracePt t="27179" x="1077913" y="1822450"/>
          <p14:tracePt t="27184" x="1125538" y="1827213"/>
          <p14:tracePt t="27195" x="1173163" y="1846263"/>
          <p14:tracePt t="27200" x="1231900" y="1857375"/>
          <p14:tracePt t="27213" x="1292225" y="1874838"/>
          <p14:tracePt t="27213" x="1350963" y="1881188"/>
          <p14:tracePt t="27221" x="1422400" y="1898650"/>
          <p14:tracePt t="27229" x="1493838" y="1905000"/>
          <p14:tracePt t="27237" x="1565275" y="1911350"/>
          <p14:tracePt t="27246" x="1636713" y="1922463"/>
          <p14:tracePt t="27253" x="1720850" y="1935163"/>
          <p14:tracePt t="27262" x="1803400" y="1946275"/>
          <p14:tracePt t="27269" x="1898650" y="1958975"/>
          <p14:tracePt t="27279" x="1989138" y="1976438"/>
          <p14:tracePt t="27285" x="2071688" y="1982788"/>
          <p14:tracePt t="27296" x="2155825" y="1982788"/>
          <p14:tracePt t="27301" x="2214563" y="1982788"/>
          <p14:tracePt t="27312" x="2279650" y="1982788"/>
          <p14:tracePt t="27317" x="2333625" y="1982788"/>
          <p14:tracePt t="27330" x="2374900" y="1982788"/>
          <p14:tracePt t="27334" x="2422525" y="1982788"/>
          <p14:tracePt t="27346" x="2446338" y="1970088"/>
          <p14:tracePt t="27350" x="2465388" y="1965325"/>
          <p14:tracePt t="27362" x="2476500" y="1958975"/>
          <p14:tracePt t="27367" x="2476500" y="1952625"/>
          <p14:tracePt t="27461" x="2470150" y="1952625"/>
          <p14:tracePt t="27469" x="2465388" y="1952625"/>
          <p14:tracePt t="27477" x="2452688" y="1958975"/>
          <p14:tracePt t="27485" x="2441575" y="1965325"/>
          <p14:tracePt t="27493" x="2422525" y="1970088"/>
          <p14:tracePt t="27501" x="2387600" y="1989138"/>
          <p14:tracePt t="27509" x="2370138" y="2000250"/>
          <p14:tracePt t="27517" x="2339975" y="2024063"/>
          <p14:tracePt t="27525" x="2303463" y="2060575"/>
          <p14:tracePt t="27533" x="2274888" y="2101850"/>
          <p14:tracePt t="27541" x="2244725" y="2155825"/>
          <p14:tracePt t="27549" x="2214563" y="2197100"/>
          <p14:tracePt t="27557" x="2179638" y="2244725"/>
          <p14:tracePt t="27565" x="2155825" y="2292350"/>
          <p14:tracePt t="27573" x="2119313" y="2351088"/>
          <p14:tracePt t="27581" x="2108200" y="2381250"/>
          <p14:tracePt t="27589" x="2089150" y="2411413"/>
          <p14:tracePt t="27597" x="2078038" y="2446338"/>
          <p14:tracePt t="27605" x="2071688" y="2465388"/>
          <p14:tracePt t="27613" x="2071688" y="2476500"/>
          <p14:tracePt t="27621" x="2071688" y="2482850"/>
          <p14:tracePt t="27629" x="2071688" y="2489200"/>
          <p14:tracePt t="27645" x="2078038" y="2489200"/>
          <p14:tracePt t="27662" x="2095500" y="2482850"/>
          <p14:tracePt t="27669" x="2108200" y="2482850"/>
          <p14:tracePt t="27677" x="2125663" y="2476500"/>
          <p14:tracePt t="27685" x="2160588" y="2465388"/>
          <p14:tracePt t="27693" x="2190750" y="2465388"/>
          <p14:tracePt t="27701" x="2227263" y="2459038"/>
          <p14:tracePt t="27709" x="2262188" y="2459038"/>
          <p14:tracePt t="27717" x="2309813" y="2452688"/>
          <p14:tracePt t="27725" x="2351088" y="2441575"/>
          <p14:tracePt t="27733" x="2393950" y="2428875"/>
          <p14:tracePt t="27741" x="2435225" y="2411413"/>
          <p14:tracePt t="27749" x="2470150" y="2393950"/>
          <p14:tracePt t="27757" x="2513013" y="2370138"/>
          <p14:tracePt t="27765" x="2536825" y="2346325"/>
          <p14:tracePt t="27773" x="2560638" y="2322513"/>
          <p14:tracePt t="27781" x="2584450" y="2274888"/>
          <p14:tracePt t="27789" x="2601913" y="2227263"/>
          <p14:tracePt t="27797" x="2608263" y="2179638"/>
          <p14:tracePt t="27805" x="2608263" y="2132013"/>
          <p14:tracePt t="27813" x="2608263" y="2084388"/>
          <p14:tracePt t="27821" x="2608263" y="2036763"/>
          <p14:tracePt t="27829" x="2608263" y="1989138"/>
          <p14:tracePt t="27837" x="2589213" y="1965325"/>
          <p14:tracePt t="27846" x="2584450" y="1928813"/>
          <p14:tracePt t="27853" x="2565400" y="1905000"/>
          <p14:tracePt t="27862" x="2547938" y="1881188"/>
          <p14:tracePt t="27869" x="2536825" y="1874838"/>
          <p14:tracePt t="27879" x="2513013" y="1870075"/>
          <p14:tracePt t="27885" x="2489200" y="1870075"/>
          <p14:tracePt t="27896" x="2452688" y="1870075"/>
          <p14:tracePt t="27901" x="2405063" y="1893888"/>
          <p14:tracePt t="27912" x="2370138" y="1911350"/>
          <p14:tracePt t="27917" x="2322513" y="1952625"/>
          <p14:tracePt t="27930" x="2286000" y="1989138"/>
          <p14:tracePt t="27934" x="2232025" y="2041525"/>
          <p14:tracePt t="27946" x="2203450" y="2078038"/>
          <p14:tracePt t="27951" x="2155825" y="2125663"/>
          <p14:tracePt t="27962" x="2119313" y="2179638"/>
          <p14:tracePt t="27967" x="2084388" y="2208213"/>
          <p14:tracePt t="27979" x="2054225" y="2244725"/>
          <p14:tracePt t="27984" x="2036763" y="2268538"/>
          <p14:tracePt t="27995" x="2024063" y="2279650"/>
          <p14:tracePt t="28000" x="2012950" y="2292350"/>
          <p14:tracePt t="28012" x="2006600" y="2303463"/>
          <p14:tracePt t="28029" x="2000250" y="2327275"/>
          <p14:tracePt t="28037" x="2000250" y="2346325"/>
          <p14:tracePt t="28046" x="2006600" y="2363788"/>
          <p14:tracePt t="28053" x="2012950" y="2381250"/>
          <p14:tracePt t="28062" x="2024063" y="2393950"/>
          <p14:tracePt t="28069" x="2036763" y="2405063"/>
          <p14:tracePt t="28093" x="2041525" y="2405063"/>
          <p14:tracePt t="28133" x="2047875" y="2405063"/>
          <p14:tracePt t="28157" x="2047875" y="2398713"/>
          <p14:tracePt t="28173" x="2054225" y="2398713"/>
          <p14:tracePt t="28189" x="2054225" y="2393950"/>
          <p14:tracePt t="28197" x="2060575" y="2393950"/>
          <p14:tracePt t="28213" x="2060575" y="2387600"/>
          <p14:tracePt t="28221" x="2065338" y="2387600"/>
          <p14:tracePt t="28237" x="2065338" y="2381250"/>
          <p14:tracePt t="28245" x="2071688" y="2381250"/>
          <p14:tracePt t="29149" x="2071688" y="2374900"/>
          <p14:tracePt t="29157" x="2078038" y="2374900"/>
          <p14:tracePt t="29165" x="2095500" y="2363788"/>
          <p14:tracePt t="29173" x="2108200" y="2357438"/>
          <p14:tracePt t="29181" x="2119313" y="2346325"/>
          <p14:tracePt t="29189" x="2143125" y="2322513"/>
          <p14:tracePt t="29197" x="2155825" y="2316163"/>
          <p14:tracePt t="29205" x="2173288" y="2298700"/>
          <p14:tracePt t="29213" x="2179638" y="2292350"/>
          <p14:tracePt t="29221" x="2197100" y="2279650"/>
          <p14:tracePt t="29229" x="2203450" y="2279650"/>
          <p14:tracePt t="29237" x="2220913" y="2255838"/>
          <p14:tracePt t="29245" x="2227263" y="2255838"/>
          <p14:tracePt t="29253" x="2244725" y="2238375"/>
          <p14:tracePt t="29262" x="2251075" y="2220913"/>
          <p14:tracePt t="29269" x="2268538" y="2203450"/>
          <p14:tracePt t="29278" x="2279650" y="2184400"/>
          <p14:tracePt t="29285" x="2286000" y="2179638"/>
          <p14:tracePt t="29293" x="2298700" y="2166938"/>
          <p14:tracePt t="29389" x="2303463" y="2160588"/>
          <p14:tracePt t="29397" x="2309813" y="2160588"/>
          <p14:tracePt t="29413" x="2322513" y="2155825"/>
          <p14:tracePt t="29421" x="2339975" y="2143125"/>
          <p14:tracePt t="29429" x="2351088" y="2136775"/>
          <p14:tracePt t="29437" x="2374900" y="2125663"/>
          <p14:tracePt t="29445" x="2411413" y="2112963"/>
          <p14:tracePt t="29453" x="2459038" y="2089150"/>
          <p14:tracePt t="29462" x="2517775" y="2065338"/>
          <p14:tracePt t="29469" x="2601913" y="2017713"/>
          <p14:tracePt t="29477" x="2684463" y="1965325"/>
          <p14:tracePt t="29485" x="2762250" y="1922463"/>
          <p14:tracePt t="29493" x="2840038" y="1881188"/>
          <p14:tracePt t="29501" x="2911475" y="1857375"/>
          <p14:tracePt t="29509" x="2970213" y="1827213"/>
          <p14:tracePt t="29517" x="3024188" y="1809750"/>
          <p14:tracePt t="29525" x="3054350" y="1792288"/>
          <p14:tracePt t="29533" x="3078163" y="1774825"/>
          <p14:tracePt t="29541" x="3084513" y="1774825"/>
          <p14:tracePt t="29557" x="3089275" y="1768475"/>
          <p14:tracePt t="29630" x="3084513" y="1768475"/>
          <p14:tracePt t="29653" x="3084513" y="1762125"/>
          <p14:tracePt t="29662" x="3084513" y="1744663"/>
          <p14:tracePt t="29669" x="3084513" y="1727200"/>
          <p14:tracePt t="29678" x="3084513" y="1720850"/>
          <p14:tracePt t="29685" x="3084513" y="1708150"/>
          <p14:tracePt t="29693" x="3084513" y="1703388"/>
          <p14:tracePt t="29701" x="3084513" y="1697038"/>
          <p14:tracePt t="29709" x="3084513" y="1690688"/>
          <p14:tracePt t="29725" x="3078163" y="1679575"/>
          <p14:tracePt t="29733" x="3071813" y="1679575"/>
          <p14:tracePt t="29741" x="3071813" y="1673225"/>
          <p14:tracePt t="29749" x="3054350" y="1655763"/>
          <p14:tracePt t="29757" x="3048000" y="1643063"/>
          <p14:tracePt t="29765" x="3041650" y="1636713"/>
          <p14:tracePt t="29773" x="3036888" y="1619250"/>
          <p14:tracePt t="29781" x="3030538" y="1601788"/>
          <p14:tracePt t="29789" x="3030538" y="1584325"/>
          <p14:tracePt t="29797" x="3030538" y="1565275"/>
          <p14:tracePt t="29805" x="3030538" y="1547813"/>
          <p14:tracePt t="29813" x="3030538" y="1536700"/>
          <p14:tracePt t="29821" x="3030538" y="1530350"/>
          <p14:tracePt t="29829" x="3030538" y="1524000"/>
          <p14:tracePt t="31549" x="3036888" y="1536700"/>
          <p14:tracePt t="31557" x="3036888" y="1547813"/>
          <p14:tracePt t="31565" x="3036888" y="1571625"/>
          <p14:tracePt t="31573" x="3041650" y="1595438"/>
          <p14:tracePt t="31581" x="3048000" y="1625600"/>
          <p14:tracePt t="31589" x="3054350" y="1660525"/>
          <p14:tracePt t="31597" x="3065463" y="1708150"/>
          <p14:tracePt t="31605" x="3084513" y="1768475"/>
          <p14:tracePt t="31613" x="3101975" y="1839913"/>
          <p14:tracePt t="31621" x="3136900" y="1922463"/>
          <p14:tracePt t="31629" x="3160713" y="2006600"/>
          <p14:tracePt t="31637" x="3184525" y="2084388"/>
          <p14:tracePt t="31645" x="3214688" y="2160588"/>
          <p14:tracePt t="31654" x="3238500" y="2220913"/>
          <p14:tracePt t="31662" x="3262313" y="2274888"/>
          <p14:tracePt t="31670" x="3279775" y="2322513"/>
          <p14:tracePt t="31678" x="3298825" y="2363788"/>
          <p14:tracePt t="31685" x="3322638" y="2398713"/>
          <p14:tracePt t="31693" x="3333750" y="2417763"/>
          <p14:tracePt t="31701" x="3351213" y="2441575"/>
          <p14:tracePt t="31709" x="3370263" y="2452688"/>
          <p14:tracePt t="31717" x="3370263" y="2459038"/>
          <p14:tracePt t="31725" x="3387725" y="2470150"/>
          <p14:tracePt t="31733" x="3387725" y="2476500"/>
          <p14:tracePt t="31741" x="3398838" y="2482850"/>
          <p14:tracePt t="31749" x="3405188" y="2489200"/>
          <p14:tracePt t="31757" x="3411538" y="2500313"/>
          <p14:tracePt t="31765" x="3417888" y="2500313"/>
          <p14:tracePt t="31773" x="3417888" y="2506663"/>
          <p14:tracePt t="31781" x="3429000" y="2517775"/>
          <p14:tracePt t="31821" x="3435350" y="2517775"/>
          <p14:tracePt t="31853" x="3441700" y="2517775"/>
          <p14:tracePt t="31869" x="3452813" y="2513013"/>
          <p14:tracePt t="31893" x="3459163" y="2513013"/>
          <p14:tracePt t="31941" x="3465513" y="2513013"/>
          <p14:tracePt t="31957" x="3470275" y="2513013"/>
          <p14:tracePt t="31965" x="3470275" y="2506663"/>
          <p14:tracePt t="31981" x="3476625" y="2506663"/>
          <p14:tracePt t="32333" x="3452813" y="2513013"/>
          <p14:tracePt t="32341" x="3422650" y="2524125"/>
          <p14:tracePt t="32349" x="3394075" y="2536825"/>
          <p14:tracePt t="32357" x="3363913" y="2536825"/>
          <p14:tracePt t="32365" x="3340100" y="2547938"/>
          <p14:tracePt t="32373" x="3309938" y="2560638"/>
          <p14:tracePt t="32381" x="3279775" y="2565400"/>
          <p14:tracePt t="32389" x="3251200" y="2578100"/>
          <p14:tracePt t="32397" x="3208338" y="2584450"/>
          <p14:tracePt t="32405" x="3184525" y="2589213"/>
          <p14:tracePt t="32413" x="3155950" y="2601913"/>
          <p14:tracePt t="32421" x="3136900" y="2608263"/>
          <p14:tracePt t="32429" x="3119438" y="2608263"/>
          <p14:tracePt t="32437" x="3108325" y="2613025"/>
          <p14:tracePt t="32445" x="3095625" y="2619375"/>
          <p14:tracePt t="32453" x="3084513" y="2619375"/>
          <p14:tracePt t="32462" x="3071813" y="2625725"/>
          <p14:tracePt t="32469" x="3054350" y="2632075"/>
          <p14:tracePt t="32478" x="3030538" y="2643188"/>
          <p14:tracePt t="32485" x="3017838" y="2649538"/>
          <p14:tracePt t="32493" x="2989263" y="2660650"/>
          <p14:tracePt t="32501" x="2952750" y="2673350"/>
          <p14:tracePt t="32509" x="2917825" y="2679700"/>
          <p14:tracePt t="32517" x="2887663" y="2690813"/>
          <p14:tracePt t="32525" x="2846388" y="2697163"/>
          <p14:tracePt t="32533" x="2798763" y="2714625"/>
          <p14:tracePt t="32541" x="2755900" y="2727325"/>
          <p14:tracePt t="32549" x="2714625" y="2738438"/>
          <p14:tracePt t="32557" x="2660650" y="2751138"/>
          <p14:tracePt t="32565" x="2625725" y="2768600"/>
          <p14:tracePt t="32573" x="2589213" y="2786063"/>
          <p14:tracePt t="32581" x="2541588" y="2803525"/>
          <p14:tracePt t="32589" x="2517775" y="2809875"/>
          <p14:tracePt t="32597" x="2482850" y="2833688"/>
          <p14:tracePt t="32605" x="2452688" y="2857500"/>
          <p14:tracePt t="32613" x="2417763" y="2874963"/>
          <p14:tracePt t="32621" x="2387600" y="2894013"/>
          <p14:tracePt t="32629" x="2351088" y="2911475"/>
          <p14:tracePt t="32638" x="2327275" y="2922588"/>
          <p14:tracePt t="32646" x="2292350" y="2941638"/>
          <p14:tracePt t="32654" x="2268538" y="2952750"/>
          <p14:tracePt t="32662" x="2227263" y="2976563"/>
          <p14:tracePt t="32671" x="2190750" y="2994025"/>
          <p14:tracePt t="32679" x="2155825" y="3013075"/>
          <p14:tracePt t="32688" x="2125663" y="3030538"/>
          <p14:tracePt t="32695" x="2078038" y="3048000"/>
          <p14:tracePt t="32705" x="2036763" y="3071813"/>
          <p14:tracePt t="32712" x="2012950" y="3089275"/>
          <p14:tracePt t="32721" x="1970088" y="3119438"/>
          <p14:tracePt t="32729" x="1952625" y="3143250"/>
          <p14:tracePt t="32738" x="1922463" y="3173413"/>
          <p14:tracePt t="32745" x="1911350" y="3190875"/>
          <p14:tracePt t="32754" x="1881188" y="3221038"/>
          <p14:tracePt t="32762" x="1870075" y="3232150"/>
          <p14:tracePt t="32771" x="1846263" y="3262313"/>
          <p14:tracePt t="32779" x="1839913" y="3268663"/>
          <p14:tracePt t="32788" x="1822450" y="3286125"/>
          <p14:tracePt t="32795" x="1803400" y="3292475"/>
          <p14:tracePt t="32805" x="1785938" y="3303588"/>
          <p14:tracePt t="32805" x="1768475" y="3309938"/>
          <p14:tracePt t="32813" x="1768475" y="3316288"/>
          <p14:tracePt t="32821" x="1762125" y="3316288"/>
          <p14:tracePt t="32829" x="1751013" y="3322638"/>
          <p14:tracePt t="33029" x="1751013" y="3316288"/>
          <p14:tracePt t="33038" x="1755775" y="3316288"/>
          <p14:tracePt t="33045" x="1755775" y="3303588"/>
          <p14:tracePt t="33053" x="1755775" y="3298825"/>
          <p14:tracePt t="33061" x="1755775" y="3286125"/>
          <p14:tracePt t="33069" x="1755775" y="3275013"/>
          <p14:tracePt t="33085" x="1755775" y="3255963"/>
          <p14:tracePt t="33093" x="1751013" y="3238500"/>
          <p14:tracePt t="33101" x="1738313" y="3221038"/>
          <p14:tracePt t="33109" x="1727200" y="3203575"/>
          <p14:tracePt t="33117" x="1708150" y="3167063"/>
          <p14:tracePt t="33125" x="1684338" y="3149600"/>
          <p14:tracePt t="33133" x="1649413" y="3113088"/>
          <p14:tracePt t="33141" x="1612900" y="3089275"/>
          <p14:tracePt t="33149" x="1560513" y="3054350"/>
          <p14:tracePt t="33157" x="1493838" y="3013075"/>
          <p14:tracePt t="33165" x="1428750" y="2965450"/>
          <p14:tracePt t="33173" x="1363663" y="2928938"/>
          <p14:tracePt t="33181" x="1279525" y="2898775"/>
          <p14:tracePt t="33189" x="1208088" y="2870200"/>
          <p14:tracePt t="33197" x="1136650" y="2840038"/>
          <p14:tracePt t="33206" x="1060450" y="2816225"/>
          <p14:tracePt t="33213" x="1000125" y="2803525"/>
          <p14:tracePt t="33221" x="941388" y="2786063"/>
          <p14:tracePt t="33230" x="893763" y="2779713"/>
          <p14:tracePt t="33239" x="846138" y="2762250"/>
          <p14:tracePt t="33245" x="809625" y="2762250"/>
          <p14:tracePt t="33255" x="774700" y="2755900"/>
          <p14:tracePt t="33263" x="731838" y="2744788"/>
          <p14:tracePt t="33271" x="690563" y="2738438"/>
          <p14:tracePt t="33279" x="666750" y="2738438"/>
          <p14:tracePt t="33288" x="642938" y="2738438"/>
          <p14:tracePt t="33295" x="631825" y="2738438"/>
          <p14:tracePt t="33305" x="612775" y="2738438"/>
          <p14:tracePt t="33312" x="601663" y="2738438"/>
          <p14:tracePt t="33321" x="595313" y="2732088"/>
          <p14:tracePt t="33329" x="584200" y="2732088"/>
          <p14:tracePt t="33355" x="577850" y="2732088"/>
          <p14:tracePt t="33362" x="571500" y="2732088"/>
          <p14:tracePt t="33371" x="565150" y="2727325"/>
          <p14:tracePt t="33379" x="547688" y="2720975"/>
          <p14:tracePt t="33388" x="541338" y="2720975"/>
          <p14:tracePt t="33395" x="523875" y="2720975"/>
          <p14:tracePt t="33405" x="506413" y="2714625"/>
          <p14:tracePt t="33405" x="500063" y="2714625"/>
          <p14:tracePt t="33413" x="488950" y="2714625"/>
          <p14:tracePt t="33430" x="476250" y="2714625"/>
          <p14:tracePt t="33446" x="469900" y="2714625"/>
          <p14:tracePt t="33597" x="469900" y="2708275"/>
          <p14:tracePt t="33861" x="476250" y="2708275"/>
          <p14:tracePt t="35189" x="488950" y="2720975"/>
          <p14:tracePt t="35197" x="506413" y="2732088"/>
          <p14:tracePt t="35205" x="517525" y="2751138"/>
          <p14:tracePt t="35213" x="530225" y="2762250"/>
          <p14:tracePt t="35221" x="530225" y="2768600"/>
          <p14:tracePt t="35229" x="536575" y="2768600"/>
          <p14:tracePt t="36797" x="547688" y="2774950"/>
          <p14:tracePt t="36805" x="577850" y="2792413"/>
          <p14:tracePt t="36813" x="612775" y="2816225"/>
          <p14:tracePt t="36821" x="619125" y="2827338"/>
          <p14:tracePt t="36829" x="625475" y="2827338"/>
          <p14:tracePt t="36845" x="625475" y="2833688"/>
          <p14:tracePt t="36869" x="631825" y="2840038"/>
          <p14:tracePt t="37109" x="631825" y="2846388"/>
          <p14:tracePt t="37125" x="631825" y="2840038"/>
          <p14:tracePt t="37157" x="631825" y="2833688"/>
          <p14:tracePt t="37165" x="625475" y="2827338"/>
          <p14:tracePt t="37181" x="625475" y="2816225"/>
          <p14:tracePt t="37189" x="619125" y="2809875"/>
          <p14:tracePt t="37197" x="619125" y="2803525"/>
          <p14:tracePt t="37205" x="619125" y="2786063"/>
          <p14:tracePt t="37213" x="619125" y="2774950"/>
          <p14:tracePt t="37221" x="608013" y="2744788"/>
          <p14:tracePt t="37229" x="608013" y="2732088"/>
          <p14:tracePt t="37237" x="608013" y="2708275"/>
          <p14:tracePt t="37245" x="608013" y="2697163"/>
          <p14:tracePt t="37253" x="608013" y="2684463"/>
          <p14:tracePt t="37262" x="608013" y="2673350"/>
          <p14:tracePt t="37269" x="608013" y="2667000"/>
          <p14:tracePt t="37277" x="608013" y="2660650"/>
          <p14:tracePt t="37293" x="608013" y="2649538"/>
          <p14:tracePt t="37301" x="601663" y="2643188"/>
          <p14:tracePt t="37309" x="601663" y="2625725"/>
          <p14:tracePt t="37317" x="601663" y="2619375"/>
          <p14:tracePt t="37325" x="601663" y="2601913"/>
          <p14:tracePt t="37333" x="595313" y="2584450"/>
          <p14:tracePt t="37341" x="595313" y="2571750"/>
          <p14:tracePt t="37349" x="588963" y="2560638"/>
          <p14:tracePt t="37358" x="588963" y="2541588"/>
          <p14:tracePt t="37365" x="588963" y="2530475"/>
          <p14:tracePt t="37373" x="584200" y="2506663"/>
          <p14:tracePt t="37381" x="584200" y="2489200"/>
          <p14:tracePt t="37389" x="577850" y="2470150"/>
          <p14:tracePt t="37397" x="565150" y="2446338"/>
          <p14:tracePt t="37405" x="565150" y="2435225"/>
          <p14:tracePt t="37413" x="547688" y="2411413"/>
          <p14:tracePt t="37421" x="530225" y="2381250"/>
          <p14:tracePt t="37429" x="523875" y="2363788"/>
          <p14:tracePt t="37437" x="506413" y="2339975"/>
          <p14:tracePt t="37445" x="506413" y="2327275"/>
          <p14:tracePt t="37453" x="493713" y="2303463"/>
          <p14:tracePt t="37462" x="488950" y="2286000"/>
          <p14:tracePt t="37469" x="488950" y="2262188"/>
          <p14:tracePt t="37479" x="476250" y="2251075"/>
          <p14:tracePt t="37485" x="469900" y="2214563"/>
          <p14:tracePt t="37495" x="458788" y="2179638"/>
          <p14:tracePt t="37501" x="452438" y="2149475"/>
          <p14:tracePt t="37512" x="446088" y="2119313"/>
          <p14:tracePt t="37517" x="428625" y="2084388"/>
          <p14:tracePt t="37529" x="422275" y="2054225"/>
          <p14:tracePt t="37533" x="417513" y="2017713"/>
          <p14:tracePt t="37546" x="411163" y="1993900"/>
          <p14:tracePt t="37550" x="404813" y="1976438"/>
          <p14:tracePt t="37562" x="404813" y="1958975"/>
          <p14:tracePt t="37566" x="404813" y="1941513"/>
          <p14:tracePt t="37579" x="404813" y="1917700"/>
          <p14:tracePt t="37581" x="393700" y="1887538"/>
          <p14:tracePt t="37595" x="393700" y="1857375"/>
          <p14:tracePt t="37598" x="381000" y="1816100"/>
          <p14:tracePt t="37612" x="374650" y="1768475"/>
          <p14:tracePt t="37615" x="363538" y="1731963"/>
          <p14:tracePt t="37629" x="346075" y="1679575"/>
          <p14:tracePt t="37630" x="333375" y="1636713"/>
          <p14:tracePt t="37637" x="315913" y="1595438"/>
          <p14:tracePt t="37646" x="298450" y="1560513"/>
          <p14:tracePt t="37653" x="279400" y="1517650"/>
          <p14:tracePt t="37662" x="274638" y="1489075"/>
          <p14:tracePt t="37669" x="268288" y="1452563"/>
          <p14:tracePt t="37679" x="268288" y="1411288"/>
          <p14:tracePt t="37685" x="268288" y="1381125"/>
          <p14:tracePt t="37695" x="268288" y="1339850"/>
          <p14:tracePt t="37701" x="268288" y="1309688"/>
          <p14:tracePt t="37712" x="274638" y="1274763"/>
          <p14:tracePt t="37717" x="279400" y="1250950"/>
          <p14:tracePt t="37729" x="285750" y="1220788"/>
          <p14:tracePt t="37733" x="292100" y="1196975"/>
          <p14:tracePt t="37746" x="298450" y="1173163"/>
          <p14:tracePt t="37749" x="303213" y="1149350"/>
          <p14:tracePt t="37762" x="303213" y="1131888"/>
          <p14:tracePt t="37765" x="309563" y="1108075"/>
          <p14:tracePt t="37779" x="309563" y="1077913"/>
          <p14:tracePt t="37782" x="322263" y="1054100"/>
          <p14:tracePt t="37795" x="327025" y="1030288"/>
          <p14:tracePt t="37799" x="333375" y="993775"/>
          <p14:tracePt t="37813" x="346075" y="976313"/>
          <p14:tracePt t="37814" x="363538" y="941388"/>
          <p14:tracePt t="37821" x="369888" y="911225"/>
          <p14:tracePt t="37829" x="381000" y="881063"/>
          <p14:tracePt t="37837" x="387350" y="863600"/>
          <p14:tracePt t="37846" x="387350" y="839788"/>
          <p14:tracePt t="37853" x="387350" y="822325"/>
          <p14:tracePt t="37862" x="393700" y="798513"/>
          <p14:tracePt t="37869" x="393700" y="785813"/>
          <p14:tracePt t="37879" x="393700" y="779463"/>
          <p14:tracePt t="37885" x="398463" y="768350"/>
          <p14:tracePt t="37895" x="398463" y="762000"/>
          <p14:tracePt t="37901" x="398463" y="755650"/>
          <p14:tracePt t="37925" x="398463" y="750888"/>
          <p14:tracePt t="37941" x="404813" y="750888"/>
          <p14:tracePt t="37973" x="404813" y="744538"/>
          <p14:tracePt t="37997" x="411163" y="744538"/>
          <p14:tracePt t="38005" x="411163" y="738188"/>
          <p14:tracePt t="38013" x="417513" y="738188"/>
          <p14:tracePt t="38021" x="428625" y="731838"/>
          <p14:tracePt t="38029" x="446088" y="731838"/>
          <p14:tracePt t="38037" x="458788" y="727075"/>
          <p14:tracePt t="38045" x="482600" y="720725"/>
          <p14:tracePt t="38053" x="512763" y="720725"/>
          <p14:tracePt t="38062" x="541338" y="714375"/>
          <p14:tracePt t="38069" x="584200" y="708025"/>
          <p14:tracePt t="38077" x="631825" y="708025"/>
          <p14:tracePt t="38085" x="679450" y="708025"/>
          <p14:tracePt t="38093" x="738188" y="708025"/>
          <p14:tracePt t="38101" x="803275" y="708025"/>
          <p14:tracePt t="38109" x="869950" y="696913"/>
          <p14:tracePt t="38117" x="935038" y="684213"/>
          <p14:tracePt t="38125" x="1006475" y="660400"/>
          <p14:tracePt t="38133" x="1071563" y="649288"/>
          <p14:tracePt t="38141" x="1131888" y="625475"/>
          <p14:tracePt t="38149" x="1184275" y="601663"/>
          <p14:tracePt t="38157" x="1231900" y="577850"/>
          <p14:tracePt t="38165" x="1292225" y="554038"/>
          <p14:tracePt t="38173" x="1339850" y="536575"/>
          <p14:tracePt t="38181" x="1374775" y="517525"/>
          <p14:tracePt t="38189" x="1422400" y="500063"/>
          <p14:tracePt t="38197" x="1452563" y="488950"/>
          <p14:tracePt t="38205" x="1482725" y="469900"/>
          <p14:tracePt t="38213" x="1489075" y="465138"/>
          <p14:tracePt t="38221" x="1493838" y="458788"/>
          <p14:tracePt t="38229" x="1506538" y="452438"/>
          <p14:tracePt t="38245" x="1512888" y="452438"/>
          <p14:tracePt t="38253" x="1530350" y="428625"/>
          <p14:tracePt t="38262" x="1536700" y="428625"/>
          <p14:tracePt t="38269" x="1547813" y="411163"/>
          <p14:tracePt t="38277" x="1560513" y="398463"/>
          <p14:tracePt t="38285" x="1584325" y="381000"/>
          <p14:tracePt t="38293" x="1608138" y="369888"/>
          <p14:tracePt t="38301" x="1625600" y="350838"/>
          <p14:tracePt t="38309" x="1655763" y="333375"/>
          <p14:tracePt t="38317" x="1673225" y="327025"/>
          <p14:tracePt t="38325" x="1714500" y="303213"/>
          <p14:tracePt t="38333" x="1738313" y="292100"/>
          <p14:tracePt t="38341" x="1779588" y="279400"/>
          <p14:tracePt t="38349" x="1827213" y="255588"/>
          <p14:tracePt t="38358" x="1870075" y="244475"/>
          <p14:tracePt t="38365" x="1917700" y="238125"/>
          <p14:tracePt t="38373" x="1970088" y="220663"/>
          <p14:tracePt t="38381" x="2000250" y="214313"/>
          <p14:tracePt t="38389" x="2024063" y="203200"/>
          <p14:tracePt t="38397" x="2041525" y="196850"/>
          <p14:tracePt t="38405" x="2047875" y="196850"/>
          <p14:tracePt t="38413" x="2054225" y="190500"/>
          <p14:tracePt t="38541" x="2060575" y="190500"/>
          <p14:tracePt t="38549" x="2065338" y="196850"/>
          <p14:tracePt t="38557" x="2078038" y="214313"/>
          <p14:tracePt t="38565" x="2084388" y="227013"/>
          <p14:tracePt t="38573" x="2101850" y="250825"/>
          <p14:tracePt t="38581" x="2119313" y="274638"/>
          <p14:tracePt t="38589" x="2143125" y="292100"/>
          <p14:tracePt t="38597" x="2166938" y="303213"/>
          <p14:tracePt t="38605" x="2197100" y="315913"/>
          <p14:tracePt t="38613" x="2238375" y="339725"/>
          <p14:tracePt t="38621" x="2286000" y="357188"/>
          <p14:tracePt t="38629" x="2327275" y="369888"/>
          <p14:tracePt t="38637" x="2370138" y="387350"/>
          <p14:tracePt t="38645" x="2428875" y="404813"/>
          <p14:tracePt t="38653" x="2476500" y="428625"/>
          <p14:tracePt t="38662" x="2536825" y="458788"/>
          <p14:tracePt t="38669" x="2589213" y="482600"/>
          <p14:tracePt t="38677" x="2649538" y="506413"/>
          <p14:tracePt t="38685" x="2703513" y="536575"/>
          <p14:tracePt t="38693" x="2744788" y="565150"/>
          <p14:tracePt t="38701" x="2792413" y="601663"/>
          <p14:tracePt t="38709" x="2840038" y="655638"/>
          <p14:tracePt t="38717" x="2887663" y="703263"/>
          <p14:tracePt t="38725" x="2928938" y="755650"/>
          <p14:tracePt t="38733" x="2959100" y="803275"/>
          <p14:tracePt t="38742" x="2982913" y="850900"/>
          <p14:tracePt t="38749" x="3013075" y="898525"/>
          <p14:tracePt t="38758" x="3030538" y="917575"/>
          <p14:tracePt t="38765" x="3048000" y="941388"/>
          <p14:tracePt t="38775" x="3054350" y="946150"/>
          <p14:tracePt t="38781" x="3060700" y="946150"/>
          <p14:tracePt t="38792" x="3065463" y="952500"/>
          <p14:tracePt t="38797" x="3078163" y="958850"/>
          <p14:tracePt t="38809" x="3084513" y="958850"/>
          <p14:tracePt t="38813" x="3089275" y="965200"/>
          <p14:tracePt t="38829" x="3108325" y="969963"/>
          <p14:tracePt t="38842" x="3119438" y="976313"/>
          <p14:tracePt t="38846" x="3132138" y="982663"/>
          <p14:tracePt t="38859" x="3143250" y="993775"/>
          <p14:tracePt t="38862" x="3160713" y="1006475"/>
          <p14:tracePt t="38875" x="3184525" y="1023938"/>
          <p14:tracePt t="38879" x="3190875" y="1030288"/>
          <p14:tracePt t="38892" x="3203575" y="1047750"/>
          <p14:tracePt t="38895" x="3221038" y="1060450"/>
          <p14:tracePt t="38909" x="3227388" y="1071563"/>
          <p14:tracePt t="38910" x="3238500" y="1084263"/>
          <p14:tracePt t="38917" x="3251200" y="1101725"/>
          <p14:tracePt t="38925" x="3275013" y="1119188"/>
          <p14:tracePt t="38941" x="3286125" y="1131888"/>
          <p14:tracePt t="38949" x="3292475" y="1136650"/>
          <p14:tracePt t="38957" x="3298825" y="1143000"/>
          <p14:tracePt t="38973" x="3298825" y="1149350"/>
          <p14:tracePt t="38989" x="3303588" y="1155700"/>
          <p14:tracePt t="39005" x="3303588" y="1160463"/>
          <p14:tracePt t="39013" x="3303588" y="1166813"/>
          <p14:tracePt t="39037" x="3303588" y="1173163"/>
          <p14:tracePt t="39061" x="3309938" y="1179513"/>
          <p14:tracePt t="39085" x="3316288" y="1184275"/>
          <p14:tracePt t="39093" x="3316288" y="1190625"/>
          <p14:tracePt t="39101" x="3327400" y="1203325"/>
          <p14:tracePt t="39117" x="3340100" y="1227138"/>
          <p14:tracePt t="39125" x="3346450" y="1244600"/>
          <p14:tracePt t="39133" x="3351213" y="1274763"/>
          <p14:tracePt t="39142" x="3351213" y="1303338"/>
          <p14:tracePt t="39149" x="3351213" y="1346200"/>
          <p14:tracePt t="39157" x="3357563" y="1387475"/>
          <p14:tracePt t="39165" x="3357563" y="1435100"/>
          <p14:tracePt t="39173" x="3363913" y="1489075"/>
          <p14:tracePt t="39181" x="3370263" y="1536700"/>
          <p14:tracePt t="39189" x="3370263" y="1584325"/>
          <p14:tracePt t="39197" x="3387725" y="1631950"/>
          <p14:tracePt t="39205" x="3394075" y="1684338"/>
          <p14:tracePt t="39213" x="3394075" y="1731963"/>
          <p14:tracePt t="39221" x="3405188" y="1779588"/>
          <p14:tracePt t="39229" x="3411538" y="1827213"/>
          <p14:tracePt t="39237" x="3417888" y="1874838"/>
          <p14:tracePt t="39245" x="3417888" y="1935163"/>
          <p14:tracePt t="39253" x="3417888" y="2000250"/>
          <p14:tracePt t="39262" x="3417888" y="2065338"/>
          <p14:tracePt t="39269" x="3417888" y="2136775"/>
          <p14:tracePt t="39278" x="3417888" y="2208213"/>
          <p14:tracePt t="39285" x="3417888" y="2274888"/>
          <p14:tracePt t="39293" x="3417888" y="2346325"/>
          <p14:tracePt t="39301" x="3417888" y="2405063"/>
          <p14:tracePt t="39310" x="3417888" y="2465388"/>
          <p14:tracePt t="39317" x="3417888" y="2517775"/>
          <p14:tracePt t="39325" x="3417888" y="2565400"/>
          <p14:tracePt t="39333" x="3417888" y="2613025"/>
          <p14:tracePt t="39342" x="3417888" y="2660650"/>
          <p14:tracePt t="39349" x="3417888" y="2697163"/>
          <p14:tracePt t="39359" x="3417888" y="2738438"/>
          <p14:tracePt t="39365" x="3417888" y="2774950"/>
          <p14:tracePt t="39376" x="3417888" y="2809875"/>
          <p14:tracePt t="39381" x="3417888" y="2833688"/>
          <p14:tracePt t="39392" x="3417888" y="2857500"/>
          <p14:tracePt t="39397" x="3417888" y="2874963"/>
          <p14:tracePt t="39409" x="3417888" y="2887663"/>
          <p14:tracePt t="39413" x="3417888" y="2898775"/>
          <p14:tracePt t="39437" x="3417888" y="2905125"/>
          <p14:tracePt t="39461" x="3411538" y="2905125"/>
          <p14:tracePt t="39477" x="3405188" y="2905125"/>
          <p14:tracePt t="39485" x="3398838" y="2905125"/>
          <p14:tracePt t="39493" x="3387725" y="2911475"/>
          <p14:tracePt t="39501" x="3375025" y="2911475"/>
          <p14:tracePt t="39517" x="3370263" y="2911475"/>
          <p14:tracePt t="39533" x="3363913" y="2922588"/>
          <p14:tracePt t="39541" x="3340100" y="2941638"/>
          <p14:tracePt t="39549" x="3327400" y="2965450"/>
          <p14:tracePt t="39557" x="3303588" y="2989263"/>
          <p14:tracePt t="39565" x="3275013" y="3030538"/>
          <p14:tracePt t="39573" x="3238500" y="3065463"/>
          <p14:tracePt t="39581" x="3203575" y="3095625"/>
          <p14:tracePt t="39589" x="3136900" y="3125788"/>
          <p14:tracePt t="39597" x="3084513" y="3160713"/>
          <p14:tracePt t="39605" x="3030538" y="3173413"/>
          <p14:tracePt t="39613" x="2970213" y="3184525"/>
          <p14:tracePt t="39621" x="2917825" y="3190875"/>
          <p14:tracePt t="39629" x="2870200" y="3197225"/>
          <p14:tracePt t="39637" x="2809875" y="3197225"/>
          <p14:tracePt t="39645" x="2744788" y="3197225"/>
          <p14:tracePt t="39653" x="2679700" y="3197225"/>
          <p14:tracePt t="39662" x="2613025" y="3197225"/>
          <p14:tracePt t="39669" x="2547938" y="3197225"/>
          <p14:tracePt t="39678" x="2489200" y="3221038"/>
          <p14:tracePt t="39685" x="2446338" y="3244850"/>
          <p14:tracePt t="39693" x="2411413" y="3268663"/>
          <p14:tracePt t="39701" x="2357438" y="3316288"/>
          <p14:tracePt t="39713" x="2303463" y="3363913"/>
          <p14:tracePt t="39717" x="2244725" y="3405188"/>
          <p14:tracePt t="39726" x="2184400" y="3446463"/>
          <p14:tracePt t="39735" x="2119313" y="3482975"/>
          <p14:tracePt t="39743" x="2065338" y="3500438"/>
          <p14:tracePt t="39749" x="2012950" y="3513138"/>
          <p14:tracePt t="39759" x="1958975" y="3524250"/>
          <p14:tracePt t="39765" x="1928813" y="3524250"/>
          <p14:tracePt t="39776" x="1887538" y="3524250"/>
          <p14:tracePt t="39781" x="1846263" y="3524250"/>
          <p14:tracePt t="39792" x="1809750" y="3524250"/>
          <p14:tracePt t="39797" x="1774825" y="3524250"/>
          <p14:tracePt t="39809" x="1727200" y="3517900"/>
          <p14:tracePt t="39813" x="1684338" y="3506788"/>
          <p14:tracePt t="39825" x="1655763" y="3506788"/>
          <p14:tracePt t="39829" x="1619250" y="3506788"/>
          <p14:tracePt t="39842" x="1608138" y="3506788"/>
          <p14:tracePt t="39846" x="1584325" y="3506788"/>
          <p14:tracePt t="39859" x="1560513" y="3506788"/>
          <p14:tracePt t="39862" x="1524000" y="3506788"/>
          <p14:tracePt t="39876" x="1476375" y="3506788"/>
          <p14:tracePt t="39879" x="1435100" y="3494088"/>
          <p14:tracePt t="39892" x="1387475" y="3482975"/>
          <p14:tracePt t="39896" x="1346200" y="3470275"/>
          <p14:tracePt t="39909" x="1298575" y="3446463"/>
          <p14:tracePt t="39910" x="1255713" y="3429000"/>
          <p14:tracePt t="39917" x="1208088" y="3405188"/>
          <p14:tracePt t="39926" x="1166813" y="3387725"/>
          <p14:tracePt t="39933" x="1112838" y="3363913"/>
          <p14:tracePt t="39942" x="1060450" y="3346450"/>
          <p14:tracePt t="39949" x="1017588" y="3322638"/>
          <p14:tracePt t="39959" x="976313" y="3303588"/>
          <p14:tracePt t="39965" x="941388" y="3286125"/>
          <p14:tracePt t="39976" x="922338" y="3268663"/>
          <p14:tracePt t="39981" x="898525" y="3251200"/>
          <p14:tracePt t="39992" x="869950" y="3227388"/>
          <p14:tracePt t="39997" x="846138" y="3214688"/>
          <p14:tracePt t="40009" x="833438" y="3203575"/>
          <p14:tracePt t="40013" x="798513" y="3184525"/>
          <p14:tracePt t="40026" x="774700" y="3173413"/>
          <p14:tracePt t="40029" x="755650" y="3149600"/>
          <p14:tracePt t="40042" x="731838" y="3132138"/>
          <p14:tracePt t="40046" x="708025" y="3101975"/>
          <p14:tracePt t="40059" x="684213" y="3071813"/>
          <p14:tracePt t="40063" x="655638" y="3041650"/>
          <p14:tracePt t="40075" x="625475" y="3006725"/>
          <p14:tracePt t="40079" x="608013" y="2970213"/>
          <p14:tracePt t="40092" x="584200" y="2946400"/>
          <p14:tracePt t="40096" x="565150" y="2928938"/>
          <p14:tracePt t="40109" x="554038" y="2898775"/>
          <p14:tracePt t="40110" x="523875" y="2874963"/>
          <p14:tracePt t="40117" x="500063" y="2857500"/>
          <p14:tracePt t="40126" x="476250" y="2840038"/>
          <p14:tracePt t="40133" x="452438" y="2827338"/>
          <p14:tracePt t="40142" x="441325" y="2822575"/>
          <p14:tracePt t="40149" x="428625" y="2822575"/>
          <p14:tracePt t="40159" x="422275" y="2822575"/>
          <p14:tracePt t="40173" x="417513" y="2822575"/>
          <p14:tracePt t="40293" x="417513" y="2816225"/>
          <p14:tracePt t="40317" x="422275" y="2816225"/>
          <p14:tracePt t="40333" x="422275" y="2809875"/>
          <p14:tracePt t="40341" x="422275" y="2798763"/>
          <p14:tracePt t="40349" x="434975" y="2774950"/>
          <p14:tracePt t="40357" x="441325" y="2744788"/>
          <p14:tracePt t="40365" x="446088" y="2714625"/>
          <p14:tracePt t="40373" x="452438" y="2673350"/>
          <p14:tracePt t="40381" x="458788" y="2619375"/>
          <p14:tracePt t="40389" x="465138" y="2571750"/>
          <p14:tracePt t="40397" x="469900" y="2506663"/>
          <p14:tracePt t="40405" x="469900" y="2446338"/>
          <p14:tracePt t="40413" x="469900" y="2381250"/>
          <p14:tracePt t="40421" x="469900" y="2322513"/>
          <p14:tracePt t="40429" x="469900" y="2255838"/>
          <p14:tracePt t="40437" x="469900" y="2208213"/>
          <p14:tracePt t="40445" x="469900" y="2155825"/>
          <p14:tracePt t="40453" x="469900" y="2108200"/>
          <p14:tracePt t="40462" x="469900" y="2065338"/>
          <p14:tracePt t="40469" x="469900" y="2036763"/>
          <p14:tracePt t="40478" x="469900" y="2024063"/>
          <p14:tracePt t="40485" x="469900" y="2012950"/>
          <p14:tracePt t="40493" x="469900" y="2006600"/>
          <p14:tracePt t="40501" x="469900" y="2000250"/>
          <p14:tracePt t="40510" x="465138" y="1993900"/>
          <p14:tracePt t="40645" x="465138" y="1989138"/>
          <p14:tracePt t="40669" x="465138" y="1982788"/>
          <p14:tracePt t="40678" x="465138" y="1970088"/>
          <p14:tracePt t="40685" x="465138" y="1958975"/>
          <p14:tracePt t="40694" x="465138" y="1928813"/>
          <p14:tracePt t="40701" x="465138" y="1898650"/>
          <p14:tracePt t="40709" x="469900" y="1851025"/>
          <p14:tracePt t="40717" x="482600" y="1792288"/>
          <p14:tracePt t="40725" x="488950" y="1731963"/>
          <p14:tracePt t="40733" x="493713" y="1660525"/>
          <p14:tracePt t="40741" x="506413" y="1595438"/>
          <p14:tracePt t="40749" x="517525" y="1517650"/>
          <p14:tracePt t="40757" x="523875" y="1446213"/>
          <p14:tracePt t="40765" x="530225" y="1374775"/>
          <p14:tracePt t="40773" x="541338" y="1309688"/>
          <p14:tracePt t="40781" x="547688" y="1244600"/>
          <p14:tracePt t="40789" x="560388" y="1196975"/>
          <p14:tracePt t="40797" x="565150" y="1136650"/>
          <p14:tracePt t="40805" x="584200" y="1077913"/>
          <p14:tracePt t="40813" x="588963" y="1023938"/>
          <p14:tracePt t="40821" x="595313" y="989013"/>
          <p14:tracePt t="40829" x="601663" y="952500"/>
          <p14:tracePt t="40837" x="612775" y="928688"/>
          <p14:tracePt t="40846" x="612775" y="904875"/>
          <p14:tracePt t="40853" x="625475" y="881063"/>
          <p14:tracePt t="40878" x="625475" y="874713"/>
          <p14:tracePt t="40885" x="625475" y="869950"/>
          <p14:tracePt t="40925" x="625475" y="863600"/>
          <p14:tracePt t="41125" x="649288" y="857250"/>
          <p14:tracePt t="41133" x="666750" y="850900"/>
          <p14:tracePt t="41141" x="703263" y="850900"/>
          <p14:tracePt t="41149" x="738188" y="846138"/>
          <p14:tracePt t="41157" x="768350" y="839788"/>
          <p14:tracePt t="41165" x="815975" y="815975"/>
          <p14:tracePt t="41173" x="881063" y="798513"/>
          <p14:tracePt t="41181" x="952500" y="768350"/>
          <p14:tracePt t="41189" x="1036638" y="738188"/>
          <p14:tracePt t="41197" x="1119188" y="696913"/>
          <p14:tracePt t="41205" x="1196975" y="660400"/>
          <p14:tracePt t="41213" x="1279525" y="619125"/>
          <p14:tracePt t="41221" x="1370013" y="584200"/>
          <p14:tracePt t="41229" x="1452563" y="554038"/>
          <p14:tracePt t="41237" x="1524000" y="517525"/>
          <p14:tracePt t="41245" x="1584325" y="493713"/>
          <p14:tracePt t="41253" x="1636713" y="469900"/>
          <p14:tracePt t="41262" x="1684338" y="452438"/>
          <p14:tracePt t="41269" x="1731963" y="434975"/>
          <p14:tracePt t="41278" x="1768475" y="417513"/>
          <p14:tracePt t="41285" x="1803400" y="398463"/>
          <p14:tracePt t="41293" x="1846263" y="387350"/>
          <p14:tracePt t="41301" x="1887538" y="387350"/>
          <p14:tracePt t="41309" x="1917700" y="374650"/>
          <p14:tracePt t="41317" x="1952625" y="369888"/>
          <p14:tracePt t="41325" x="1976438" y="369888"/>
          <p14:tracePt t="41333" x="2012950" y="363538"/>
          <p14:tracePt t="41341" x="2030413" y="363538"/>
          <p14:tracePt t="41349" x="2054225" y="363538"/>
          <p14:tracePt t="41357" x="2078038" y="363538"/>
          <p14:tracePt t="41365" x="2108200" y="363538"/>
          <p14:tracePt t="41373" x="2132013" y="363538"/>
          <p14:tracePt t="41381" x="2149475" y="363538"/>
          <p14:tracePt t="41389" x="2166938" y="357188"/>
          <p14:tracePt t="41397" x="2184400" y="350838"/>
          <p14:tracePt t="41405" x="2203450" y="350838"/>
          <p14:tracePt t="41413" x="2214563" y="346075"/>
          <p14:tracePt t="41421" x="2227263" y="339725"/>
          <p14:tracePt t="41429" x="2238375" y="339725"/>
          <p14:tracePt t="41437" x="2244725" y="333375"/>
          <p14:tracePt t="41446" x="2255838" y="333375"/>
          <p14:tracePt t="41453" x="2262188" y="333375"/>
          <p14:tracePt t="41463" x="2268538" y="327025"/>
          <p14:tracePt t="41485" x="2274888" y="327025"/>
          <p14:tracePt t="41613" x="2274888" y="333375"/>
          <p14:tracePt t="42653" x="2274888" y="339725"/>
          <p14:tracePt t="42678" x="2279650" y="339725"/>
          <p14:tracePt t="42685" x="2279650" y="346075"/>
          <p14:tracePt t="43437" x="2274888" y="346075"/>
          <p14:tracePt t="43477" x="2268538" y="333375"/>
          <p14:tracePt t="43485" x="2268538" y="327025"/>
          <p14:tracePt t="43493" x="2268538" y="315913"/>
          <p14:tracePt t="43509" x="2268538" y="298450"/>
          <p14:tracePt t="43517" x="2262188" y="292100"/>
          <p14:tracePt t="43525" x="2262188" y="285750"/>
          <p14:tracePt t="43533" x="2262188" y="268288"/>
          <p14:tracePt t="43549" x="2255838" y="255588"/>
          <p14:tracePt t="43557" x="2255838" y="250825"/>
          <p14:tracePt t="43565" x="2251075" y="231775"/>
          <p14:tracePt t="43573" x="2251075" y="227013"/>
          <p14:tracePt t="43597" x="2251075" y="220663"/>
          <p14:tracePt t="43645" x="2244725" y="220663"/>
          <p14:tracePt t="43725" x="2238375" y="220663"/>
          <p14:tracePt t="43757" x="2232025" y="220663"/>
          <p14:tracePt t="43781" x="2227263" y="220663"/>
          <p14:tracePt t="43805" x="2220913" y="220663"/>
          <p14:tracePt t="43845" x="2203450" y="220663"/>
          <p14:tracePt t="43853" x="2179638" y="220663"/>
          <p14:tracePt t="43862" x="2136775" y="220663"/>
          <p14:tracePt t="43869" x="2095500" y="220663"/>
          <p14:tracePt t="43877" x="2060575" y="220663"/>
          <p14:tracePt t="43885" x="2024063" y="220663"/>
          <p14:tracePt t="43893" x="2000250" y="220663"/>
          <p14:tracePt t="43901" x="1965325" y="220663"/>
          <p14:tracePt t="43909" x="1941513" y="227013"/>
          <p14:tracePt t="43917" x="1922463" y="227013"/>
          <p14:tracePt t="43925" x="1917700" y="227013"/>
          <p14:tracePt t="43941" x="1911350" y="227013"/>
          <p14:tracePt t="44045" x="1905000" y="231775"/>
          <p14:tracePt t="44077" x="1898650" y="238125"/>
          <p14:tracePt t="44093" x="1893888" y="238125"/>
          <p14:tracePt t="44101" x="1887538" y="244475"/>
          <p14:tracePt t="44109" x="1881188" y="244475"/>
          <p14:tracePt t="44117" x="1874838" y="250825"/>
          <p14:tracePt t="44133" x="1863725" y="250825"/>
          <p14:tracePt t="44141" x="1851025" y="255588"/>
          <p14:tracePt t="44149" x="1839913" y="255588"/>
          <p14:tracePt t="44157" x="1822450" y="261938"/>
          <p14:tracePt t="44165" x="1798638" y="261938"/>
          <p14:tracePt t="44173" x="1774825" y="268288"/>
          <p14:tracePt t="44181" x="1731963" y="279400"/>
          <p14:tracePt t="44189" x="1684338" y="292100"/>
          <p14:tracePt t="44197" x="1643063" y="309563"/>
          <p14:tracePt t="44205" x="1601788" y="327025"/>
          <p14:tracePt t="44213" x="1554163" y="357188"/>
          <p14:tracePt t="44221" x="1512888" y="381000"/>
          <p14:tracePt t="44229" x="1470025" y="404813"/>
          <p14:tracePt t="44237" x="1428750" y="417513"/>
          <p14:tracePt t="44246" x="1381125" y="428625"/>
          <p14:tracePt t="44253" x="1333500" y="434975"/>
          <p14:tracePt t="44262" x="1292225" y="441325"/>
          <p14:tracePt t="44269" x="1244600" y="446088"/>
          <p14:tracePt t="44277" x="1203325" y="452438"/>
          <p14:tracePt t="44285" x="1160463" y="458788"/>
          <p14:tracePt t="44293" x="1125538" y="469900"/>
          <p14:tracePt t="44301" x="1089025" y="476250"/>
          <p14:tracePt t="44309" x="1041400" y="488950"/>
          <p14:tracePt t="44317" x="1000125" y="493713"/>
          <p14:tracePt t="44325" x="952500" y="500063"/>
          <p14:tracePt t="44333" x="917575" y="500063"/>
          <p14:tracePt t="44341" x="881063" y="512763"/>
          <p14:tracePt t="44349" x="839788" y="523875"/>
          <p14:tracePt t="44357" x="798513" y="536575"/>
          <p14:tracePt t="44365" x="755650" y="554038"/>
          <p14:tracePt t="44373" x="720725" y="577850"/>
          <p14:tracePt t="44381" x="690563" y="601663"/>
          <p14:tracePt t="44389" x="655638" y="625475"/>
          <p14:tracePt t="44397" x="619125" y="649288"/>
          <p14:tracePt t="44405" x="608013" y="649288"/>
          <p14:tracePt t="44413" x="588963" y="660400"/>
          <p14:tracePt t="44421" x="588963" y="666750"/>
          <p14:tracePt t="44431" x="584200" y="666750"/>
          <p14:tracePt t="44446" x="577850" y="679450"/>
          <p14:tracePt t="44453" x="571500" y="684213"/>
          <p14:tracePt t="44462" x="565150" y="690563"/>
          <p14:tracePt t="44469" x="565150" y="696913"/>
          <p14:tracePt t="44477" x="560388" y="708025"/>
          <p14:tracePt t="44501" x="554038" y="708025"/>
          <p14:tracePt t="44533" x="554038" y="714375"/>
          <p14:tracePt t="44541" x="547688" y="720725"/>
          <p14:tracePt t="44549" x="541338" y="720725"/>
          <p14:tracePt t="44557" x="536575" y="731838"/>
          <p14:tracePt t="44565" x="536575" y="744538"/>
          <p14:tracePt t="44573" x="530225" y="755650"/>
          <p14:tracePt t="44581" x="506413" y="792163"/>
          <p14:tracePt t="44589" x="493713" y="822325"/>
          <p14:tracePt t="44597" x="482600" y="863600"/>
          <p14:tracePt t="44605" x="476250" y="881063"/>
          <p14:tracePt t="44613" x="469900" y="887413"/>
          <p14:tracePt t="44621" x="469900" y="904875"/>
          <p14:tracePt t="44629" x="469900" y="922338"/>
          <p14:tracePt t="44637" x="469900" y="941388"/>
          <p14:tracePt t="44646" x="465138" y="952500"/>
          <p14:tracePt t="44653" x="465138" y="965200"/>
          <p14:tracePt t="44662" x="465138" y="976313"/>
          <p14:tracePt t="44669" x="458788" y="989013"/>
          <p14:tracePt t="44677" x="458788" y="1000125"/>
          <p14:tracePt t="44685" x="458788" y="1006475"/>
          <p14:tracePt t="44693" x="458788" y="1030288"/>
          <p14:tracePt t="44701" x="458788" y="1060450"/>
          <p14:tracePt t="44709" x="458788" y="1095375"/>
          <p14:tracePt t="44717" x="452438" y="1136650"/>
          <p14:tracePt t="44725" x="446088" y="1179513"/>
          <p14:tracePt t="44733" x="446088" y="1227138"/>
          <p14:tracePt t="44741" x="446088" y="1268413"/>
          <p14:tracePt t="44749" x="446088" y="1303338"/>
          <p14:tracePt t="44757" x="441325" y="1333500"/>
          <p14:tracePt t="44765" x="434975" y="1357313"/>
          <p14:tracePt t="44773" x="434975" y="1370013"/>
          <p14:tracePt t="44781" x="434975" y="1387475"/>
          <p14:tracePt t="44789" x="434975" y="1417638"/>
          <p14:tracePt t="44798" x="434975" y="1441450"/>
          <p14:tracePt t="44806" x="434975" y="1470025"/>
          <p14:tracePt t="44813" x="434975" y="1512888"/>
          <p14:tracePt t="44821" x="434975" y="1560513"/>
          <p14:tracePt t="44830" x="428625" y="1601788"/>
          <p14:tracePt t="44837" x="411163" y="1649413"/>
          <p14:tracePt t="44847" x="404813" y="1690688"/>
          <p14:tracePt t="44853" x="393700" y="1738313"/>
          <p14:tracePt t="44863" x="387350" y="1785938"/>
          <p14:tracePt t="44869" x="387350" y="1827213"/>
          <p14:tracePt t="44880" x="381000" y="1863725"/>
          <p14:tracePt t="44885" x="369888" y="1905000"/>
          <p14:tracePt t="44897" x="369888" y="1946275"/>
          <p14:tracePt t="44901" x="363538" y="1989138"/>
          <p14:tracePt t="44913" x="363538" y="2036763"/>
          <p14:tracePt t="44917" x="363538" y="2078038"/>
          <p14:tracePt t="44930" x="363538" y="2119313"/>
          <p14:tracePt t="44933" x="363538" y="2166938"/>
          <p14:tracePt t="44946" x="363538" y="2203450"/>
          <p14:tracePt t="44949" x="363538" y="2251075"/>
          <p14:tracePt t="44963" x="346075" y="2298700"/>
          <p14:tracePt t="44966" x="346075" y="2363788"/>
          <p14:tracePt t="44979" x="346075" y="2422525"/>
          <p14:tracePt t="44982" x="346075" y="2489200"/>
          <p14:tracePt t="44997" x="346075" y="2554288"/>
          <p14:tracePt t="44997" x="346075" y="2625725"/>
          <p14:tracePt t="45005" x="346075" y="2679700"/>
          <p14:tracePt t="45013" x="350838" y="2727325"/>
          <p14:tracePt t="45021" x="369888" y="2798763"/>
          <p14:tracePt t="45030" x="381000" y="2840038"/>
          <p14:tracePt t="45037" x="404813" y="2894013"/>
          <p14:tracePt t="45047" x="422275" y="2935288"/>
          <p14:tracePt t="45053" x="428625" y="2959100"/>
          <p14:tracePt t="45063" x="434975" y="2994025"/>
          <p14:tracePt t="45069" x="452438" y="3024188"/>
          <p14:tracePt t="45080" x="465138" y="3060700"/>
          <p14:tracePt t="45085" x="482600" y="3089275"/>
          <p14:tracePt t="45096" x="493713" y="3101975"/>
          <p14:tracePt t="45101" x="506413" y="3119438"/>
          <p14:tracePt t="45113" x="517525" y="3136900"/>
          <p14:tracePt t="45117" x="530225" y="3155950"/>
          <p14:tracePt t="45129" x="536575" y="3155950"/>
          <p14:tracePt t="45133" x="554038" y="3155950"/>
          <p14:tracePt t="45147" x="571500" y="3160713"/>
          <p14:tracePt t="45151" x="584200" y="3160713"/>
          <p14:tracePt t="45163" x="608013" y="3167063"/>
          <p14:tracePt t="45166" x="636588" y="3179763"/>
          <p14:tracePt t="45180" x="660400" y="3190875"/>
          <p14:tracePt t="45183" x="690563" y="3203575"/>
          <p14:tracePt t="45197" x="720725" y="3221038"/>
          <p14:tracePt t="45198" x="755650" y="3238500"/>
          <p14:tracePt t="45205" x="792163" y="3262313"/>
          <p14:tracePt t="45213" x="827088" y="3279775"/>
          <p14:tracePt t="45221" x="846138" y="3286125"/>
          <p14:tracePt t="45230" x="874713" y="3298825"/>
          <p14:tracePt t="45237" x="898525" y="3303588"/>
          <p14:tracePt t="45247" x="935038" y="3309938"/>
          <p14:tracePt t="45253" x="982663" y="3322638"/>
          <p14:tracePt t="45263" x="1030288" y="3327400"/>
          <p14:tracePt t="45269" x="1089025" y="3333750"/>
          <p14:tracePt t="45280" x="1166813" y="3351213"/>
          <p14:tracePt t="45285" x="1244600" y="3357563"/>
          <p14:tracePt t="45296" x="1322388" y="3370263"/>
          <p14:tracePt t="45301" x="1411288" y="3387725"/>
          <p14:tracePt t="45313" x="1500188" y="3398838"/>
          <p14:tracePt t="45317" x="1589088" y="3411538"/>
          <p14:tracePt t="45330" x="1660525" y="3422650"/>
          <p14:tracePt t="45333" x="1738313" y="3429000"/>
          <p14:tracePt t="45346" x="1809750" y="3435350"/>
          <p14:tracePt t="45350" x="1881188" y="3435350"/>
          <p14:tracePt t="45363" x="1935163" y="3435350"/>
          <p14:tracePt t="45366" x="1989138" y="3435350"/>
          <p14:tracePt t="45380" x="2030413" y="3435350"/>
          <p14:tracePt t="45382" x="2065338" y="3435350"/>
          <p14:tracePt t="45397" x="2095500" y="3435350"/>
          <p14:tracePt t="45397" x="2132013" y="3435350"/>
          <p14:tracePt t="45405" x="2155825" y="3435350"/>
          <p14:tracePt t="45413" x="2190750" y="3435350"/>
          <p14:tracePt t="45421" x="2227263" y="3435350"/>
          <p14:tracePt t="45430" x="2262188" y="3435350"/>
          <p14:tracePt t="45437" x="2292350" y="3435350"/>
          <p14:tracePt t="45447" x="2327275" y="3435350"/>
          <p14:tracePt t="45454" x="2351088" y="3435350"/>
          <p14:tracePt t="45463" x="2387600" y="3435350"/>
          <p14:tracePt t="45469" x="2422525" y="3435350"/>
          <p14:tracePt t="45480" x="2459038" y="3435350"/>
          <p14:tracePt t="45485" x="2500313" y="3435350"/>
          <p14:tracePt t="45497" x="2530475" y="3435350"/>
          <p14:tracePt t="45501" x="2571750" y="3422650"/>
          <p14:tracePt t="45513" x="2608263" y="3417888"/>
          <p14:tracePt t="45517" x="2636838" y="3411538"/>
          <p14:tracePt t="45530" x="2679700" y="3398838"/>
          <p14:tracePt t="45533" x="2714625" y="3381375"/>
          <p14:tracePt t="45547" x="2755900" y="3357563"/>
          <p14:tracePt t="45550" x="2798763" y="3327400"/>
          <p14:tracePt t="45564" x="2822575" y="3303588"/>
          <p14:tracePt t="45565" x="2857500" y="3279775"/>
          <p14:tracePt t="45573" x="2881313" y="3251200"/>
          <p14:tracePt t="45581" x="2905125" y="3232150"/>
          <p14:tracePt t="45589" x="2917825" y="3221038"/>
          <p14:tracePt t="45598" x="2928938" y="3203575"/>
          <p14:tracePt t="45605" x="2952750" y="3184525"/>
          <p14:tracePt t="45615" x="2970213" y="3179763"/>
          <p14:tracePt t="45621" x="2989263" y="3160713"/>
          <p14:tracePt t="45631" x="3006725" y="3149600"/>
          <p14:tracePt t="45637" x="3030538" y="3132138"/>
          <p14:tracePt t="45648" x="3041650" y="3119438"/>
          <p14:tracePt t="45653" x="3060700" y="3095625"/>
          <p14:tracePt t="45664" x="3078163" y="3071813"/>
          <p14:tracePt t="45669" x="3095625" y="3048000"/>
          <p14:tracePt t="45681" x="3108325" y="3024188"/>
          <p14:tracePt t="45685" x="3132138" y="2982913"/>
          <p14:tracePt t="45698" x="3160713" y="2946400"/>
          <p14:tracePt t="45701" x="3184525" y="2917825"/>
          <p14:tracePt t="45714" x="3208338" y="2881313"/>
          <p14:tracePt t="45717" x="3214688" y="2863850"/>
          <p14:tracePt t="45731" x="3238500" y="2840038"/>
          <p14:tracePt t="45735" x="3262313" y="2816225"/>
          <p14:tracePt t="45748" x="3275013" y="2803525"/>
          <p14:tracePt t="45751" x="3298825" y="2792413"/>
          <p14:tracePt t="45765" x="3316288" y="2779713"/>
          <p14:tracePt t="45768" x="3333750" y="2768600"/>
          <p14:tracePt t="45781" x="3381375" y="2751138"/>
          <p14:tracePt t="45789" x="3405188" y="2738438"/>
          <p14:tracePt t="45798" x="3446463" y="2720975"/>
          <p14:tracePt t="45805" x="3465513" y="2708275"/>
          <p14:tracePt t="45814" x="3494088" y="2679700"/>
          <p14:tracePt t="45821" x="3517900" y="2649538"/>
          <p14:tracePt t="45831" x="3541713" y="2608263"/>
          <p14:tracePt t="45837" x="3560763" y="2560638"/>
          <p14:tracePt t="45848" x="3584575" y="2513013"/>
          <p14:tracePt t="45853" x="3602038" y="2465388"/>
          <p14:tracePt t="45864" x="3613150" y="2417763"/>
          <p14:tracePt t="45869" x="3625850" y="2374900"/>
          <p14:tracePt t="45881" x="3632200" y="2339975"/>
          <p14:tracePt t="45885" x="3636963" y="2303463"/>
          <p14:tracePt t="45898" x="3643313" y="2268538"/>
          <p14:tracePt t="45901" x="3643313" y="2232025"/>
          <p14:tracePt t="45914" x="3649663" y="2190750"/>
          <p14:tracePt t="45918" x="3649663" y="2149475"/>
          <p14:tracePt t="45931" x="3649663" y="2095500"/>
          <p14:tracePt t="45934" x="3649663" y="2041525"/>
          <p14:tracePt t="45948" x="3643313" y="1970088"/>
          <p14:tracePt t="45951" x="3636963" y="1905000"/>
          <p14:tracePt t="45965" x="3636963" y="1839913"/>
          <p14:tracePt t="45965" x="3619500" y="1774825"/>
          <p14:tracePt t="45973" x="3619500" y="1697038"/>
          <p14:tracePt t="45981" x="3619500" y="1625600"/>
          <p14:tracePt t="45989" x="3619500" y="1554163"/>
          <p14:tracePt t="45998" x="3625850" y="1493838"/>
          <p14:tracePt t="46005" x="3632200" y="1446213"/>
          <p14:tracePt t="46015" x="3632200" y="1398588"/>
          <p14:tracePt t="46021" x="3632200" y="1357313"/>
          <p14:tracePt t="46031" x="3632200" y="1316038"/>
          <p14:tracePt t="46037" x="3632200" y="1285875"/>
          <p14:tracePt t="46048" x="3632200" y="1262063"/>
          <p14:tracePt t="46053" x="3632200" y="1238250"/>
          <p14:tracePt t="46065" x="3632200" y="1214438"/>
          <p14:tracePt t="46069" x="3632200" y="1190625"/>
          <p14:tracePt t="46081" x="3632200" y="1166813"/>
          <p14:tracePt t="46085" x="3632200" y="1131888"/>
          <p14:tracePt t="46098" x="3632200" y="1089025"/>
          <p14:tracePt t="46101" x="3632200" y="1060450"/>
          <p14:tracePt t="46115" x="3632200" y="1017588"/>
          <p14:tracePt t="46117" x="3632200" y="989013"/>
          <p14:tracePt t="46131" x="3632200" y="952500"/>
          <p14:tracePt t="46134" x="3619500" y="928688"/>
          <p14:tracePt t="46148" x="3619500" y="898525"/>
          <p14:tracePt t="46151" x="3613150" y="874713"/>
          <p14:tracePt t="46165" x="3613150" y="857250"/>
          <p14:tracePt t="46165" x="3608388" y="839788"/>
          <p14:tracePt t="46173" x="3608388" y="822325"/>
          <p14:tracePt t="46181" x="3608388" y="798513"/>
          <p14:tracePt t="46189" x="3602038" y="779463"/>
          <p14:tracePt t="46198" x="3602038" y="762000"/>
          <p14:tracePt t="46205" x="3602038" y="738188"/>
          <p14:tracePt t="46214" x="3595688" y="708025"/>
          <p14:tracePt t="46221" x="3584575" y="679450"/>
          <p14:tracePt t="46232" x="3571875" y="649288"/>
          <p14:tracePt t="46237" x="3554413" y="625475"/>
          <p14:tracePt t="46248" x="3530600" y="588963"/>
          <p14:tracePt t="46253" x="3513138" y="565150"/>
          <p14:tracePt t="46265" x="3494088" y="547688"/>
          <p14:tracePt t="46269" x="3482975" y="536575"/>
          <p14:tracePt t="46281" x="3465513" y="517525"/>
          <p14:tracePt t="46285" x="3459163" y="517525"/>
          <p14:tracePt t="46298" x="3459163" y="512763"/>
          <p14:tracePt t="46301" x="3441700" y="506413"/>
          <p14:tracePt t="46315" x="3422650" y="500063"/>
          <p14:tracePt t="46319" x="3405188" y="500063"/>
          <p14:tracePt t="46331" x="3387725" y="493713"/>
          <p14:tracePt t="46335" x="3357563" y="493713"/>
          <p14:tracePt t="46348" x="3322638" y="488950"/>
          <p14:tracePt t="46351" x="3286125" y="482600"/>
          <p14:tracePt t="46365" x="3244850" y="469900"/>
          <p14:tracePt t="46366" x="3184525" y="465138"/>
          <p14:tracePt t="46373" x="3132138" y="446088"/>
          <p14:tracePt t="46382" x="3084513" y="434975"/>
          <p14:tracePt t="46389" x="3024188" y="417513"/>
          <p14:tracePt t="46398" x="2965450" y="393700"/>
          <p14:tracePt t="46405" x="2911475" y="387350"/>
          <p14:tracePt t="46415" x="2857500" y="363538"/>
          <p14:tracePt t="46421" x="2792413" y="346075"/>
          <p14:tracePt t="46432" x="2738438" y="339725"/>
          <p14:tracePt t="46437" x="2679700" y="315913"/>
          <p14:tracePt t="46448" x="2613025" y="298450"/>
          <p14:tracePt t="46453" x="2547938" y="279400"/>
          <p14:tracePt t="46465" x="2493963" y="268288"/>
          <p14:tracePt t="46469" x="2446338" y="250825"/>
          <p14:tracePt t="46481" x="2398713" y="238125"/>
          <p14:tracePt t="46485" x="2346325" y="220663"/>
          <p14:tracePt t="46498" x="2298700" y="203200"/>
          <p14:tracePt t="46501" x="2255838" y="196850"/>
          <p14:tracePt t="46515" x="2197100" y="179388"/>
          <p14:tracePt t="46518" x="2136775" y="166688"/>
          <p14:tracePt t="46531" x="2089150" y="155575"/>
          <p14:tracePt t="46535" x="2047875" y="136525"/>
          <p14:tracePt t="46548" x="2017713" y="125413"/>
          <p14:tracePt t="46551" x="1982788" y="119063"/>
          <p14:tracePt t="46565" x="1958975" y="107950"/>
          <p14:tracePt t="46565" x="1935163" y="107950"/>
          <p14:tracePt t="46573" x="1905000" y="95250"/>
          <p14:tracePt t="46582" x="1874838" y="88900"/>
          <p14:tracePt t="46589" x="1839913" y="77788"/>
          <p14:tracePt t="46598" x="1803400" y="77788"/>
          <p14:tracePt t="46605" x="1768475" y="71438"/>
          <p14:tracePt t="46615" x="1738313" y="65088"/>
          <p14:tracePt t="46621" x="1708150" y="65088"/>
          <p14:tracePt t="46631" x="1684338" y="65088"/>
          <p14:tracePt t="46637" x="1649413" y="60325"/>
          <p14:tracePt t="46648" x="1625600" y="60325"/>
          <p14:tracePt t="46653" x="1601788" y="60325"/>
          <p14:tracePt t="46665" x="1571625" y="47625"/>
          <p14:tracePt t="46669" x="1547813" y="47625"/>
          <p14:tracePt t="46681" x="1517650" y="47625"/>
          <p14:tracePt t="46685" x="1493838" y="47625"/>
          <p14:tracePt t="46698" x="1465263" y="47625"/>
          <p14:tracePt t="46701" x="1435100" y="47625"/>
          <p14:tracePt t="46715" x="1417638" y="47625"/>
          <p14:tracePt t="46718" x="1381125" y="47625"/>
          <p14:tracePt t="46731" x="1350963" y="47625"/>
          <p14:tracePt t="46734" x="1316038" y="47625"/>
          <p14:tracePt t="46749" x="1292225" y="47625"/>
          <p14:tracePt t="46749" x="1262063" y="60325"/>
          <p14:tracePt t="46757" x="1231900" y="77788"/>
          <p14:tracePt t="46766" x="1203325" y="88900"/>
          <p14:tracePt t="46773" x="1166813" y="119063"/>
          <p14:tracePt t="46782" x="1125538" y="160338"/>
          <p14:tracePt t="46789" x="1065213" y="207963"/>
          <p14:tracePt t="46798" x="1006475" y="250825"/>
          <p14:tracePt t="46805" x="928688" y="298450"/>
          <p14:tracePt t="46815" x="857250" y="333375"/>
          <p14:tracePt t="46821" x="792163" y="387350"/>
          <p14:tracePt t="46832" x="708025" y="441325"/>
          <p14:tracePt t="46837" x="625475" y="500063"/>
          <p14:tracePt t="46848" x="541338" y="560388"/>
          <p14:tracePt t="46853" x="476250" y="619125"/>
          <p14:tracePt t="46865" x="404813" y="679450"/>
          <p14:tracePt t="46869" x="350838" y="738188"/>
          <p14:tracePt t="46882" x="303213" y="779463"/>
          <p14:tracePt t="46885" x="261938" y="815975"/>
          <p14:tracePt t="46899" x="238125" y="839788"/>
          <p14:tracePt t="46902" x="220663" y="846138"/>
          <p14:tracePt t="46915" x="214313" y="857250"/>
          <p14:tracePt t="46919" x="207963" y="857250"/>
          <p14:tracePt t="46941" x="207963" y="863600"/>
          <p14:tracePt t="46981" x="207963" y="869950"/>
          <p14:tracePt t="46989" x="203200" y="881063"/>
          <p14:tracePt t="47005" x="203200" y="887413"/>
          <p14:tracePt t="47021" x="203200" y="893763"/>
          <p14:tracePt t="47037" x="203200" y="898525"/>
          <p14:tracePt t="47045" x="203200" y="904875"/>
          <p14:tracePt t="47165" x="207963" y="911225"/>
          <p14:tracePt t="47469" x="207963" y="904875"/>
          <p14:tracePt t="47477" x="214313" y="904875"/>
          <p14:tracePt t="47493" x="220663" y="904875"/>
          <p14:tracePt t="47525" x="227013" y="898525"/>
          <p14:tracePt t="47557" x="231775" y="898525"/>
          <p14:tracePt t="47565" x="238125" y="898525"/>
          <p14:tracePt t="47581" x="250825" y="898525"/>
          <p14:tracePt t="47589" x="255588" y="898525"/>
          <p14:tracePt t="47597" x="261938" y="898525"/>
          <p14:tracePt t="47613" x="279400" y="887413"/>
          <p14:tracePt t="47621" x="292100" y="881063"/>
          <p14:tracePt t="47645" x="303213" y="881063"/>
          <p14:tracePt t="47662" x="309563" y="881063"/>
          <p14:tracePt t="47717" x="309563" y="887413"/>
          <p14:tracePt t="47725" x="309563" y="898525"/>
          <p14:tracePt t="47741" x="309563" y="911225"/>
          <p14:tracePt t="47749" x="309563" y="922338"/>
          <p14:tracePt t="47757" x="315913" y="935038"/>
          <p14:tracePt t="47765" x="315913" y="958850"/>
          <p14:tracePt t="47773" x="322263" y="982663"/>
          <p14:tracePt t="47781" x="322263" y="1012825"/>
          <p14:tracePt t="47789" x="322263" y="1041400"/>
          <p14:tracePt t="47797" x="322263" y="1084263"/>
          <p14:tracePt t="47805" x="322263" y="1131888"/>
          <p14:tracePt t="47813" x="322263" y="1179513"/>
          <p14:tracePt t="47821" x="322263" y="1227138"/>
          <p14:tracePt t="47829" x="322263" y="1274763"/>
          <p14:tracePt t="47837" x="322263" y="1322388"/>
          <p14:tracePt t="47845" x="322263" y="1363663"/>
          <p14:tracePt t="47853" x="322263" y="1393825"/>
          <p14:tracePt t="47862" x="322263" y="1435100"/>
          <p14:tracePt t="47869" x="322263" y="1476375"/>
          <p14:tracePt t="47877" x="322263" y="1517650"/>
          <p14:tracePt t="47885" x="322263" y="1565275"/>
          <p14:tracePt t="47893" x="322263" y="1612900"/>
          <p14:tracePt t="47901" x="322263" y="1643063"/>
          <p14:tracePt t="47909" x="322263" y="1666875"/>
          <p14:tracePt t="47917" x="322263" y="1684338"/>
          <p14:tracePt t="47925" x="315913" y="1697038"/>
          <p14:tracePt t="47933" x="309563" y="1703388"/>
          <p14:tracePt t="47941" x="303213" y="1703388"/>
          <p14:tracePt t="47957" x="303213" y="1708150"/>
          <p14:tracePt t="47982" x="298450" y="1708150"/>
          <p14:tracePt t="48013" x="292100" y="1708150"/>
          <p14:tracePt t="48029" x="279400" y="1714500"/>
          <p14:tracePt t="48037" x="274638" y="1714500"/>
          <p14:tracePt t="48045" x="268288" y="1720850"/>
          <p14:tracePt t="48053" x="261938" y="1720850"/>
          <p14:tracePt t="48069" x="261938" y="1727200"/>
          <p14:tracePt t="48077" x="261938" y="1731963"/>
          <p14:tracePt t="48197" x="250825" y="1822450"/>
          <p14:tracePt t="48205" x="238125" y="1946275"/>
          <p14:tracePt t="48213" x="196850" y="2036763"/>
          <p14:tracePt t="48221" x="149225" y="2125663"/>
          <p14:tracePt t="48229" x="101600" y="2208213"/>
          <p14:tracePt t="48237" x="47625" y="2292350"/>
          <p14:tracePt t="48245" x="6350" y="2374900"/>
          <p14:tracePt t="48253" x="0" y="2441575"/>
          <p14:tracePt t="48262" x="0" y="2493963"/>
          <p14:tracePt t="48269" x="0" y="2530475"/>
          <p14:tracePt t="48278" x="0" y="2560638"/>
          <p14:tracePt t="48285" x="0" y="2565400"/>
          <p14:tracePt t="48293" x="0" y="2578100"/>
          <p14:tracePt t="48301" x="0" y="2589213"/>
          <p14:tracePt t="48309" x="0" y="2601913"/>
          <p14:tracePt t="48317" x="0" y="2608263"/>
          <p14:tracePt t="48325" x="0" y="2619375"/>
          <p14:tracePt t="48333" x="0" y="2636838"/>
          <p14:tracePt t="48341" x="0" y="2655888"/>
          <p14:tracePt t="48349" x="0" y="2679700"/>
          <p14:tracePt t="48357" x="0" y="2708275"/>
          <p14:tracePt t="48366" x="0" y="2751138"/>
          <p14:tracePt t="48373" x="0" y="2798763"/>
          <p14:tracePt t="48382" x="0" y="2863850"/>
          <p14:tracePt t="48389" x="0" y="2941638"/>
          <p14:tracePt t="48399" x="0" y="3017838"/>
          <p14:tracePt t="48405" x="0" y="3125788"/>
          <p14:tracePt t="48415" x="0" y="3244850"/>
          <p14:tracePt t="48421" x="0" y="3363913"/>
          <p14:tracePt t="48433" x="0" y="3494088"/>
          <p14:tracePt t="48437" x="0" y="3619500"/>
          <p14:tracePt t="48449" x="0" y="3779838"/>
          <p14:tracePt t="48453" x="0" y="3917950"/>
          <p14:tracePt t="48466" x="0" y="4119563"/>
          <p14:tracePt t="48469" x="0" y="4292600"/>
          <p14:tracePt t="48482" x="0" y="4541838"/>
          <p14:tracePt t="48485" x="0" y="4803775"/>
          <p14:tracePt t="48499" x="17463" y="5037138"/>
          <p14:tracePt t="48502" x="60325" y="5299075"/>
          <p14:tracePt t="48515" x="88900" y="5561013"/>
          <p14:tracePt t="48519" x="107950" y="5792788"/>
          <p14:tracePt t="48532" x="149225" y="6065838"/>
          <p14:tracePt t="48535" x="190500" y="6388100"/>
          <p14:tracePt t="48549" x="303213" y="6851650"/>
          <p14:tracePt t="49109" x="1041400" y="6608763"/>
          <p14:tracePt t="49117" x="1089025" y="6572250"/>
          <p14:tracePt t="49125" x="1125538" y="6530975"/>
          <p14:tracePt t="49133" x="1160463" y="6489700"/>
          <p14:tracePt t="49141" x="1179513" y="6442075"/>
          <p14:tracePt t="49149" x="1196975" y="6394450"/>
          <p14:tracePt t="49157" x="1203325" y="6346825"/>
          <p14:tracePt t="49165" x="1214438" y="6286500"/>
          <p14:tracePt t="49173" x="1214438" y="6232525"/>
          <p14:tracePt t="49181" x="1214438" y="6184900"/>
          <p14:tracePt t="49189" x="1220788" y="6149975"/>
          <p14:tracePt t="49197" x="1220788" y="6132513"/>
          <p14:tracePt t="49205" x="1220788" y="6126163"/>
          <p14:tracePt t="49213" x="1227138" y="6119813"/>
          <p14:tracePt t="49229" x="1231900" y="6119813"/>
          <p14:tracePt t="49237" x="1238250" y="6119813"/>
          <p14:tracePt t="49245" x="1244600" y="6119813"/>
          <p14:tracePt t="49253" x="1255713" y="6119813"/>
          <p14:tracePt t="49262" x="1255713" y="6126163"/>
          <p14:tracePt t="49269" x="1262063" y="6126163"/>
          <p14:tracePt t="49277" x="1268413" y="6126163"/>
          <p14:tracePt t="49285" x="1285875" y="6132513"/>
          <p14:tracePt t="49293" x="1322388" y="6137275"/>
          <p14:tracePt t="49301" x="1350963" y="6143625"/>
          <p14:tracePt t="49309" x="1393825" y="6143625"/>
          <p14:tracePt t="49317" x="1435100" y="6143625"/>
          <p14:tracePt t="49325" x="1482725" y="6143625"/>
          <p14:tracePt t="49333" x="1524000" y="6143625"/>
          <p14:tracePt t="49341" x="1584325" y="6149975"/>
          <p14:tracePt t="49349" x="1649413" y="6161088"/>
          <p14:tracePt t="49357" x="1720850" y="6180138"/>
          <p14:tracePt t="49365" x="1803400" y="6215063"/>
          <p14:tracePt t="49373" x="1887538" y="6256338"/>
          <p14:tracePt t="49381" x="1970088" y="6299200"/>
          <p14:tracePt t="49389" x="2078038" y="6334125"/>
          <p14:tracePt t="49397" x="2173288" y="6375400"/>
          <p14:tracePt t="49405" x="2255838" y="6388100"/>
          <p14:tracePt t="49413" x="2357438" y="6411913"/>
          <p14:tracePt t="49421" x="2441575" y="6423025"/>
          <p14:tracePt t="49430" x="2517775" y="6429375"/>
          <p14:tracePt t="49437" x="2595563" y="6435725"/>
          <p14:tracePt t="49446" x="2660650" y="6435725"/>
          <p14:tracePt t="49453" x="2720975" y="6435725"/>
          <p14:tracePt t="49463" x="2786063" y="6435725"/>
          <p14:tracePt t="49469" x="2840038" y="6418263"/>
          <p14:tracePt t="49479" x="2894013" y="6394450"/>
          <p14:tracePt t="49485" x="2946400" y="6370638"/>
          <p14:tracePt t="49495" x="2989263" y="6340475"/>
          <p14:tracePt t="49501" x="3030538" y="6316663"/>
          <p14:tracePt t="49512" x="3065463" y="6286500"/>
          <p14:tracePt t="49517" x="3084513" y="6275388"/>
          <p14:tracePt t="49529" x="3113088" y="6256338"/>
          <p14:tracePt t="49533" x="3132138" y="6238875"/>
          <p14:tracePt t="49546" x="3149600" y="6227763"/>
          <p14:tracePt t="49550" x="3173413" y="6215063"/>
          <p14:tracePt t="49563" x="3203575" y="6197600"/>
          <p14:tracePt t="49566" x="3221038" y="6184900"/>
          <p14:tracePt t="49579" x="3255963" y="6161088"/>
          <p14:tracePt t="49583" x="3286125" y="6132513"/>
          <p14:tracePt t="49596" x="3303588" y="6108700"/>
          <p14:tracePt t="49599" x="3340100" y="6065838"/>
          <p14:tracePt t="49612" x="3375025" y="6030913"/>
          <p14:tracePt t="49616" x="3398838" y="5989638"/>
          <p14:tracePt t="49629" x="3459163" y="5922963"/>
          <p14:tracePt t="49637" x="3494088" y="5875338"/>
          <p14:tracePt t="49646" x="3517900" y="5834063"/>
          <p14:tracePt t="49653" x="3548063" y="5799138"/>
          <p14:tracePt t="49662" x="3571875" y="5762625"/>
          <p14:tracePt t="49669" x="3602038" y="5721350"/>
          <p14:tracePt t="49679" x="3632200" y="5673725"/>
          <p14:tracePt t="49685" x="3649663" y="5632450"/>
          <p14:tracePt t="49696" x="3684588" y="5578475"/>
          <p14:tracePt t="49701" x="3714750" y="5524500"/>
          <p14:tracePt t="49712" x="3738563" y="5470525"/>
          <p14:tracePt t="49717" x="3762375" y="5418138"/>
          <p14:tracePt t="49729" x="3768725" y="5357813"/>
          <p14:tracePt t="49733" x="3779838" y="5299075"/>
          <p14:tracePt t="49746" x="3786188" y="5238750"/>
          <p14:tracePt t="49749" x="3786188" y="5173663"/>
          <p14:tracePt t="49763" x="3786188" y="5132388"/>
          <p14:tracePt t="49766" x="3786188" y="5065713"/>
          <p14:tracePt t="49779" x="3786188" y="5013325"/>
          <p14:tracePt t="49782" x="3786188" y="4959350"/>
          <p14:tracePt t="49802" x="3786188" y="4846638"/>
          <p14:tracePt t="49806" x="3786188" y="4799013"/>
          <p14:tracePt t="49816" x="3786188" y="4751388"/>
          <p14:tracePt t="49822" x="3786188" y="4703763"/>
          <p14:tracePt t="49833" x="3786188" y="4656138"/>
          <p14:tracePt t="49837" x="3786188" y="4613275"/>
          <p14:tracePt t="49850" x="3786188" y="4565650"/>
          <p14:tracePt t="49853" x="3779838" y="4524375"/>
          <p14:tracePt t="49866" x="3768725" y="4489450"/>
          <p14:tracePt t="49869" x="3744913" y="4452938"/>
          <p14:tracePt t="49883" x="3714750" y="4418013"/>
          <p14:tracePt t="49886" x="3679825" y="4398963"/>
          <p14:tracePt t="49899" x="3632200" y="4375150"/>
          <p14:tracePt t="49903" x="3565525" y="4364038"/>
          <p14:tracePt t="49916" x="3506788" y="4346575"/>
          <p14:tracePt t="49919" x="3441700" y="4340225"/>
          <p14:tracePt t="49934" x="3370263" y="4322763"/>
          <p14:tracePt t="49934" x="3292475" y="4316413"/>
          <p14:tracePt t="49941" x="3232150" y="4303713"/>
          <p14:tracePt t="49949" x="3173413" y="4298950"/>
          <p14:tracePt t="49957" x="3119438" y="4292600"/>
          <p14:tracePt t="49966" x="3071813" y="4286250"/>
          <p14:tracePt t="49973" x="3024188" y="4275138"/>
          <p14:tracePt t="49983" x="2970213" y="4268788"/>
          <p14:tracePt t="49989" x="2928938" y="4262438"/>
          <p14:tracePt t="49999" x="2870200" y="4256088"/>
          <p14:tracePt t="50005" x="2809875" y="4256088"/>
          <p14:tracePt t="50016" x="2751138" y="4256088"/>
          <p14:tracePt t="50021" x="2703513" y="4256088"/>
          <p14:tracePt t="50033" x="2636838" y="4262438"/>
          <p14:tracePt t="50037" x="2589213" y="4286250"/>
          <p14:tracePt t="50049" x="2541588" y="4316413"/>
          <p14:tracePt t="50053" x="2482850" y="4357688"/>
          <p14:tracePt t="50066" x="2452688" y="4405313"/>
          <p14:tracePt t="50069" x="2411413" y="4459288"/>
          <p14:tracePt t="50083" x="2374900" y="4506913"/>
          <p14:tracePt t="50086" x="2339975" y="4560888"/>
          <p14:tracePt t="50099" x="2309813" y="4602163"/>
          <p14:tracePt t="50103" x="2286000" y="4643438"/>
          <p14:tracePt t="50116" x="2262188" y="4673600"/>
          <p14:tracePt t="50119" x="2244725" y="4697413"/>
          <p14:tracePt t="50133" x="2220913" y="4727575"/>
          <p14:tracePt t="50134" x="2203450" y="4762500"/>
          <p14:tracePt t="50141" x="2179638" y="4792663"/>
          <p14:tracePt t="50149" x="2149475" y="4827588"/>
          <p14:tracePt t="50157" x="2125663" y="4875213"/>
          <p14:tracePt t="50166" x="2101850" y="4922838"/>
          <p14:tracePt t="50173" x="2071688" y="4970463"/>
          <p14:tracePt t="50183" x="2060575" y="5013325"/>
          <p14:tracePt t="50189" x="2054225" y="5048250"/>
          <p14:tracePt t="50199" x="2036763" y="5084763"/>
          <p14:tracePt t="50205" x="2030413" y="5126038"/>
          <p14:tracePt t="50216" x="2017713" y="5149850"/>
          <p14:tracePt t="50221" x="2012950" y="5191125"/>
          <p14:tracePt t="50234" x="2000250" y="5227638"/>
          <p14:tracePt t="50237" x="1989138" y="5268913"/>
          <p14:tracePt t="50250" x="1970088" y="5303838"/>
          <p14:tracePt t="50253" x="1965325" y="5357813"/>
          <p14:tracePt t="50266" x="1952625" y="5405438"/>
          <p14:tracePt t="50269" x="1952625" y="5465763"/>
          <p14:tracePt t="50283" x="1952625" y="5518150"/>
          <p14:tracePt t="50286" x="1952625" y="5572125"/>
          <p14:tracePt t="50299" x="1958975" y="5619750"/>
          <p14:tracePt t="50303" x="1976438" y="5661025"/>
          <p14:tracePt t="50317" x="2000250" y="5697538"/>
          <p14:tracePt t="50317" x="2006600" y="5727700"/>
          <p14:tracePt t="50325" x="2024063" y="5751513"/>
          <p14:tracePt t="50333" x="2036763" y="5775325"/>
          <p14:tracePt t="50341" x="2047875" y="5786438"/>
          <p14:tracePt t="50350" x="2060575" y="5803900"/>
          <p14:tracePt t="50357" x="2078038" y="5822950"/>
          <p14:tracePt t="50366" x="2095500" y="5834063"/>
          <p14:tracePt t="50373" x="2125663" y="5851525"/>
          <p14:tracePt t="50383" x="2149475" y="5851525"/>
          <p14:tracePt t="50389" x="2184400" y="5864225"/>
          <p14:tracePt t="50400" x="2232025" y="5870575"/>
          <p14:tracePt t="50405" x="2279650" y="5870575"/>
          <p14:tracePt t="50416" x="2327275" y="5875338"/>
          <p14:tracePt t="50421" x="2387600" y="5894388"/>
          <p14:tracePt t="50434" x="2441575" y="5899150"/>
          <p14:tracePt t="50438" x="2493963" y="5922963"/>
          <p14:tracePt t="50450" x="2547938" y="5935663"/>
          <p14:tracePt t="50453" x="2601913" y="5959475"/>
          <p14:tracePt t="50466" x="2643188" y="5976938"/>
          <p14:tracePt t="50470" x="2684463" y="5994400"/>
          <p14:tracePt t="50483" x="2720975" y="6007100"/>
          <p14:tracePt t="50486" x="2751138" y="6007100"/>
          <p14:tracePt t="50499" x="2774950" y="6007100"/>
          <p14:tracePt t="50502" x="2803525" y="6007100"/>
          <p14:tracePt t="50516" x="2822575" y="6007100"/>
          <p14:tracePt t="50519" x="2851150" y="6007100"/>
          <p14:tracePt t="50533" x="2887663" y="6007100"/>
          <p14:tracePt t="50534" x="2928938" y="6007100"/>
          <p14:tracePt t="50541" x="2976563" y="6007100"/>
          <p14:tracePt t="50550" x="3030538" y="6007100"/>
          <p14:tracePt t="50557" x="3089275" y="6007100"/>
          <p14:tracePt t="50568" x="3155950" y="6007100"/>
          <p14:tracePt t="50573" x="3208338" y="6007100"/>
          <p14:tracePt t="50585" x="3262313" y="6007100"/>
          <p14:tracePt t="50589" x="3327400" y="6000750"/>
          <p14:tracePt t="50602" x="3375025" y="6000750"/>
          <p14:tracePt t="50605" x="3435350" y="6000750"/>
          <p14:tracePt t="50618" x="3494088" y="6000750"/>
          <p14:tracePt t="50621" x="3548063" y="6000750"/>
          <p14:tracePt t="50635" x="3602038" y="6000750"/>
          <p14:tracePt t="50638" x="3649663" y="6000750"/>
          <p14:tracePt t="50651" x="3684588" y="5994400"/>
          <p14:tracePt t="50655" x="3714750" y="5983288"/>
          <p14:tracePt t="50668" x="3751263" y="5970588"/>
          <p14:tracePt t="50671" x="3779838" y="5942013"/>
          <p14:tracePt t="50685" x="3810000" y="5911850"/>
          <p14:tracePt t="50686" x="3851275" y="5875338"/>
          <p14:tracePt t="50693" x="3875088" y="5840413"/>
          <p14:tracePt t="50702" x="3911600" y="5803900"/>
          <p14:tracePt t="50709" x="3935413" y="5756275"/>
          <p14:tracePt t="50718" x="3959225" y="5708650"/>
          <p14:tracePt t="50725" x="3970338" y="5667375"/>
          <p14:tracePt t="50736" x="3989388" y="5608638"/>
          <p14:tracePt t="50741" x="3994150" y="5554663"/>
          <p14:tracePt t="50752" x="3994150" y="5500688"/>
          <p14:tracePt t="50757" x="3994150" y="5441950"/>
          <p14:tracePt t="50768" x="3994150" y="5387975"/>
          <p14:tracePt t="50773" x="3994150" y="5334000"/>
          <p14:tracePt t="50785" x="3994150" y="5292725"/>
          <p14:tracePt t="50789" x="3994150" y="5245100"/>
          <p14:tracePt t="50801" x="3994150" y="5203825"/>
          <p14:tracePt t="50805" x="3994150" y="5167313"/>
          <p14:tracePt t="50818" x="3994150" y="5143500"/>
          <p14:tracePt t="50821" x="3994150" y="5113338"/>
          <p14:tracePt t="50835" x="3976688" y="5078413"/>
          <p14:tracePt t="50839" x="3952875" y="5041900"/>
          <p14:tracePt t="50852" x="3922713" y="4989513"/>
          <p14:tracePt t="50855" x="3881438" y="4941888"/>
          <p14:tracePt t="50868" x="3840163" y="4899025"/>
          <p14:tracePt t="50871" x="3786188" y="4846638"/>
          <p14:tracePt t="50885" x="3727450" y="4792663"/>
          <p14:tracePt t="50886" x="3679825" y="4762500"/>
          <p14:tracePt t="50893" x="3613150" y="4721225"/>
          <p14:tracePt t="50902" x="3560763" y="4703763"/>
          <p14:tracePt t="50909" x="3513138" y="4684713"/>
          <p14:tracePt t="50918" x="3459163" y="4673600"/>
          <p14:tracePt t="50925" x="3398838" y="4667250"/>
          <p14:tracePt t="50935" x="3340100" y="4660900"/>
          <p14:tracePt t="50941" x="3286125" y="4660900"/>
          <p14:tracePt t="50951" x="3221038" y="4660900"/>
          <p14:tracePt t="50957" x="3160713" y="4660900"/>
          <p14:tracePt t="50968" x="3119438" y="4660900"/>
          <p14:tracePt t="50973" x="3065463" y="4667250"/>
          <p14:tracePt t="50985" x="3024188" y="4673600"/>
          <p14:tracePt t="50989" x="2989263" y="4679950"/>
          <p14:tracePt t="51002" x="2959100" y="4679950"/>
          <p14:tracePt t="51005" x="2922588" y="4684713"/>
          <p14:tracePt t="51018" x="2898775" y="4691063"/>
          <p14:tracePt t="51021" x="2870200" y="4703763"/>
          <p14:tracePt t="51035" x="2840038" y="4703763"/>
          <p14:tracePt t="51039" x="2809875" y="4714875"/>
          <p14:tracePt t="51051" x="2792413" y="4727575"/>
          <p14:tracePt t="51055" x="2762250" y="4738688"/>
          <p14:tracePt t="51068" x="2720975" y="4762500"/>
          <p14:tracePt t="51071" x="2679700" y="4786313"/>
          <p14:tracePt t="51085" x="2565400" y="4840288"/>
          <p14:tracePt t="51093" x="2524125" y="4864100"/>
          <p14:tracePt t="51102" x="2470150" y="4894263"/>
          <p14:tracePt t="51109" x="2411413" y="4929188"/>
          <p14:tracePt t="51119" x="2370138" y="4959350"/>
          <p14:tracePt t="51125" x="2327275" y="4983163"/>
          <p14:tracePt t="51135" x="2298700" y="5006975"/>
          <p14:tracePt t="51141" x="2268538" y="5024438"/>
          <p14:tracePt t="51151" x="2251075" y="5048250"/>
          <p14:tracePt t="51157" x="2227263" y="5072063"/>
          <p14:tracePt t="51168" x="2208213" y="5102225"/>
          <p14:tracePt t="51173" x="2190750" y="5137150"/>
          <p14:tracePt t="51185" x="2173288" y="5180013"/>
          <p14:tracePt t="51189" x="2173288" y="5221288"/>
          <p14:tracePt t="51202" x="2166938" y="5275263"/>
          <p14:tracePt t="51205" x="2160588" y="5322888"/>
          <p14:tracePt t="51218" x="2149475" y="5381625"/>
          <p14:tracePt t="51221" x="2149475" y="5435600"/>
          <p14:tracePt t="51237" x="2149475" y="5483225"/>
          <p14:tracePt t="51237" x="2149475" y="5530850"/>
          <p14:tracePt t="51245" x="2149475" y="5572125"/>
          <p14:tracePt t="51253" x="2155825" y="5608638"/>
          <p14:tracePt t="51262" x="2166938" y="5643563"/>
          <p14:tracePt t="51269" x="2173288" y="5667375"/>
          <p14:tracePt t="51277" x="2179638" y="5684838"/>
          <p14:tracePt t="51285" x="2197100" y="5715000"/>
          <p14:tracePt t="51293" x="2203450" y="5727700"/>
          <p14:tracePt t="51302" x="2208213" y="5745163"/>
          <p14:tracePt t="51309" x="2214563" y="5745163"/>
          <p14:tracePt t="51318" x="2214563" y="5751513"/>
          <p14:tracePt t="51325" x="2220913" y="5756275"/>
          <p14:tracePt t="51437" x="2220913" y="5751513"/>
          <p14:tracePt t="51581" x="2220913" y="5745163"/>
          <p14:tracePt t="51613" x="2220913" y="5738813"/>
          <p14:tracePt t="51637" x="2220913" y="5732463"/>
          <p14:tracePt t="51669" x="2214563" y="5732463"/>
          <p14:tracePt t="51685" x="2197100" y="5732463"/>
          <p14:tracePt t="51693" x="2179638" y="5732463"/>
          <p14:tracePt t="51702" x="2143125" y="5732463"/>
          <p14:tracePt t="51709" x="2101850" y="5732463"/>
          <p14:tracePt t="51717" x="2047875" y="5732463"/>
          <p14:tracePt t="51725" x="2000250" y="5727700"/>
          <p14:tracePt t="51733" x="1958975" y="5721350"/>
          <p14:tracePt t="51741" x="1905000" y="5708650"/>
          <p14:tracePt t="51749" x="1863725" y="5708650"/>
          <p14:tracePt t="51757" x="1827213" y="5703888"/>
          <p14:tracePt t="51765" x="1798638" y="5703888"/>
          <p14:tracePt t="51773" x="1779588" y="5703888"/>
          <p14:tracePt t="51781" x="1762125" y="5715000"/>
          <p14:tracePt t="51789" x="1744663" y="5727700"/>
          <p14:tracePt t="51797" x="1738313" y="5732463"/>
          <p14:tracePt t="51805" x="1731963" y="5745163"/>
          <p14:tracePt t="51813" x="1731963" y="5756275"/>
          <p14:tracePt t="51821" x="1731963" y="5762625"/>
          <p14:tracePt t="51829" x="1731963" y="5768975"/>
          <p14:tracePt t="51837" x="1731963" y="5780088"/>
          <p14:tracePt t="51862" x="1731963" y="5786438"/>
          <p14:tracePt t="51877" x="1731963" y="5792788"/>
          <p14:tracePt t="51933" x="1720850" y="5792788"/>
          <p14:tracePt t="51949" x="1714500" y="5786438"/>
          <p14:tracePt t="51957" x="1697038" y="5786438"/>
          <p14:tracePt t="51965" x="1684338" y="5780088"/>
          <p14:tracePt t="51973" x="1666875" y="5780088"/>
          <p14:tracePt t="51989" x="1660525" y="5780088"/>
          <p14:tracePt t="51997" x="1655763" y="5775325"/>
          <p14:tracePt t="52021" x="1655763" y="5756275"/>
          <p14:tracePt t="52029" x="1655763" y="5745163"/>
          <p14:tracePt t="52037" x="1655763" y="5721350"/>
          <p14:tracePt t="52045" x="1655763" y="5708650"/>
          <p14:tracePt t="52053" x="1655763" y="5691188"/>
          <p14:tracePt t="52062" x="1655763" y="5673725"/>
          <p14:tracePt t="52069" x="1655763" y="5661025"/>
          <p14:tracePt t="52078" x="1655763" y="5643563"/>
          <p14:tracePt t="52085" x="1655763" y="5637213"/>
          <p14:tracePt t="52093" x="1655763" y="5619750"/>
          <p14:tracePt t="52102" x="1655763" y="5608638"/>
          <p14:tracePt t="52109" x="1655763" y="5602288"/>
          <p14:tracePt t="52125" x="1649413" y="5584825"/>
          <p14:tracePt t="52133" x="1643063" y="5578475"/>
          <p14:tracePt t="52141" x="1643063" y="5565775"/>
          <p14:tracePt t="52149" x="1636713" y="5554663"/>
          <p14:tracePt t="52157" x="1631950" y="5530850"/>
          <p14:tracePt t="52165" x="1625600" y="5500688"/>
          <p14:tracePt t="52173" x="1625600" y="5476875"/>
          <p14:tracePt t="52181" x="1619250" y="5429250"/>
          <p14:tracePt t="52189" x="1608138" y="5405438"/>
          <p14:tracePt t="52197" x="1608138" y="5364163"/>
          <p14:tracePt t="52205" x="1608138" y="5327650"/>
          <p14:tracePt t="52213" x="1608138" y="5299075"/>
          <p14:tracePt t="52221" x="1601788" y="5275263"/>
          <p14:tracePt t="52229" x="1601788" y="5256213"/>
          <p14:tracePt t="52237" x="1601788" y="5221288"/>
          <p14:tracePt t="52245" x="1601788" y="5197475"/>
          <p14:tracePt t="52253" x="1601788" y="5160963"/>
          <p14:tracePt t="52262" x="1601788" y="5132388"/>
          <p14:tracePt t="52270" x="1595438" y="5108575"/>
          <p14:tracePt t="52277" x="1595438" y="5078413"/>
          <p14:tracePt t="52286" x="1595438" y="5048250"/>
          <p14:tracePt t="52293" x="1595438" y="5006975"/>
          <p14:tracePt t="52302" x="1595438" y="4970463"/>
          <p14:tracePt t="52309" x="1595438" y="4935538"/>
          <p14:tracePt t="52319" x="1595438" y="4899025"/>
          <p14:tracePt t="52325" x="1589088" y="4875213"/>
          <p14:tracePt t="52336" x="1584325" y="4851400"/>
          <p14:tracePt t="52341" x="1584325" y="4816475"/>
          <p14:tracePt t="52352" x="1584325" y="4799013"/>
          <p14:tracePt t="52357" x="1584325" y="4779963"/>
          <p14:tracePt t="52369" x="1571625" y="4762500"/>
          <p14:tracePt t="52373" x="1571625" y="4745038"/>
          <p14:tracePt t="52386" x="1571625" y="4732338"/>
          <p14:tracePt t="52389" x="1571625" y="4714875"/>
          <p14:tracePt t="52402" x="1571625" y="4703763"/>
          <p14:tracePt t="52405" x="1571625" y="4697413"/>
          <p14:tracePt t="52419" x="1577975" y="4684713"/>
          <p14:tracePt t="52423" x="1584325" y="4667250"/>
          <p14:tracePt t="52437" x="1595438" y="4649788"/>
          <p14:tracePt t="52445" x="1601788" y="4637088"/>
          <p14:tracePt t="52453" x="1608138" y="4632325"/>
          <p14:tracePt t="52469" x="1619250" y="4613275"/>
          <p14:tracePt t="52477" x="1636713" y="4595813"/>
          <p14:tracePt t="52493" x="1649413" y="4584700"/>
          <p14:tracePt t="52509" x="1655763" y="4578350"/>
          <p14:tracePt t="52517" x="1673225" y="4572000"/>
          <p14:tracePt t="52525" x="1684338" y="4560888"/>
          <p14:tracePt t="52533" x="1703388" y="4554538"/>
          <p14:tracePt t="52541" x="1727200" y="4537075"/>
          <p14:tracePt t="52549" x="1768475" y="4513263"/>
          <p14:tracePt t="52557" x="1803400" y="4489450"/>
          <p14:tracePt t="52565" x="1846263" y="4470400"/>
          <p14:tracePt t="52573" x="1887538" y="4441825"/>
          <p14:tracePt t="52581" x="1935163" y="4418013"/>
          <p14:tracePt t="52589" x="1970088" y="4398963"/>
          <p14:tracePt t="52597" x="2006600" y="4387850"/>
          <p14:tracePt t="52605" x="2041525" y="4370388"/>
          <p14:tracePt t="52613" x="2078038" y="4357688"/>
          <p14:tracePt t="52621" x="2108200" y="4351338"/>
          <p14:tracePt t="52629" x="2132013" y="4346575"/>
          <p14:tracePt t="52637" x="2149475" y="4333875"/>
          <p14:tracePt t="52646" x="2179638" y="4333875"/>
          <p14:tracePt t="52653" x="2190750" y="4327525"/>
          <p14:tracePt t="52662" x="2203450" y="4316413"/>
          <p14:tracePt t="52669" x="2214563" y="4316413"/>
          <p14:tracePt t="52679" x="2232025" y="4310063"/>
          <p14:tracePt t="52686" x="2255838" y="4303713"/>
          <p14:tracePt t="52695" x="2262188" y="4303713"/>
          <p14:tracePt t="52702" x="2274888" y="4298950"/>
          <p14:tracePt t="52712" x="2286000" y="4292600"/>
          <p14:tracePt t="52718" x="2303463" y="4275138"/>
          <p14:tracePt t="52729" x="2322513" y="4262438"/>
          <p14:tracePt t="52736" x="2346325" y="4251325"/>
          <p14:tracePt t="52746" x="2357438" y="4251325"/>
          <p14:tracePt t="52752" x="2374900" y="4238625"/>
          <p14:tracePt t="52762" x="2398713" y="4232275"/>
          <p14:tracePt t="52769" x="2428875" y="4227513"/>
          <p14:tracePt t="52779" x="2459038" y="4214813"/>
          <p14:tracePt t="52785" x="2493963" y="4208463"/>
          <p14:tracePt t="52796" x="2513013" y="4203700"/>
          <p14:tracePt t="52802" x="2541588" y="4203700"/>
          <p14:tracePt t="52813" x="2571750" y="4197350"/>
          <p14:tracePt t="52813" x="2601913" y="4191000"/>
          <p14:tracePt t="52821" x="2619375" y="4191000"/>
          <p14:tracePt t="52829" x="2643188" y="4184650"/>
          <p14:tracePt t="52837" x="2655888" y="4184650"/>
          <p14:tracePt t="52846" x="2684463" y="4179888"/>
          <p14:tracePt t="52854" x="2703513" y="4173538"/>
          <p14:tracePt t="52862" x="2732088" y="4167188"/>
          <p14:tracePt t="52869" x="2751138" y="4167188"/>
          <p14:tracePt t="52879" x="2768600" y="4167188"/>
          <p14:tracePt t="52886" x="2786063" y="4156075"/>
          <p14:tracePt t="52896" x="2798763" y="4156075"/>
          <p14:tracePt t="52902" x="2816225" y="4149725"/>
          <p14:tracePt t="52912" x="2827338" y="4143375"/>
          <p14:tracePt t="52919" x="2840038" y="4137025"/>
          <p14:tracePt t="52930" x="2846388" y="4137025"/>
          <p14:tracePt t="52936" x="2857500" y="4132263"/>
          <p14:tracePt t="52946" x="2863850" y="4132263"/>
          <p14:tracePt t="52962" x="2874963" y="4125913"/>
          <p14:tracePt t="52969" x="2881313" y="4125913"/>
          <p14:tracePt t="52979" x="2894013" y="4119563"/>
          <p14:tracePt t="52986" x="2898775" y="4119563"/>
          <p14:tracePt t="53002" x="2905125" y="4119563"/>
          <p14:tracePt t="53012" x="2922588" y="4119563"/>
          <p14:tracePt t="53018" x="2935288" y="4119563"/>
          <p14:tracePt t="53029" x="2952750" y="4119563"/>
          <p14:tracePt t="53030" x="2976563" y="4113213"/>
          <p14:tracePt t="53037" x="3000375" y="4113213"/>
          <p14:tracePt t="53046" x="3036888" y="4113213"/>
          <p14:tracePt t="53053" x="3060700" y="4108450"/>
          <p14:tracePt t="53062" x="3095625" y="4108450"/>
          <p14:tracePt t="53069" x="3125788" y="4108450"/>
          <p14:tracePt t="53079" x="3160713" y="4108450"/>
          <p14:tracePt t="53086" x="3190875" y="4108450"/>
          <p14:tracePt t="53096" x="3227388" y="4108450"/>
          <p14:tracePt t="53102" x="3251200" y="4108450"/>
          <p14:tracePt t="53112" x="3275013" y="4119563"/>
          <p14:tracePt t="53119" x="3316288" y="4132263"/>
          <p14:tracePt t="53129" x="3346450" y="4143375"/>
          <p14:tracePt t="53135" x="3387725" y="4167188"/>
          <p14:tracePt t="53146" x="3411538" y="4173538"/>
          <p14:tracePt t="53152" x="3446463" y="4179888"/>
          <p14:tracePt t="53162" x="3476625" y="4191000"/>
          <p14:tracePt t="53169" x="3517900" y="4197350"/>
          <p14:tracePt t="53179" x="3560763" y="4214813"/>
          <p14:tracePt t="53186" x="3602038" y="4221163"/>
          <p14:tracePt t="53195" x="3643313" y="4232275"/>
          <p14:tracePt t="53203" x="3673475" y="4244975"/>
          <p14:tracePt t="53212" x="3708400" y="4256088"/>
          <p14:tracePt t="53214" x="3738563" y="4262438"/>
          <p14:tracePt t="53221" x="3768725" y="4279900"/>
          <p14:tracePt t="53229" x="3792538" y="4292600"/>
          <p14:tracePt t="53237" x="3816350" y="4303713"/>
          <p14:tracePt t="53246" x="3846513" y="4322763"/>
          <p14:tracePt t="53253" x="3857625" y="4327525"/>
          <p14:tracePt t="53263" x="3875088" y="4340225"/>
          <p14:tracePt t="53269" x="3898900" y="4351338"/>
          <p14:tracePt t="53279" x="3911600" y="4364038"/>
          <p14:tracePt t="53286" x="3922713" y="4375150"/>
          <p14:tracePt t="53296" x="3929063" y="4381500"/>
          <p14:tracePt t="53302" x="3941763" y="4394200"/>
          <p14:tracePt t="53312" x="3946525" y="4398963"/>
          <p14:tracePt t="53319" x="3970338" y="4422775"/>
          <p14:tracePt t="53329" x="3983038" y="4422775"/>
          <p14:tracePt t="53336" x="4006850" y="4435475"/>
          <p14:tracePt t="53346" x="4024313" y="4441825"/>
          <p14:tracePt t="53352" x="4048125" y="4452938"/>
          <p14:tracePt t="53362" x="4071938" y="4465638"/>
          <p14:tracePt t="53369" x="4089400" y="4476750"/>
          <p14:tracePt t="53379" x="4108450" y="4483100"/>
          <p14:tracePt t="53386" x="4132263" y="4494213"/>
          <p14:tracePt t="53396" x="4156075" y="4513263"/>
          <p14:tracePt t="53402" x="4184650" y="4524375"/>
          <p14:tracePt t="53413" x="4208463" y="4537075"/>
          <p14:tracePt t="53413" x="4232275" y="4560888"/>
          <p14:tracePt t="53421" x="4275138" y="4589463"/>
          <p14:tracePt t="53430" x="4298950" y="4608513"/>
          <p14:tracePt t="53437" x="4316413" y="4632325"/>
          <p14:tracePt t="53446" x="4327525" y="4660900"/>
          <p14:tracePt t="53453" x="4333875" y="4679950"/>
          <p14:tracePt t="53462" x="4340225" y="4703763"/>
          <p14:tracePt t="53469" x="4340225" y="4727575"/>
          <p14:tracePt t="53479" x="4346575" y="4762500"/>
          <p14:tracePt t="53486" x="4351338" y="4786313"/>
          <p14:tracePt t="53495" x="4364038" y="4810125"/>
          <p14:tracePt t="53502" x="4364038" y="4827588"/>
          <p14:tracePt t="53512" x="4375150" y="4851400"/>
          <p14:tracePt t="53519" x="4381500" y="4870450"/>
          <p14:tracePt t="53529" x="4381500" y="4881563"/>
          <p14:tracePt t="53536" x="4381500" y="4894263"/>
          <p14:tracePt t="53545" x="4381500" y="4911725"/>
          <p14:tracePt t="53554" x="4381500" y="4929188"/>
          <p14:tracePt t="53562" x="4381500" y="4953000"/>
          <p14:tracePt t="53569" x="4381500" y="4983163"/>
          <p14:tracePt t="53579" x="4381500" y="5013325"/>
          <p14:tracePt t="53586" x="4381500" y="5037138"/>
          <p14:tracePt t="53595" x="4381500" y="5060950"/>
          <p14:tracePt t="53603" x="4381500" y="5089525"/>
          <p14:tracePt t="53612" x="4381500" y="5113338"/>
          <p14:tracePt t="53619" x="4381500" y="5137150"/>
          <p14:tracePt t="53629" x="4381500" y="5180013"/>
          <p14:tracePt t="53637" x="4381500" y="5197475"/>
          <p14:tracePt t="53646" x="4370388" y="5227638"/>
          <p14:tracePt t="53653" x="4364038" y="5251450"/>
          <p14:tracePt t="53662" x="4351338" y="5280025"/>
          <p14:tracePt t="53669" x="4346575" y="5303838"/>
          <p14:tracePt t="53679" x="4340225" y="5340350"/>
          <p14:tracePt t="53686" x="4340225" y="5364163"/>
          <p14:tracePt t="53696" x="4340225" y="5405438"/>
          <p14:tracePt t="53703" x="4340225" y="5435600"/>
          <p14:tracePt t="53712" x="4327525" y="5470525"/>
          <p14:tracePt t="53719" x="4327525" y="5507038"/>
          <p14:tracePt t="53729" x="4322763" y="5541963"/>
          <p14:tracePt t="53736" x="4322763" y="5578475"/>
          <p14:tracePt t="53746" x="4322763" y="5602288"/>
          <p14:tracePt t="53753" x="4316413" y="5632450"/>
          <p14:tracePt t="53762" x="4310063" y="5661025"/>
          <p14:tracePt t="53769" x="4310063" y="5684838"/>
          <p14:tracePt t="53779" x="4303713" y="5708650"/>
          <p14:tracePt t="53786" x="4298950" y="5745163"/>
          <p14:tracePt t="53796" x="4286250" y="5786438"/>
          <p14:tracePt t="53802" x="4275138" y="5816600"/>
          <p14:tracePt t="53812" x="4256088" y="5857875"/>
          <p14:tracePt t="53819" x="4244975" y="5888038"/>
          <p14:tracePt t="53829" x="4227513" y="5929313"/>
          <p14:tracePt t="53837" x="4221163" y="5935663"/>
          <p14:tracePt t="53846" x="4208463" y="5953125"/>
          <p14:tracePt t="53869" x="4197350" y="5959475"/>
          <p14:tracePt t="53878" x="4197350" y="5965825"/>
          <p14:tracePt t="53885" x="4197350" y="5970588"/>
          <p14:tracePt t="53893" x="4191000" y="5970588"/>
          <p14:tracePt t="53902" x="4184650" y="5989638"/>
          <p14:tracePt t="53909" x="4179888" y="6013450"/>
          <p14:tracePt t="53917" x="4167188" y="6037263"/>
          <p14:tracePt t="53925" x="4156075" y="6065838"/>
          <p14:tracePt t="53933" x="4143375" y="6078538"/>
          <p14:tracePt t="53941" x="4119563" y="6108700"/>
          <p14:tracePt t="53949" x="4108450" y="6126163"/>
          <p14:tracePt t="53957" x="4089400" y="6143625"/>
          <p14:tracePt t="53965" x="4071938" y="6149975"/>
          <p14:tracePt t="53973" x="4054475" y="6156325"/>
          <p14:tracePt t="53981" x="4030663" y="6173788"/>
          <p14:tracePt t="53989" x="4013200" y="6180138"/>
          <p14:tracePt t="53997" x="3976688" y="6197600"/>
          <p14:tracePt t="54005" x="3952875" y="6208713"/>
          <p14:tracePt t="54013" x="3935413" y="6221413"/>
          <p14:tracePt t="54021" x="3905250" y="6227763"/>
          <p14:tracePt t="54029" x="3881438" y="6232525"/>
          <p14:tracePt t="54037" x="3857625" y="6245225"/>
          <p14:tracePt t="54046" x="3822700" y="6245225"/>
          <p14:tracePt t="54054" x="3792538" y="6256338"/>
          <p14:tracePt t="54063" x="3768725" y="6269038"/>
          <p14:tracePt t="54069" x="3721100" y="6280150"/>
          <p14:tracePt t="54079" x="3679825" y="6292850"/>
          <p14:tracePt t="54086" x="3632200" y="6303963"/>
          <p14:tracePt t="54096" x="3571875" y="6323013"/>
          <p14:tracePt t="54102" x="3517900" y="6334125"/>
          <p14:tracePt t="54112" x="3465513" y="6351588"/>
          <p14:tracePt t="54119" x="3417888" y="6357938"/>
          <p14:tracePt t="54129" x="3357563" y="6364288"/>
          <p14:tracePt t="54136" x="3309938" y="6370638"/>
          <p14:tracePt t="54146" x="3268663" y="6375400"/>
          <p14:tracePt t="54153" x="3227388" y="6375400"/>
          <p14:tracePt t="54162" x="3190875" y="6375400"/>
          <p14:tracePt t="54169" x="3167063" y="6375400"/>
          <p14:tracePt t="54179" x="3143250" y="6375400"/>
          <p14:tracePt t="54186" x="3132138" y="6381750"/>
          <p14:tracePt t="54196" x="3119438" y="6381750"/>
          <p14:tracePt t="54202" x="3113088" y="6388100"/>
          <p14:tracePt t="54213" x="3108325" y="6388100"/>
          <p14:tracePt t="54221" x="3095625" y="6388100"/>
          <p14:tracePt t="54229" x="3089275" y="6388100"/>
          <p14:tracePt t="54238" x="3084513" y="6388100"/>
          <p14:tracePt t="54246" x="3065463" y="6388100"/>
          <p14:tracePt t="54253" x="3054350" y="6388100"/>
          <p14:tracePt t="54263" x="3036888" y="6388100"/>
          <p14:tracePt t="54270" x="3024188" y="6388100"/>
          <p14:tracePt t="54279" x="3006725" y="6388100"/>
          <p14:tracePt t="54286" x="2989263" y="6388100"/>
          <p14:tracePt t="54296" x="2970213" y="6388100"/>
          <p14:tracePt t="54303" x="2946400" y="6388100"/>
          <p14:tracePt t="54312" x="2917825" y="6381750"/>
          <p14:tracePt t="54320" x="2887663" y="6381750"/>
          <p14:tracePt t="54329" x="2863850" y="6375400"/>
          <p14:tracePt t="54336" x="2827338" y="6375400"/>
          <p14:tracePt t="54346" x="2786063" y="6375400"/>
          <p14:tracePt t="54353" x="2751138" y="6375400"/>
          <p14:tracePt t="54362" x="2714625" y="6375400"/>
          <p14:tracePt t="54370" x="2679700" y="6375400"/>
          <p14:tracePt t="54379" x="2643188" y="6375400"/>
          <p14:tracePt t="54386" x="2601913" y="6375400"/>
          <p14:tracePt t="54396" x="2560638" y="6375400"/>
          <p14:tracePt t="54402" x="2530475" y="6375400"/>
          <p14:tracePt t="54412" x="2493963" y="6375400"/>
          <p14:tracePt t="54419" x="2465388" y="6375400"/>
          <p14:tracePt t="54429" x="2417763" y="6375400"/>
          <p14:tracePt t="54437" x="2393950" y="6375400"/>
          <p14:tracePt t="54446" x="2370138" y="6375400"/>
          <p14:tracePt t="54453" x="2327275" y="6375400"/>
          <p14:tracePt t="54462" x="2279650" y="6381750"/>
          <p14:tracePt t="54470" x="2232025" y="6381750"/>
          <p14:tracePt t="54479" x="2184400" y="6381750"/>
          <p14:tracePt t="54486" x="2132013" y="6381750"/>
          <p14:tracePt t="54495" x="2095500" y="6381750"/>
          <p14:tracePt t="54503" x="2065338" y="6381750"/>
          <p14:tracePt t="54512" x="2030413" y="6370638"/>
          <p14:tracePt t="54519" x="2000250" y="6364288"/>
          <p14:tracePt t="54529" x="1970088" y="6351588"/>
          <p14:tracePt t="54536" x="1946275" y="6340475"/>
          <p14:tracePt t="54545" x="1917700" y="6327775"/>
          <p14:tracePt t="54553" x="1887538" y="6316663"/>
          <p14:tracePt t="54562" x="1851025" y="6299200"/>
          <p14:tracePt t="54569" x="1839913" y="6286500"/>
          <p14:tracePt t="54579" x="1816100" y="6275388"/>
          <p14:tracePt t="54586" x="1792288" y="6262688"/>
          <p14:tracePt t="54595" x="1779588" y="6251575"/>
          <p14:tracePt t="54603" x="1768475" y="6238875"/>
          <p14:tracePt t="54613" x="1762125" y="6238875"/>
          <p14:tracePt t="54613" x="1751013" y="6227763"/>
          <p14:tracePt t="54621" x="1744663" y="6221413"/>
          <p14:tracePt t="54629" x="1738313" y="6215063"/>
          <p14:tracePt t="54637" x="1731963" y="6197600"/>
          <p14:tracePt t="54646" x="1720850" y="6184900"/>
          <p14:tracePt t="54653" x="1703388" y="6161088"/>
          <p14:tracePt t="54662" x="1690688" y="6137275"/>
          <p14:tracePt t="54670" x="1666875" y="6119813"/>
          <p14:tracePt t="54679" x="1649413" y="6096000"/>
          <p14:tracePt t="54686" x="1625600" y="6078538"/>
          <p14:tracePt t="54696" x="1612900" y="6061075"/>
          <p14:tracePt t="54703" x="1584325" y="6037263"/>
          <p14:tracePt t="54712" x="1560513" y="6007100"/>
          <p14:tracePt t="54719" x="1541463" y="5976938"/>
          <p14:tracePt t="54729" x="1517650" y="5942013"/>
          <p14:tracePt t="54736" x="1500188" y="5905500"/>
          <p14:tracePt t="54747" x="1489075" y="5881688"/>
          <p14:tracePt t="54753" x="1465263" y="5834063"/>
          <p14:tracePt t="54762" x="1446213" y="5792788"/>
          <p14:tracePt t="54770" x="1422400" y="5745163"/>
          <p14:tracePt t="54779" x="1393825" y="5691188"/>
          <p14:tracePt t="54786" x="1374775" y="5649913"/>
          <p14:tracePt t="54796" x="1346200" y="5613400"/>
          <p14:tracePt t="54802" x="1327150" y="5584825"/>
          <p14:tracePt t="54813" x="1303338" y="5548313"/>
          <p14:tracePt t="54814" x="1285875" y="5524500"/>
          <p14:tracePt t="54821" x="1268413" y="5489575"/>
          <p14:tracePt t="54830" x="1262063" y="5476875"/>
          <p14:tracePt t="54837" x="1255713" y="5459413"/>
          <p14:tracePt t="54846" x="1244600" y="5429250"/>
          <p14:tracePt t="54853" x="1244600" y="5411788"/>
          <p14:tracePt t="54862" x="1231900" y="5387975"/>
          <p14:tracePt t="54870" x="1227138" y="5364163"/>
          <p14:tracePt t="54879" x="1220788" y="5340350"/>
          <p14:tracePt t="54886" x="1220788" y="5310188"/>
          <p14:tracePt t="54896" x="1208088" y="5286375"/>
          <p14:tracePt t="54903" x="1208088" y="5268913"/>
          <p14:tracePt t="54912" x="1208088" y="5245100"/>
          <p14:tracePt t="54919" x="1203325" y="5221288"/>
          <p14:tracePt t="54929" x="1203325" y="5208588"/>
          <p14:tracePt t="54936" x="1196975" y="5184775"/>
          <p14:tracePt t="54946" x="1190625" y="5160963"/>
          <p14:tracePt t="54953" x="1184275" y="5143500"/>
          <p14:tracePt t="54962" x="1184275" y="5126038"/>
          <p14:tracePt t="54970" x="1184275" y="5119688"/>
          <p14:tracePt t="54979" x="1184275" y="5102225"/>
          <p14:tracePt t="54986" x="1184275" y="5084763"/>
          <p14:tracePt t="54996" x="1184275" y="5065713"/>
          <p14:tracePt t="55003" x="1184275" y="5041900"/>
          <p14:tracePt t="55013" x="1184275" y="5018088"/>
          <p14:tracePt t="55019" x="1184275" y="5006975"/>
          <p14:tracePt t="55029" x="1196975" y="4983163"/>
          <p14:tracePt t="55030" x="1203325" y="4959350"/>
          <p14:tracePt t="55037" x="1208088" y="4935538"/>
          <p14:tracePt t="55046" x="1220788" y="4918075"/>
          <p14:tracePt t="55053" x="1231900" y="4887913"/>
          <p14:tracePt t="55062" x="1244600" y="4870450"/>
          <p14:tracePt t="55070" x="1262063" y="4840288"/>
          <p14:tracePt t="55079" x="1268413" y="4822825"/>
          <p14:tracePt t="55086" x="1292225" y="4792663"/>
          <p14:tracePt t="55096" x="1309688" y="4775200"/>
          <p14:tracePt t="55103" x="1327150" y="4745038"/>
          <p14:tracePt t="55112" x="1346200" y="4721225"/>
          <p14:tracePt t="55119" x="1363663" y="4708525"/>
          <p14:tracePt t="55129" x="1374775" y="4684713"/>
          <p14:tracePt t="55136" x="1398588" y="4660900"/>
          <p14:tracePt t="55146" x="1411288" y="4643438"/>
          <p14:tracePt t="55153" x="1417638" y="4637088"/>
          <p14:tracePt t="55162" x="1441450" y="4619625"/>
          <p14:tracePt t="55170" x="1458913" y="4595813"/>
          <p14:tracePt t="55179" x="1476375" y="4572000"/>
          <p14:tracePt t="55187" x="1500188" y="4554538"/>
          <p14:tracePt t="55196" x="1517650" y="4537075"/>
          <p14:tracePt t="55202" x="1536700" y="4530725"/>
          <p14:tracePt t="55212" x="1554163" y="4518025"/>
          <p14:tracePt t="55219" x="1577975" y="4500563"/>
          <p14:tracePt t="55229" x="1625600" y="4483100"/>
          <p14:tracePt t="55238" x="1649413" y="4470400"/>
          <p14:tracePt t="55246" x="1666875" y="4465638"/>
          <p14:tracePt t="55253" x="1684338" y="4452938"/>
          <p14:tracePt t="55263" x="1720850" y="4435475"/>
          <p14:tracePt t="55270" x="1738313" y="4418013"/>
          <p14:tracePt t="55279" x="1774825" y="4398963"/>
          <p14:tracePt t="55286" x="1792288" y="4381500"/>
          <p14:tracePt t="55296" x="1822450" y="4364038"/>
          <p14:tracePt t="55303" x="1846263" y="4340225"/>
          <p14:tracePt t="55312" x="1874838" y="4327525"/>
          <p14:tracePt t="55319" x="1893888" y="4316413"/>
          <p14:tracePt t="55329" x="1911350" y="4298950"/>
          <p14:tracePt t="55336" x="1935163" y="4292600"/>
          <p14:tracePt t="55346" x="1941513" y="4286250"/>
          <p14:tracePt t="55353" x="1958975" y="4279900"/>
          <p14:tracePt t="55362" x="1976438" y="4268788"/>
          <p14:tracePt t="55369" x="1993900" y="4262438"/>
          <p14:tracePt t="55379" x="2012950" y="4256088"/>
          <p14:tracePt t="55386" x="2024063" y="4251325"/>
          <p14:tracePt t="55396" x="2041525" y="4244975"/>
          <p14:tracePt t="55403" x="2078038" y="4227513"/>
          <p14:tracePt t="55412" x="2108200" y="4227513"/>
          <p14:tracePt t="55419" x="2136775" y="4214813"/>
          <p14:tracePt t="55430" x="2160588" y="4208463"/>
          <p14:tracePt t="55430" x="2197100" y="4197350"/>
          <p14:tracePt t="55437" x="2238375" y="4179888"/>
          <p14:tracePt t="55446" x="2279650" y="4160838"/>
          <p14:tracePt t="55453" x="2316163" y="4143375"/>
          <p14:tracePt t="55463" x="2346325" y="4137025"/>
          <p14:tracePt t="55470" x="2374900" y="4132263"/>
          <p14:tracePt t="55479" x="2411413" y="4119563"/>
          <p14:tracePt t="55486" x="2446338" y="4108450"/>
          <p14:tracePt t="55496" x="2476500" y="4102100"/>
          <p14:tracePt t="55503" x="2493963" y="4102100"/>
          <p14:tracePt t="55512" x="2517775" y="4095750"/>
          <p14:tracePt t="55519" x="2554288" y="4084638"/>
          <p14:tracePt t="55529" x="2589213" y="4071938"/>
          <p14:tracePt t="55536" x="2643188" y="4060825"/>
          <p14:tracePt t="55545" x="2684463" y="4054475"/>
          <p14:tracePt t="55553" x="2732088" y="4054475"/>
          <p14:tracePt t="55562" x="2755900" y="4041775"/>
          <p14:tracePt t="55572" x="2786063" y="4041775"/>
          <p14:tracePt t="55578" x="2816225" y="4037013"/>
          <p14:tracePt t="55589" x="2851150" y="4037013"/>
          <p14:tracePt t="55589" x="2870200" y="4030663"/>
          <p14:tracePt t="55597" x="2898775" y="4030663"/>
          <p14:tracePt t="55605" x="2922588" y="4024313"/>
          <p14:tracePt t="55613" x="2952750" y="4017963"/>
          <p14:tracePt t="55622" x="2982913" y="4013200"/>
          <p14:tracePt t="55629" x="3000375" y="4013200"/>
          <p14:tracePt t="55639" x="3024188" y="4013200"/>
          <p14:tracePt t="55646" x="3048000" y="4006850"/>
          <p14:tracePt t="55655" x="3065463" y="4000500"/>
          <p14:tracePt t="55662" x="3078163" y="4000500"/>
          <p14:tracePt t="55672" x="3095625" y="4000500"/>
          <p14:tracePt t="55679" x="3108325" y="4000500"/>
          <p14:tracePt t="55688" x="3119438" y="4000500"/>
          <p14:tracePt t="55695" x="3125788" y="4000500"/>
          <p14:tracePt t="55705" x="3136900" y="4000500"/>
          <p14:tracePt t="55729" x="3143250" y="4000500"/>
          <p14:tracePt t="55765" x="3155950" y="4000500"/>
          <p14:tracePt t="55781" x="3160713" y="4000500"/>
          <p14:tracePt t="55789" x="3179763" y="4000500"/>
          <p14:tracePt t="55797" x="3197225" y="4000500"/>
          <p14:tracePt t="55805" x="3221038" y="4000500"/>
          <p14:tracePt t="55813" x="3268663" y="4013200"/>
          <p14:tracePt t="55821" x="3286125" y="4024313"/>
          <p14:tracePt t="55829" x="3340100" y="4048125"/>
          <p14:tracePt t="55837" x="3387725" y="4071938"/>
          <p14:tracePt t="55845" x="3429000" y="4108450"/>
          <p14:tracePt t="55853" x="3470275" y="4132263"/>
          <p14:tracePt t="55862" x="3513138" y="4156075"/>
          <p14:tracePt t="55869" x="3554413" y="4179888"/>
          <p14:tracePt t="55877" x="3602038" y="4208463"/>
          <p14:tracePt t="55885" x="3660775" y="4238625"/>
          <p14:tracePt t="55893" x="3721100" y="4275138"/>
          <p14:tracePt t="55901" x="3775075" y="4303713"/>
          <p14:tracePt t="55909" x="3833813" y="4333875"/>
          <p14:tracePt t="55917" x="3887788" y="4357688"/>
          <p14:tracePt t="55925" x="3935413" y="4381500"/>
          <p14:tracePt t="55933" x="3976688" y="4398963"/>
          <p14:tracePt t="55941" x="4006850" y="4422775"/>
          <p14:tracePt t="55949" x="4037013" y="4441825"/>
          <p14:tracePt t="55957" x="4054475" y="4452938"/>
          <p14:tracePt t="55965" x="4060825" y="4465638"/>
          <p14:tracePt t="55973" x="4065588" y="4476750"/>
          <p14:tracePt t="55981" x="4071938" y="4494213"/>
          <p14:tracePt t="55989" x="4078288" y="4513263"/>
          <p14:tracePt t="55997" x="4078288" y="4524375"/>
          <p14:tracePt t="56006" x="4078288" y="4537075"/>
          <p14:tracePt t="56021" x="4078288" y="4541838"/>
          <p14:tracePt t="56038" x="4078288" y="4548188"/>
          <p14:tracePt t="56045" x="4078288" y="4554538"/>
          <p14:tracePt t="56062" x="4078288" y="4560888"/>
          <p14:tracePt t="56069" x="4078288" y="4565650"/>
          <p14:tracePt t="56077" x="4078288" y="4578350"/>
          <p14:tracePt t="56085" x="4078288" y="4584700"/>
          <p14:tracePt t="56093" x="4078288" y="4595813"/>
          <p14:tracePt t="56101" x="4078288" y="4608513"/>
          <p14:tracePt t="56109" x="4078288" y="4632325"/>
          <p14:tracePt t="56117" x="4084638" y="4649788"/>
          <p14:tracePt t="56125" x="4084638" y="4667250"/>
          <p14:tracePt t="56133" x="4089400" y="4691063"/>
          <p14:tracePt t="56141" x="4089400" y="4703763"/>
          <p14:tracePt t="56149" x="4089400" y="4727575"/>
          <p14:tracePt t="56157" x="4089400" y="4745038"/>
          <p14:tracePt t="56165" x="4089400" y="4762500"/>
          <p14:tracePt t="56173" x="4089400" y="4775200"/>
          <p14:tracePt t="56181" x="4089400" y="4792663"/>
          <p14:tracePt t="56189" x="4095750" y="4799013"/>
          <p14:tracePt t="56197" x="4095750" y="4810125"/>
          <p14:tracePt t="56205" x="4095750" y="4816475"/>
          <p14:tracePt t="56213" x="4102100" y="4827588"/>
          <p14:tracePt t="56221" x="4102100" y="4840288"/>
          <p14:tracePt t="56230" x="4102100" y="4864100"/>
          <p14:tracePt t="56237" x="4108450" y="4887913"/>
          <p14:tracePt t="56246" x="4113213" y="4918075"/>
          <p14:tracePt t="56253" x="4113213" y="4946650"/>
          <p14:tracePt t="56263" x="4119563" y="4994275"/>
          <p14:tracePt t="56269" x="4119563" y="5048250"/>
          <p14:tracePt t="56279" x="4125913" y="5095875"/>
          <p14:tracePt t="56285" x="4132263" y="5137150"/>
          <p14:tracePt t="56296" x="4137025" y="5173663"/>
          <p14:tracePt t="56301" x="4137025" y="5203825"/>
          <p14:tracePt t="56313" x="4143375" y="5221288"/>
          <p14:tracePt t="56317" x="4143375" y="5251450"/>
          <p14:tracePt t="56329" x="4143375" y="5275263"/>
          <p14:tracePt t="56333" x="4143375" y="5299075"/>
          <p14:tracePt t="56346" x="4143375" y="5340350"/>
          <p14:tracePt t="56349" x="4143375" y="5387975"/>
          <p14:tracePt t="56362" x="4143375" y="5435600"/>
          <p14:tracePt t="56365" x="4143375" y="5489575"/>
          <p14:tracePt t="56379" x="4156075" y="5548313"/>
          <p14:tracePt t="56382" x="4167188" y="5613400"/>
          <p14:tracePt t="56396" x="4179888" y="5680075"/>
          <p14:tracePt t="56399" x="4184650" y="5738813"/>
          <p14:tracePt t="56413" x="4191000" y="5786438"/>
          <p14:tracePt t="56413" x="4203700" y="5827713"/>
          <p14:tracePt t="56421" x="4208463" y="5857875"/>
          <p14:tracePt t="56430" x="4208463" y="5888038"/>
          <p14:tracePt t="56437" x="4208463" y="5911850"/>
          <p14:tracePt t="56446" x="4214813" y="5929313"/>
          <p14:tracePt t="56453" x="4214813" y="5946775"/>
          <p14:tracePt t="56463" x="4214813" y="5965825"/>
          <p14:tracePt t="56469" x="4214813" y="5983288"/>
          <p14:tracePt t="56479" x="4214813" y="6000750"/>
          <p14:tracePt t="56485" x="4214813" y="6007100"/>
          <p14:tracePt t="56501" x="4214813" y="6013450"/>
          <p14:tracePt t="56645" x="4221163" y="6013450"/>
          <p14:tracePt t="56653" x="4227513" y="6013450"/>
          <p14:tracePt t="56662" x="4232275" y="6013450"/>
          <p14:tracePt t="56669" x="4238625" y="6013450"/>
          <p14:tracePt t="56693" x="4244975" y="6013450"/>
          <p14:tracePt t="57221" x="4244975" y="6018213"/>
          <p14:tracePt t="57237" x="4251325" y="6018213"/>
          <p14:tracePt t="57245" x="4262438" y="6018213"/>
          <p14:tracePt t="57253" x="4268788" y="6018213"/>
          <p14:tracePt t="57317" x="4275138" y="6018213"/>
          <p14:tracePt t="57325" x="4279900" y="6018213"/>
          <p14:tracePt t="57333" x="4298950" y="6013450"/>
          <p14:tracePt t="57341" x="4327525" y="6007100"/>
          <p14:tracePt t="57349" x="4357688" y="6000750"/>
          <p14:tracePt t="57357" x="4405313" y="6000750"/>
          <p14:tracePt t="57365" x="4476750" y="6000750"/>
          <p14:tracePt t="57373" x="4554538" y="6000750"/>
          <p14:tracePt t="57381" x="4656138" y="6013450"/>
          <p14:tracePt t="57389" x="4792663" y="6018213"/>
          <p14:tracePt t="57397" x="4929188" y="6042025"/>
          <p14:tracePt t="57406" x="5072063" y="6065838"/>
          <p14:tracePt t="57413" x="5275263" y="6102350"/>
          <p14:tracePt t="57422" x="5411788" y="6108700"/>
          <p14:tracePt t="57429" x="5561013" y="6132513"/>
          <p14:tracePt t="57437" x="5703888" y="6137275"/>
          <p14:tracePt t="57445" x="5875338" y="6137275"/>
          <p14:tracePt t="57453" x="6013450" y="6137275"/>
          <p14:tracePt t="57462" x="6089650" y="6137275"/>
          <p14:tracePt t="57469" x="6137275" y="6137275"/>
          <p14:tracePt t="57477" x="6251575" y="6137275"/>
          <p14:tracePt t="57485" x="6364288" y="6137275"/>
          <p14:tracePt t="57493" x="6465888" y="6137275"/>
          <p14:tracePt t="57501" x="6565900" y="6137275"/>
          <p14:tracePt t="57509" x="6643688" y="6149975"/>
          <p14:tracePt t="57517" x="6708775" y="6149975"/>
          <p14:tracePt t="57525" x="6756400" y="6149975"/>
          <p14:tracePt t="57533" x="6786563" y="6149975"/>
          <p14:tracePt t="57541" x="6804025" y="6149975"/>
          <p14:tracePt t="57549" x="6810375" y="6143625"/>
          <p14:tracePt t="57581" x="6816725" y="6143625"/>
          <p14:tracePt t="57653" x="6816725" y="6149975"/>
          <p14:tracePt t="57662" x="6816725" y="6167438"/>
          <p14:tracePt t="57669" x="6816725" y="6180138"/>
          <p14:tracePt t="57678" x="6816725" y="6184900"/>
          <p14:tracePt t="57685" x="6810375" y="6197600"/>
          <p14:tracePt t="57701" x="6804025" y="6203950"/>
          <p14:tracePt t="57709" x="6792913" y="6208713"/>
          <p14:tracePt t="57717" x="6775450" y="6208713"/>
          <p14:tracePt t="57725" x="6762750" y="6208713"/>
          <p14:tracePt t="57733" x="6745288" y="6197600"/>
          <p14:tracePt t="57741" x="6727825" y="6184900"/>
          <p14:tracePt t="57749" x="6684963" y="6161088"/>
          <p14:tracePt t="57757" x="6619875" y="6137275"/>
          <p14:tracePt t="57765" x="6584950" y="6126163"/>
          <p14:tracePt t="58189" x="6584950" y="6119813"/>
          <p14:tracePt t="58206" x="6584950" y="6113463"/>
          <p14:tracePt t="58213" x="6584950" y="6102350"/>
          <p14:tracePt t="58221" x="6584950" y="6089650"/>
          <p14:tracePt t="58229" x="6584950" y="6084888"/>
          <p14:tracePt t="58237" x="6572250" y="6078538"/>
          <p14:tracePt t="58245" x="6565900" y="6072188"/>
          <p14:tracePt t="58253" x="6561138" y="6072188"/>
          <p14:tracePt t="58262" x="6548438" y="6072188"/>
          <p14:tracePt t="58269" x="6530975" y="6072188"/>
          <p14:tracePt t="58277" x="6513513" y="6072188"/>
          <p14:tracePt t="58285" x="6494463" y="6072188"/>
          <p14:tracePt t="58293" x="6477000" y="6072188"/>
          <p14:tracePt t="58301" x="6459538" y="6072188"/>
          <p14:tracePt t="58309" x="6429375" y="6072188"/>
          <p14:tracePt t="58317" x="6423025" y="6072188"/>
          <p14:tracePt t="58325" x="6405563" y="6072188"/>
          <p14:tracePt t="58333" x="6394450" y="6078538"/>
          <p14:tracePt t="58349" x="6388100" y="6078538"/>
          <p14:tracePt t="58357" x="6370638" y="6084888"/>
          <p14:tracePt t="58365" x="6364288" y="6084888"/>
          <p14:tracePt t="58373" x="6357938" y="6084888"/>
          <p14:tracePt t="58381" x="6351588" y="6089650"/>
          <p14:tracePt t="58389" x="6346825" y="6089650"/>
          <p14:tracePt t="58397" x="6340475" y="6096000"/>
          <p14:tracePt t="58421" x="6334125" y="6096000"/>
          <p14:tracePt t="58445" x="6327775" y="6096000"/>
          <p14:tracePt t="58453" x="6323013" y="6096000"/>
          <p14:tracePt t="58493" x="6316663" y="6096000"/>
          <p14:tracePt t="58525" x="6310313" y="6096000"/>
          <p14:tracePt t="58533" x="6299200" y="6096000"/>
          <p14:tracePt t="58541" x="6286500" y="6096000"/>
          <p14:tracePt t="58549" x="6262688" y="6096000"/>
          <p14:tracePt t="58557" x="6232525" y="6096000"/>
          <p14:tracePt t="58565" x="6208713" y="6096000"/>
          <p14:tracePt t="58573" x="6180138" y="6096000"/>
          <p14:tracePt t="58581" x="6161088" y="6096000"/>
          <p14:tracePt t="58589" x="6143625" y="6096000"/>
          <p14:tracePt t="58597" x="6119813" y="6089650"/>
          <p14:tracePt t="58606" x="6089650" y="6089650"/>
          <p14:tracePt t="58613" x="6072188" y="6084888"/>
          <p14:tracePt t="58621" x="6054725" y="6078538"/>
          <p14:tracePt t="58629" x="6030913" y="6078538"/>
          <p14:tracePt t="58637" x="5994400" y="6061075"/>
          <p14:tracePt t="58645" x="5970588" y="6054725"/>
          <p14:tracePt t="58653" x="5946775" y="6042025"/>
          <p14:tracePt t="58662" x="5929313" y="6037263"/>
          <p14:tracePt t="58669" x="5911850" y="6024563"/>
          <p14:tracePt t="58678" x="5899150" y="6018213"/>
          <p14:tracePt t="58685" x="5881688" y="6013450"/>
          <p14:tracePt t="58693" x="5881688" y="6007100"/>
          <p14:tracePt t="58701" x="5864225" y="6000750"/>
          <p14:tracePt t="58717" x="5857875" y="5994400"/>
          <p14:tracePt t="58733" x="5851525" y="5989638"/>
          <p14:tracePt t="58741" x="5846763" y="5970588"/>
          <p14:tracePt t="58749" x="5846763" y="5935663"/>
          <p14:tracePt t="58757" x="5846763" y="5899150"/>
          <p14:tracePt t="58765" x="5846763" y="5834063"/>
          <p14:tracePt t="58773" x="5846763" y="5768975"/>
          <p14:tracePt t="58781" x="5827713" y="5697538"/>
          <p14:tracePt t="58789" x="5822950" y="5626100"/>
          <p14:tracePt t="58797" x="5799138" y="5554663"/>
          <p14:tracePt t="58805" x="5780088" y="5483225"/>
          <p14:tracePt t="58813" x="5751513" y="5429250"/>
          <p14:tracePt t="58821" x="5732463" y="5387975"/>
          <p14:tracePt t="58829" x="5721350" y="5351463"/>
          <p14:tracePt t="58837" x="5708650" y="5322888"/>
          <p14:tracePt t="58845" x="5708650" y="5310188"/>
          <p14:tracePt t="58853" x="5703888" y="5299075"/>
          <p14:tracePt t="58862" x="5697538" y="5299075"/>
          <p14:tracePt t="58869" x="5697538" y="5292725"/>
          <p14:tracePt t="58878" x="5697538" y="5286375"/>
          <p14:tracePt t="58885" x="5697538" y="5275263"/>
          <p14:tracePt t="58893" x="5697538" y="5256213"/>
          <p14:tracePt t="58901" x="5691188" y="5238750"/>
          <p14:tracePt t="58909" x="5680075" y="5208588"/>
          <p14:tracePt t="58917" x="5673725" y="5173663"/>
          <p14:tracePt t="58925" x="5656263" y="5126038"/>
          <p14:tracePt t="58933" x="5649913" y="5078413"/>
          <p14:tracePt t="58941" x="5626100" y="5018088"/>
          <p14:tracePt t="58949" x="5608638" y="4946650"/>
          <p14:tracePt t="58957" x="5584825" y="4875213"/>
          <p14:tracePt t="58965" x="5578475" y="4799013"/>
          <p14:tracePt t="58973" x="5548313" y="4714875"/>
          <p14:tracePt t="58981" x="5524500" y="4625975"/>
          <p14:tracePt t="58990" x="5483225" y="4524375"/>
          <p14:tracePt t="58997" x="5446713" y="4435475"/>
          <p14:tracePt t="59006" x="5418138" y="4351338"/>
          <p14:tracePt t="59013" x="5399088" y="4275138"/>
          <p14:tracePt t="59023" x="5394325" y="4191000"/>
          <p14:tracePt t="59029" x="5394325" y="4113213"/>
          <p14:tracePt t="59040" x="5394325" y="4041775"/>
          <p14:tracePt t="59046" x="5405438" y="3970338"/>
          <p14:tracePt t="59056" x="5422900" y="3898900"/>
          <p14:tracePt t="59062" x="5441950" y="3822700"/>
          <p14:tracePt t="59073" x="5470525" y="3762375"/>
          <p14:tracePt t="59078" x="5489575" y="3690938"/>
          <p14:tracePt t="59090" x="5507038" y="3619500"/>
          <p14:tracePt t="59095" x="5530850" y="3565525"/>
          <p14:tracePt t="59106" x="5541963" y="3524250"/>
          <p14:tracePt t="59112" x="5561013" y="3494088"/>
          <p14:tracePt t="59123" x="5565775" y="3459163"/>
          <p14:tracePt t="59129" x="5572125" y="3435350"/>
          <p14:tracePt t="59140" x="5572125" y="3417888"/>
          <p14:tracePt t="59145" x="5578475" y="3405188"/>
          <p14:tracePt t="59157" x="5578475" y="3398838"/>
          <p14:tracePt t="59181" x="5578475" y="3394075"/>
          <p14:tracePt t="59197" x="5578475" y="3387725"/>
          <p14:tracePt t="59206" x="5578475" y="3375025"/>
          <p14:tracePt t="59213" x="5578475" y="3363913"/>
          <p14:tracePt t="59221" x="5578475" y="3346450"/>
          <p14:tracePt t="59229" x="5584825" y="3333750"/>
          <p14:tracePt t="59237" x="5584825" y="3316288"/>
          <p14:tracePt t="59245" x="5589588" y="3303588"/>
          <p14:tracePt t="59262" x="5589588" y="3298825"/>
          <p14:tracePt t="59269" x="5602288" y="3279775"/>
          <p14:tracePt t="59277" x="5602288" y="3275013"/>
          <p14:tracePt t="59285" x="5613400" y="3262313"/>
          <p14:tracePt t="59293" x="5626100" y="3255963"/>
          <p14:tracePt t="59301" x="5632450" y="3251200"/>
          <p14:tracePt t="59309" x="5643563" y="3244850"/>
          <p14:tracePt t="59317" x="5649913" y="3238500"/>
          <p14:tracePt t="59325" x="5661025" y="3227388"/>
          <p14:tracePt t="59333" x="5667375" y="3221038"/>
          <p14:tracePt t="59341" x="5680075" y="3203575"/>
          <p14:tracePt t="59349" x="5697538" y="3190875"/>
          <p14:tracePt t="59357" x="5727700" y="3160713"/>
          <p14:tracePt t="59365" x="5751513" y="3143250"/>
          <p14:tracePt t="59373" x="5775325" y="3119438"/>
          <p14:tracePt t="59381" x="5803900" y="3101975"/>
          <p14:tracePt t="59389" x="5827713" y="3089275"/>
          <p14:tracePt t="59397" x="5846763" y="3065463"/>
          <p14:tracePt t="59406" x="5864225" y="3054350"/>
          <p14:tracePt t="59413" x="5875338" y="3041650"/>
          <p14:tracePt t="59421" x="5894388" y="3017838"/>
          <p14:tracePt t="59429" x="5918200" y="3006725"/>
          <p14:tracePt t="59437" x="5942013" y="2989263"/>
          <p14:tracePt t="59446" x="5959475" y="2970213"/>
          <p14:tracePt t="59453" x="5989638" y="2946400"/>
          <p14:tracePt t="59462" x="6018213" y="2922588"/>
          <p14:tracePt t="59469" x="6048375" y="2905125"/>
          <p14:tracePt t="59479" x="6072188" y="2887663"/>
          <p14:tracePt t="59485" x="6096000" y="2874963"/>
          <p14:tracePt t="59496" x="6119813" y="2857500"/>
          <p14:tracePt t="59501" x="6143625" y="2840038"/>
          <p14:tracePt t="59512" x="6173788" y="2833688"/>
          <p14:tracePt t="59517" x="6197600" y="2822575"/>
          <p14:tracePt t="59529" x="6227763" y="2809875"/>
          <p14:tracePt t="59533" x="6251575" y="2798763"/>
          <p14:tracePt t="59545" x="6275388" y="2786063"/>
          <p14:tracePt t="59549" x="6286500" y="2779713"/>
          <p14:tracePt t="59562" x="6316663" y="2768600"/>
          <p14:tracePt t="59566" x="6340475" y="2755900"/>
          <p14:tracePt t="59579" x="6364288" y="2744788"/>
          <p14:tracePt t="59582" x="6405563" y="2720975"/>
          <p14:tracePt t="59595" x="6442075" y="2714625"/>
          <p14:tracePt t="59598" x="6477000" y="2697163"/>
          <p14:tracePt t="59612" x="6513513" y="2690813"/>
          <p14:tracePt t="59615" x="6542088" y="2673350"/>
          <p14:tracePt t="59629" x="6589713" y="2660650"/>
          <p14:tracePt t="59637" x="6613525" y="2660650"/>
          <p14:tracePt t="59646" x="6643688" y="2660650"/>
          <p14:tracePt t="59653" x="6680200" y="2660650"/>
          <p14:tracePt t="59662" x="6704013" y="2660650"/>
          <p14:tracePt t="59669" x="6732588" y="2660650"/>
          <p14:tracePt t="59679" x="6762750" y="2667000"/>
          <p14:tracePt t="59685" x="6799263" y="2679700"/>
          <p14:tracePt t="59695" x="6834188" y="2679700"/>
          <p14:tracePt t="59701" x="6870700" y="2684463"/>
          <p14:tracePt t="59712" x="6899275" y="2690813"/>
          <p14:tracePt t="59717" x="6942138" y="2697163"/>
          <p14:tracePt t="59729" x="6994525" y="2703513"/>
          <p14:tracePt t="59733" x="7054850" y="2714625"/>
          <p14:tracePt t="59745" x="7119938" y="2720975"/>
          <p14:tracePt t="59749" x="7197725" y="2732088"/>
          <p14:tracePt t="59762" x="7269163" y="2744788"/>
          <p14:tracePt t="59765" x="7370763" y="2762250"/>
          <p14:tracePt t="59779" x="7466013" y="2779713"/>
          <p14:tracePt t="59783" x="7561263" y="2798763"/>
          <p14:tracePt t="59796" x="7661275" y="2822575"/>
          <p14:tracePt t="59799" x="7756525" y="2851150"/>
          <p14:tracePt t="59812" x="7840663" y="2874963"/>
          <p14:tracePt t="59815" x="7918450" y="2905125"/>
          <p14:tracePt t="59829" x="7977188" y="2928938"/>
          <p14:tracePt t="59830" x="8037513" y="2952750"/>
          <p14:tracePt t="59837" x="8085138" y="2976563"/>
          <p14:tracePt t="59846" x="8137525" y="2989263"/>
          <p14:tracePt t="59853" x="8191500" y="3000375"/>
          <p14:tracePt t="59862" x="8256588" y="3017838"/>
          <p14:tracePt t="59869" x="8316913" y="3036888"/>
          <p14:tracePt t="59884" x="8388350" y="3060700"/>
          <p14:tracePt t="59889" x="8453438" y="3065463"/>
          <p14:tracePt t="59897" x="8518525" y="3084513"/>
          <p14:tracePt t="59901" x="8596313" y="3101975"/>
          <p14:tracePt t="59912" x="8656638" y="3113088"/>
          <p14:tracePt t="59917" x="8721725" y="3136900"/>
          <p14:tracePt t="59930" x="8786813" y="3149600"/>
          <p14:tracePt t="59934" x="8858250" y="3173413"/>
          <p14:tracePt t="59946" x="8918575" y="3190875"/>
          <p14:tracePt t="59950" x="8970963" y="3208338"/>
          <p14:tracePt t="59962" x="9018588" y="3221038"/>
          <p14:tracePt t="59965" x="9066213" y="3244850"/>
          <p14:tracePt t="59979" x="9109075" y="3262313"/>
          <p14:tracePt t="59982" x="9150350" y="3279775"/>
          <p14:tracePt t="59996" x="9191625" y="3292475"/>
          <p14:tracePt t="59999" x="9221788" y="3309938"/>
          <p14:tracePt t="60013" x="9263063" y="3327400"/>
          <p14:tracePt t="60016" x="9299575" y="3346450"/>
          <p14:tracePt t="60029" x="9364663" y="3370263"/>
          <p14:tracePt t="60037" x="9394825" y="3394075"/>
          <p14:tracePt t="60046" x="9405938" y="3398838"/>
          <p14:tracePt t="60053" x="9423400" y="3411538"/>
          <p14:tracePt t="60062" x="9429750" y="3417888"/>
          <p14:tracePt t="60069" x="9442450" y="3429000"/>
          <p14:tracePt t="60079" x="9447213" y="3435350"/>
          <p14:tracePt t="60085" x="9453563" y="3441700"/>
          <p14:tracePt t="60096" x="9453563" y="3446463"/>
          <p14:tracePt t="60101" x="9466263" y="3465513"/>
          <p14:tracePt t="60112" x="9466263" y="3470275"/>
          <p14:tracePt t="60117" x="9477375" y="3476625"/>
          <p14:tracePt t="60129" x="9477375" y="3482975"/>
          <p14:tracePt t="60133" x="9490075" y="3494088"/>
          <p14:tracePt t="60146" x="9494838" y="3513138"/>
          <p14:tracePt t="60149" x="9507538" y="3530600"/>
          <p14:tracePt t="60162" x="9513888" y="3548063"/>
          <p14:tracePt t="60166" x="9513888" y="3565525"/>
          <p14:tracePt t="60180" x="9525000" y="3595688"/>
          <p14:tracePt t="60183" x="9531350" y="3625850"/>
          <p14:tracePt t="60196" x="9531350" y="3660775"/>
          <p14:tracePt t="60198" x="9542463" y="3697288"/>
          <p14:tracePt t="60213" x="9555163" y="3721100"/>
          <p14:tracePt t="60215" x="9561513" y="3756025"/>
          <p14:tracePt t="60229" x="9578975" y="3827463"/>
          <p14:tracePt t="60237" x="9585325" y="3870325"/>
          <p14:tracePt t="60246" x="9590088" y="3905250"/>
          <p14:tracePt t="60253" x="9590088" y="3941763"/>
          <p14:tracePt t="60262" x="9590088" y="3983038"/>
          <p14:tracePt t="60269" x="9590088" y="4017963"/>
          <p14:tracePt t="60279" x="9590088" y="4065588"/>
          <p14:tracePt t="60285" x="9590088" y="4113213"/>
          <p14:tracePt t="60296" x="9590088" y="4149725"/>
          <p14:tracePt t="60301" x="9590088" y="4197350"/>
          <p14:tracePt t="60312" x="9585325" y="4244975"/>
          <p14:tracePt t="60317" x="9566275" y="4286250"/>
          <p14:tracePt t="60329" x="9566275" y="4333875"/>
          <p14:tracePt t="60333" x="9566275" y="4370388"/>
          <p14:tracePt t="60346" x="9561513" y="4405313"/>
          <p14:tracePt t="60349" x="9555163" y="4446588"/>
          <p14:tracePt t="60362" x="9548813" y="4470400"/>
          <p14:tracePt t="60366" x="9542463" y="4500563"/>
          <p14:tracePt t="60379" x="9542463" y="4524375"/>
          <p14:tracePt t="60382" x="9537700" y="4560888"/>
          <p14:tracePt t="60396" x="9537700" y="4589463"/>
          <p14:tracePt t="60398" x="9525000" y="4619625"/>
          <p14:tracePt t="60412" x="9518650" y="4660900"/>
          <p14:tracePt t="60415" x="9507538" y="4703763"/>
          <p14:tracePt t="60430" x="9477375" y="4786313"/>
          <p14:tracePt t="60437" x="9471025" y="4822825"/>
          <p14:tracePt t="60446" x="9459913" y="4870450"/>
          <p14:tracePt t="60453" x="9447213" y="4905375"/>
          <p14:tracePt t="60462" x="9429750" y="4946650"/>
          <p14:tracePt t="60469" x="9429750" y="4976813"/>
          <p14:tracePt t="60479" x="9423400" y="5000625"/>
          <p14:tracePt t="60485" x="9412288" y="5030788"/>
          <p14:tracePt t="60496" x="9412288" y="5048250"/>
          <p14:tracePt t="60501" x="9412288" y="5072063"/>
          <p14:tracePt t="60512" x="9412288" y="5084763"/>
          <p14:tracePt t="60517" x="9412288" y="5108575"/>
          <p14:tracePt t="60529" x="9405938" y="5137150"/>
          <p14:tracePt t="60533" x="9405938" y="5149850"/>
          <p14:tracePt t="60546" x="9405938" y="5184775"/>
          <p14:tracePt t="60549" x="9405938" y="5221288"/>
          <p14:tracePt t="60562" x="9399588" y="5256213"/>
          <p14:tracePt t="60565" x="9394825" y="5303838"/>
          <p14:tracePt t="60579" x="9382125" y="5346700"/>
          <p14:tracePt t="60582" x="9371013" y="5381625"/>
          <p14:tracePt t="60595" x="9364663" y="5418138"/>
          <p14:tracePt t="60599" x="9347200" y="5446713"/>
          <p14:tracePt t="60612" x="9347200" y="5459413"/>
          <p14:tracePt t="60615" x="9347200" y="5470525"/>
          <p14:tracePt t="60629" x="9340850" y="5483225"/>
          <p14:tracePt t="60630" x="9328150" y="5500688"/>
          <p14:tracePt t="60645" x="9323388" y="5513388"/>
          <p14:tracePt t="60662" x="9317038" y="5518150"/>
          <p14:tracePt t="60669" x="9310688" y="5530850"/>
          <p14:tracePt t="60678" x="9304338" y="5537200"/>
          <p14:tracePt t="60685" x="9293225" y="5554663"/>
          <p14:tracePt t="60693" x="9275763" y="5578475"/>
          <p14:tracePt t="60701" x="9256713" y="5602288"/>
          <p14:tracePt t="60709" x="9232900" y="5626100"/>
          <p14:tracePt t="60717" x="9215438" y="5649913"/>
          <p14:tracePt t="60725" x="9185275" y="5673725"/>
          <p14:tracePt t="60733" x="9174163" y="5684838"/>
          <p14:tracePt t="60741" x="9156700" y="5703888"/>
          <p14:tracePt t="60749" x="9137650" y="5708650"/>
          <p14:tracePt t="60757" x="9120188" y="5721350"/>
          <p14:tracePt t="60765" x="9109075" y="5732463"/>
          <p14:tracePt t="60773" x="9102725" y="5732463"/>
          <p14:tracePt t="60781" x="9090025" y="5745163"/>
          <p14:tracePt t="60789" x="9078913" y="5751513"/>
          <p14:tracePt t="60797" x="9072563" y="5762625"/>
          <p14:tracePt t="60805" x="9048750" y="5775325"/>
          <p14:tracePt t="60813" x="9031288" y="5792788"/>
          <p14:tracePt t="60821" x="9013825" y="5816600"/>
          <p14:tracePt t="60829" x="8990013" y="5840413"/>
          <p14:tracePt t="60837" x="8970963" y="5857875"/>
          <p14:tracePt t="60845" x="8947150" y="5875338"/>
          <p14:tracePt t="60853" x="8912225" y="5894388"/>
          <p14:tracePt t="60862" x="8882063" y="5922963"/>
          <p14:tracePt t="60869" x="8847138" y="5946775"/>
          <p14:tracePt t="60879" x="8823325" y="5953125"/>
          <p14:tracePt t="60885" x="8780463" y="5970588"/>
          <p14:tracePt t="60896" x="8756650" y="5976938"/>
          <p14:tracePt t="60901" x="8721725" y="5976938"/>
          <p14:tracePt t="60912" x="8691563" y="5989638"/>
          <p14:tracePt t="60917" x="8650288" y="5994400"/>
          <p14:tracePt t="60929" x="8626475" y="6007100"/>
          <p14:tracePt t="60933" x="8589963" y="6018213"/>
          <p14:tracePt t="60945" x="8561388" y="6030913"/>
          <p14:tracePt t="60949" x="8537575" y="6037263"/>
          <p14:tracePt t="60962" x="8507413" y="6042025"/>
          <p14:tracePt t="60966" x="8483600" y="6054725"/>
          <p14:tracePt t="60979" x="8447088" y="6061075"/>
          <p14:tracePt t="60982" x="8412163" y="6072188"/>
          <p14:tracePt t="60995" x="8382000" y="6072188"/>
          <p14:tracePt t="60998" x="8347075" y="6078538"/>
          <p14:tracePt t="61013" x="8310563" y="6084888"/>
          <p14:tracePt t="61015" x="8269288" y="6089650"/>
          <p14:tracePt t="61029" x="8197850" y="6108700"/>
          <p14:tracePt t="61037" x="8174038" y="6113463"/>
          <p14:tracePt t="61045" x="8137525" y="6126163"/>
          <p14:tracePt t="61053" x="8108950" y="6137275"/>
          <p14:tracePt t="61062" x="8078788" y="6137275"/>
          <p14:tracePt t="61069" x="8042275" y="6143625"/>
          <p14:tracePt t="61079" x="8024813" y="6143625"/>
          <p14:tracePt t="61085" x="8001000" y="6149975"/>
          <p14:tracePt t="61095" x="7970838" y="6156325"/>
          <p14:tracePt t="61101" x="7942263" y="6161088"/>
          <p14:tracePt t="61112" x="7912100" y="6167438"/>
          <p14:tracePt t="61117" x="7875588" y="6173788"/>
          <p14:tracePt t="61129" x="7847013" y="6184900"/>
          <p14:tracePt t="61133" x="7823200" y="6191250"/>
          <p14:tracePt t="61145" x="7799388" y="6197600"/>
          <p14:tracePt t="61149" x="7762875" y="6208713"/>
          <p14:tracePt t="61162" x="7739063" y="6221413"/>
          <p14:tracePt t="61165" x="7727950" y="6227763"/>
          <p14:tracePt t="61179" x="7704138" y="6232525"/>
          <p14:tracePt t="61182" x="7685088" y="6238875"/>
          <p14:tracePt t="61196" x="7650163" y="6238875"/>
          <p14:tracePt t="61199" x="7632700" y="6238875"/>
          <p14:tracePt t="61212" x="7608888" y="6238875"/>
          <p14:tracePt t="61214" x="7585075" y="6238875"/>
          <p14:tracePt t="61229" x="7507288" y="6238875"/>
          <p14:tracePt t="61237" x="7466013" y="6238875"/>
          <p14:tracePt t="61246" x="7429500" y="6238875"/>
          <p14:tracePt t="61253" x="7381875" y="6245225"/>
          <p14:tracePt t="61262" x="7323138" y="6245225"/>
          <p14:tracePt t="61269" x="7269163" y="6245225"/>
          <p14:tracePt t="61279" x="7208838" y="6245225"/>
          <p14:tracePt t="61285" x="7143750" y="6245225"/>
          <p14:tracePt t="61296" x="7085013" y="6245225"/>
          <p14:tracePt t="61301" x="7018338" y="6245225"/>
          <p14:tracePt t="61312" x="6959600" y="6245225"/>
          <p14:tracePt t="61317" x="6881813" y="6245225"/>
          <p14:tracePt t="61329" x="6823075" y="6245225"/>
          <p14:tracePt t="61333" x="6762750" y="6245225"/>
          <p14:tracePt t="61345" x="6704013" y="6245225"/>
          <p14:tracePt t="61349" x="6650038" y="6245225"/>
          <p14:tracePt t="61362" x="6589713" y="6245225"/>
          <p14:tracePt t="61365" x="6537325" y="6245225"/>
          <p14:tracePt t="61379" x="6483350" y="6238875"/>
          <p14:tracePt t="61382" x="6423025" y="6232525"/>
          <p14:tracePt t="61396" x="6375400" y="6227763"/>
          <p14:tracePt t="61398" x="6334125" y="6221413"/>
          <p14:tracePt t="61412" x="6286500" y="6215063"/>
          <p14:tracePt t="61415" x="6245225" y="6208713"/>
          <p14:tracePt t="61430" x="6156325" y="6191250"/>
          <p14:tracePt t="61437" x="6102350" y="6184900"/>
          <p14:tracePt t="61445" x="6054725" y="6167438"/>
          <p14:tracePt t="61453" x="6007100" y="6156325"/>
          <p14:tracePt t="61462" x="5959475" y="6137275"/>
          <p14:tracePt t="61469" x="5918200" y="6126163"/>
          <p14:tracePt t="61479" x="5870575" y="6108700"/>
          <p14:tracePt t="61485" x="5834063" y="6089650"/>
          <p14:tracePt t="61495" x="5786438" y="6065838"/>
          <p14:tracePt t="61501" x="5732463" y="6048375"/>
          <p14:tracePt t="61512" x="5691188" y="6037263"/>
          <p14:tracePt t="61517" x="5649913" y="6013450"/>
          <p14:tracePt t="61529" x="5608638" y="5994400"/>
          <p14:tracePt t="61533" x="5572125" y="5976938"/>
          <p14:tracePt t="61546" x="5548313" y="5965825"/>
          <p14:tracePt t="61549" x="5500688" y="5942013"/>
          <p14:tracePt t="61563" x="5470525" y="5929313"/>
          <p14:tracePt t="61566" x="5435600" y="5911850"/>
          <p14:tracePt t="61579" x="5411788" y="5899150"/>
          <p14:tracePt t="61583" x="5381625" y="5881688"/>
          <p14:tracePt t="61595" x="5351463" y="5864225"/>
          <p14:tracePt t="61599" x="5327650" y="5851525"/>
          <p14:tracePt t="61612" x="5310188" y="5840413"/>
          <p14:tracePt t="61616" x="5286375" y="5816600"/>
          <p14:tracePt t="61629" x="5268913" y="5792788"/>
          <p14:tracePt t="61630" x="5256213" y="5768975"/>
          <p14:tracePt t="61637" x="5245100" y="5745163"/>
          <p14:tracePt t="61646" x="5227638" y="5715000"/>
          <p14:tracePt t="61653" x="5214938" y="5684838"/>
          <p14:tracePt t="61663" x="5191125" y="5656263"/>
          <p14:tracePt t="61669" x="5173663" y="5626100"/>
          <p14:tracePt t="61679" x="5160963" y="5595938"/>
          <p14:tracePt t="61685" x="5149850" y="5572125"/>
          <p14:tracePt t="61696" x="5143500" y="5541963"/>
          <p14:tracePt t="61701" x="5132388" y="5513388"/>
          <p14:tracePt t="61712" x="5119688" y="5476875"/>
          <p14:tracePt t="61717" x="5113338" y="5441950"/>
          <p14:tracePt t="61729" x="5095875" y="5399088"/>
          <p14:tracePt t="61733" x="5089525" y="5351463"/>
          <p14:tracePt t="61745" x="5084763" y="5303838"/>
          <p14:tracePt t="61749" x="5072063" y="5245100"/>
          <p14:tracePt t="61762" x="5065713" y="5208588"/>
          <p14:tracePt t="61766" x="5048250" y="5156200"/>
          <p14:tracePt t="61779" x="5024438" y="5102225"/>
          <p14:tracePt t="61782" x="5018088" y="5065713"/>
          <p14:tracePt t="61796" x="5000625" y="5018088"/>
          <p14:tracePt t="61799" x="4989513" y="4970463"/>
          <p14:tracePt t="61812" x="4970463" y="4929188"/>
          <p14:tracePt t="61814" x="4959350" y="4894263"/>
          <p14:tracePt t="61821" x="4959350" y="4864100"/>
          <p14:tracePt t="61830" x="4959350" y="4827588"/>
          <p14:tracePt t="61837" x="4959350" y="4803775"/>
          <p14:tracePt t="61846" x="4965700" y="4762500"/>
          <p14:tracePt t="61853" x="4970463" y="4732338"/>
          <p14:tracePt t="61862" x="4989513" y="4697413"/>
          <p14:tracePt t="61869" x="5006975" y="4667250"/>
          <p14:tracePt t="61879" x="5018088" y="4625975"/>
          <p14:tracePt t="61885" x="5048250" y="4584700"/>
          <p14:tracePt t="61896" x="5072063" y="4537075"/>
          <p14:tracePt t="61901" x="5095875" y="4494213"/>
          <p14:tracePt t="61912" x="5108575" y="4452938"/>
          <p14:tracePt t="61917" x="5132388" y="4405313"/>
          <p14:tracePt t="61930" x="5156200" y="4346575"/>
          <p14:tracePt t="61933" x="5173663" y="4292600"/>
          <p14:tracePt t="61946" x="5180013" y="4244975"/>
          <p14:tracePt t="61949" x="5197475" y="4191000"/>
          <p14:tracePt t="61962" x="5203825" y="4143375"/>
          <p14:tracePt t="61966" x="5221288" y="4095750"/>
          <p14:tracePt t="61979" x="5245100" y="4041775"/>
          <p14:tracePt t="61983" x="5256213" y="4000500"/>
          <p14:tracePt t="61995" x="5275263" y="3959225"/>
          <p14:tracePt t="61999" x="5299075" y="3905250"/>
          <p14:tracePt t="62012" x="5316538" y="3857625"/>
          <p14:tracePt t="62015" x="5334000" y="3810000"/>
          <p14:tracePt t="62029" x="5364163" y="3684588"/>
          <p14:tracePt t="62037" x="5370513" y="3619500"/>
          <p14:tracePt t="62046" x="5381625" y="3560763"/>
          <p14:tracePt t="62053" x="5387975" y="3517900"/>
          <p14:tracePt t="62062" x="5399088" y="3470275"/>
          <p14:tracePt t="62069" x="5411788" y="3422650"/>
          <p14:tracePt t="62079" x="5418138" y="3375025"/>
          <p14:tracePt t="62085" x="5429250" y="3333750"/>
          <p14:tracePt t="62095" x="5441950" y="3279775"/>
          <p14:tracePt t="62101" x="5453063" y="3244850"/>
          <p14:tracePt t="62112" x="5465763" y="3197225"/>
          <p14:tracePt t="62117" x="5476875" y="3167063"/>
          <p14:tracePt t="62129" x="5483225" y="3125788"/>
          <p14:tracePt t="62133" x="5494338" y="3089275"/>
          <p14:tracePt t="62145" x="5500688" y="3060700"/>
          <p14:tracePt t="62149" x="5507038" y="3024188"/>
          <p14:tracePt t="62162" x="5513388" y="3000375"/>
          <p14:tracePt t="62166" x="5524500" y="2970213"/>
          <p14:tracePt t="62179" x="5530850" y="2946400"/>
          <p14:tracePt t="62183" x="5541963" y="2928938"/>
          <p14:tracePt t="62196" x="5548313" y="2911475"/>
          <p14:tracePt t="62198" x="5554663" y="2894013"/>
          <p14:tracePt t="62212" x="5561013" y="2874963"/>
          <p14:tracePt t="62215" x="5561013" y="2851150"/>
          <p14:tracePt t="62229" x="5584825" y="2809875"/>
          <p14:tracePt t="62237" x="5595938" y="2779713"/>
          <p14:tracePt t="62246" x="5608638" y="2755900"/>
          <p14:tracePt t="62253" x="5626100" y="2727325"/>
          <p14:tracePt t="62262" x="5637213" y="2697163"/>
          <p14:tracePt t="62269" x="5656263" y="2667000"/>
          <p14:tracePt t="62279" x="5667375" y="2649538"/>
          <p14:tracePt t="62285" x="5684838" y="2632075"/>
          <p14:tracePt t="62295" x="5697538" y="2613025"/>
          <p14:tracePt t="62301" x="5708650" y="2595563"/>
          <p14:tracePt t="62312" x="5732463" y="2584450"/>
          <p14:tracePt t="62317" x="5751513" y="2565400"/>
          <p14:tracePt t="62329" x="5762625" y="2560638"/>
          <p14:tracePt t="62333" x="5786438" y="2547938"/>
          <p14:tracePt t="62346" x="5810250" y="2536825"/>
          <p14:tracePt t="62349" x="5834063" y="2530475"/>
          <p14:tracePt t="62362" x="5881688" y="2517775"/>
          <p14:tracePt t="62366" x="5929313" y="2506663"/>
          <p14:tracePt t="62379" x="5994400" y="2493963"/>
          <p14:tracePt t="62383" x="6061075" y="2482850"/>
          <p14:tracePt t="62396" x="6132513" y="2476500"/>
          <p14:tracePt t="62398" x="6203950" y="2476500"/>
          <p14:tracePt t="62412" x="6286500" y="2476500"/>
          <p14:tracePt t="62415" x="6357938" y="2476500"/>
          <p14:tracePt t="62430" x="6459538" y="2476500"/>
          <p14:tracePt t="62430" x="6561138" y="2482850"/>
          <p14:tracePt t="62437" x="6643688" y="2500313"/>
          <p14:tracePt t="62446" x="6727825" y="2506663"/>
          <p14:tracePt t="62453" x="6810375" y="2506663"/>
          <p14:tracePt t="62462" x="6875463" y="2506663"/>
          <p14:tracePt t="62469" x="6942138" y="2506663"/>
          <p14:tracePt t="62479" x="6994525" y="2506663"/>
          <p14:tracePt t="62485" x="7048500" y="2506663"/>
          <p14:tracePt t="62496" x="7113588" y="2506663"/>
          <p14:tracePt t="62501" x="7161213" y="2506663"/>
          <p14:tracePt t="62512" x="7215188" y="2506663"/>
          <p14:tracePt t="62517" x="7280275" y="2506663"/>
          <p14:tracePt t="62529" x="7334250" y="2506663"/>
          <p14:tracePt t="62533" x="7388225" y="2524125"/>
          <p14:tracePt t="62545" x="7442200" y="2530475"/>
          <p14:tracePt t="62549" x="7489825" y="2547938"/>
          <p14:tracePt t="62562" x="7537450" y="2571750"/>
          <p14:tracePt t="62566" x="7578725" y="2584450"/>
          <p14:tracePt t="62579" x="7613650" y="2613025"/>
          <p14:tracePt t="62583" x="7650163" y="2636838"/>
          <p14:tracePt t="62596" x="7691438" y="2660650"/>
          <p14:tracePt t="62598" x="7715250" y="2690813"/>
          <p14:tracePt t="62613" x="7756525" y="2727325"/>
          <p14:tracePt t="62615" x="7799388" y="2755900"/>
          <p14:tracePt t="62629" x="7851775" y="2803525"/>
          <p14:tracePt t="62637" x="7894638" y="2827338"/>
          <p14:tracePt t="62646" x="7935913" y="2846388"/>
          <p14:tracePt t="62653" x="7970838" y="2863850"/>
          <p14:tracePt t="62662" x="8013700" y="2874963"/>
          <p14:tracePt t="62669" x="8048625" y="2894013"/>
          <p14:tracePt t="62679" x="8085138" y="2911475"/>
          <p14:tracePt t="62685" x="8108950" y="2922588"/>
          <p14:tracePt t="62695" x="8137525" y="2935288"/>
          <p14:tracePt t="62701" x="8150225" y="2946400"/>
          <p14:tracePt t="62712" x="8161338" y="2959100"/>
          <p14:tracePt t="62717" x="8174038" y="2970213"/>
          <p14:tracePt t="62729" x="8180388" y="2982913"/>
          <p14:tracePt t="62805" x="8180388" y="2989263"/>
          <p14:tracePt t="62813" x="8161338" y="3000375"/>
          <p14:tracePt t="62821" x="8143875" y="3006725"/>
          <p14:tracePt t="62829" x="8113713" y="3017838"/>
          <p14:tracePt t="62837" x="8085138" y="3036888"/>
          <p14:tracePt t="62845" x="8061325" y="3054350"/>
          <p14:tracePt t="62853" x="8018463" y="3078163"/>
          <p14:tracePt t="62861" x="7989888" y="3113088"/>
          <p14:tracePt t="62869" x="7947025" y="3155950"/>
          <p14:tracePt t="62877" x="7912100" y="3197225"/>
          <p14:tracePt t="62885" x="7870825" y="3244850"/>
          <p14:tracePt t="62893" x="7823200" y="3298825"/>
          <p14:tracePt t="62901" x="7775575" y="3370263"/>
          <p14:tracePt t="62909" x="7727950" y="3459163"/>
          <p14:tracePt t="62917" x="7673975" y="3554413"/>
          <p14:tracePt t="62925" x="7613650" y="3656013"/>
          <p14:tracePt t="62933" x="7561263" y="3762375"/>
          <p14:tracePt t="62941" x="7489825" y="3894138"/>
          <p14:tracePt t="62949" x="7423150" y="4006850"/>
          <p14:tracePt t="62957" x="7399338" y="4119563"/>
          <p14:tracePt t="62965" x="7381875" y="4227513"/>
          <p14:tracePt t="62973" x="7381875" y="4351338"/>
          <p14:tracePt t="62981" x="7388225" y="4459288"/>
          <p14:tracePt t="62989" x="7418388" y="4565650"/>
          <p14:tracePt t="62997" x="7466013" y="4667250"/>
          <p14:tracePt t="63005" x="7518400" y="4756150"/>
          <p14:tracePt t="63013" x="7566025" y="4833938"/>
          <p14:tracePt t="63021" x="7637463" y="4894263"/>
          <p14:tracePt t="63029" x="7691438" y="4918075"/>
          <p14:tracePt t="63037" x="7769225" y="4946650"/>
          <p14:tracePt t="63045" x="7834313" y="4959350"/>
          <p14:tracePt t="63053" x="7894638" y="4965700"/>
          <p14:tracePt t="63063" x="7947025" y="4970463"/>
          <p14:tracePt t="63069" x="7977188" y="4970463"/>
          <p14:tracePt t="63079" x="7994650" y="4970463"/>
          <p14:tracePt t="63085" x="8001000" y="4965700"/>
          <p14:tracePt t="63095" x="8007350" y="4946650"/>
          <p14:tracePt t="63101" x="8007350" y="4929188"/>
          <p14:tracePt t="63112" x="8007350" y="4918075"/>
          <p14:tracePt t="63117" x="8007350" y="4899025"/>
          <p14:tracePt t="63128" x="8001000" y="4887913"/>
          <p14:tracePt t="63133" x="7977188" y="4875213"/>
          <p14:tracePt t="63146" x="7947025" y="4870450"/>
          <p14:tracePt t="63149" x="7912100" y="4857750"/>
          <p14:tracePt t="63162" x="7875588" y="4857750"/>
          <p14:tracePt t="63165" x="7834313" y="4857750"/>
          <p14:tracePt t="63179" x="7810500" y="4857750"/>
          <p14:tracePt t="63182" x="7780338" y="4870450"/>
          <p14:tracePt t="63196" x="7745413" y="4894263"/>
          <p14:tracePt t="63199" x="7721600" y="4905375"/>
          <p14:tracePt t="63212" x="7704138" y="4911725"/>
          <p14:tracePt t="63215" x="7697788" y="4918075"/>
          <p14:tracePt t="63245" x="7697788" y="4922838"/>
          <p14:tracePt t="63253" x="7708900" y="4935538"/>
          <p14:tracePt t="63262" x="7727950" y="4935538"/>
          <p14:tracePt t="63269" x="7762875" y="4935538"/>
          <p14:tracePt t="63277" x="7804150" y="4946650"/>
          <p14:tracePt t="63285" x="7851775" y="4946650"/>
          <p14:tracePt t="63293" x="7888288" y="4946650"/>
          <p14:tracePt t="63301" x="7935913" y="4946650"/>
          <p14:tracePt t="63310" x="7983538" y="4946650"/>
          <p14:tracePt t="63317" x="8024813" y="4946650"/>
          <p14:tracePt t="63325" x="8061325" y="4946650"/>
          <p14:tracePt t="63333" x="8085138" y="4946650"/>
          <p14:tracePt t="63341" x="8102600" y="4946650"/>
          <p14:tracePt t="63349" x="8120063" y="4946650"/>
          <p14:tracePt t="63365" x="8126413" y="4946650"/>
          <p14:tracePt t="63381" x="8132763" y="4941888"/>
          <p14:tracePt t="63389" x="8137525" y="4941888"/>
          <p14:tracePt t="63397" x="8150225" y="4918075"/>
          <p14:tracePt t="63405" x="8167688" y="4911725"/>
          <p14:tracePt t="63413" x="8185150" y="4899025"/>
          <p14:tracePt t="63421" x="8208963" y="4894263"/>
          <p14:tracePt t="63429" x="8221663" y="4881563"/>
          <p14:tracePt t="63437" x="8239125" y="4881563"/>
          <p14:tracePt t="63445" x="8251825" y="4875213"/>
          <p14:tracePt t="63485" x="8262938" y="4875213"/>
          <p14:tracePt t="63493" x="8269288" y="4875213"/>
          <p14:tracePt t="63501" x="8269288" y="4870450"/>
          <p14:tracePt t="63509" x="8275638" y="4870450"/>
          <p14:tracePt t="63517" x="8286750" y="4851400"/>
          <p14:tracePt t="63525" x="8299450" y="4833938"/>
          <p14:tracePt t="63533" x="8304213" y="4816475"/>
          <p14:tracePt t="63541" x="8310563" y="4799013"/>
          <p14:tracePt t="63549" x="8323263" y="4756150"/>
          <p14:tracePt t="63557" x="8323263" y="4721225"/>
          <p14:tracePt t="63565" x="8323263" y="4684713"/>
          <p14:tracePt t="63573" x="8323263" y="4643438"/>
          <p14:tracePt t="63581" x="8323263" y="4584700"/>
          <p14:tracePt t="63589" x="8316913" y="4537075"/>
          <p14:tracePt t="63597" x="8304213" y="4483100"/>
          <p14:tracePt t="63605" x="8293100" y="4429125"/>
          <p14:tracePt t="63613" x="8293100" y="4381500"/>
          <p14:tracePt t="63621" x="8286750" y="4322763"/>
          <p14:tracePt t="63629" x="8269288" y="4262438"/>
          <p14:tracePt t="63637" x="8239125" y="4214813"/>
          <p14:tracePt t="63646" x="8208963" y="4160838"/>
          <p14:tracePt t="63653" x="8161338" y="4095750"/>
          <p14:tracePt t="63662" x="8113713" y="4041775"/>
          <p14:tracePt t="63669" x="8066088" y="3976688"/>
          <p14:tracePt t="63679" x="8013700" y="3922713"/>
          <p14:tracePt t="63685" x="7977188" y="3881438"/>
          <p14:tracePt t="63695" x="7912100" y="3840163"/>
          <p14:tracePt t="63701" x="7870825" y="3810000"/>
          <p14:tracePt t="63712" x="7827963" y="3786188"/>
          <p14:tracePt t="63717" x="7786688" y="3762375"/>
          <p14:tracePt t="63729" x="7745413" y="3744913"/>
          <p14:tracePt t="63733" x="7721600" y="3732213"/>
          <p14:tracePt t="63746" x="7691438" y="3714750"/>
          <p14:tracePt t="63749" x="7673975" y="3697288"/>
          <p14:tracePt t="63762" x="7643813" y="3679825"/>
          <p14:tracePt t="63766" x="7608888" y="3649663"/>
          <p14:tracePt t="63779" x="7572375" y="3619500"/>
          <p14:tracePt t="63782" x="7537450" y="3584575"/>
          <p14:tracePt t="63796" x="7483475" y="3548063"/>
          <p14:tracePt t="63800" x="7429500" y="3513138"/>
          <p14:tracePt t="63812" x="7375525" y="3476625"/>
          <p14:tracePt t="63815" x="7304088" y="3435350"/>
          <p14:tracePt t="63829" x="7185025" y="3381375"/>
          <p14:tracePt t="63837" x="7119938" y="3363913"/>
          <p14:tracePt t="63846" x="7037388" y="3340100"/>
          <p14:tracePt t="63853" x="6970713" y="3322638"/>
          <p14:tracePt t="63862" x="6905625" y="3303588"/>
          <p14:tracePt t="63869" x="6834188" y="3298825"/>
          <p14:tracePt t="63879" x="6775450" y="3286125"/>
          <p14:tracePt t="63885" x="6721475" y="3279775"/>
          <p14:tracePt t="63896" x="6673850" y="3275013"/>
          <p14:tracePt t="63901" x="6632575" y="3275013"/>
          <p14:tracePt t="63913" x="6608763" y="3275013"/>
          <p14:tracePt t="63917" x="6572250" y="3275013"/>
          <p14:tracePt t="63929" x="6548438" y="3279775"/>
          <p14:tracePt t="63933" x="6518275" y="3286125"/>
          <p14:tracePt t="63946" x="6494463" y="3292475"/>
          <p14:tracePt t="63949" x="6465888" y="3316288"/>
          <p14:tracePt t="63962" x="6442075" y="3333750"/>
          <p14:tracePt t="63966" x="6399213" y="3363913"/>
          <p14:tracePt t="63979" x="6381750" y="3381375"/>
          <p14:tracePt t="63983" x="6340475" y="3411538"/>
          <p14:tracePt t="63995" x="6303963" y="3441700"/>
          <p14:tracePt t="63998" x="6280150" y="3465513"/>
          <p14:tracePt t="64013" x="6238875" y="3494088"/>
          <p14:tracePt t="64015" x="6197600" y="3517900"/>
          <p14:tracePt t="64029" x="6126163" y="3571875"/>
          <p14:tracePt t="64037" x="6096000" y="3595688"/>
          <p14:tracePt t="64046" x="6065838" y="3632200"/>
          <p14:tracePt t="64053" x="6042025" y="3660775"/>
          <p14:tracePt t="64062" x="6024563" y="3697288"/>
          <p14:tracePt t="64069" x="5994400" y="3732213"/>
          <p14:tracePt t="64079" x="5970588" y="3775075"/>
          <p14:tracePt t="64085" x="5959475" y="3816350"/>
          <p14:tracePt t="64096" x="5942013" y="3857625"/>
          <p14:tracePt t="64101" x="5922963" y="3917950"/>
          <p14:tracePt t="64112" x="5911850" y="3970338"/>
          <p14:tracePt t="64117" x="5911850" y="4017963"/>
          <p14:tracePt t="64129" x="5894388" y="4078288"/>
          <p14:tracePt t="64133" x="5888038" y="4132263"/>
          <p14:tracePt t="64145" x="5888038" y="4179888"/>
          <p14:tracePt t="64149" x="5875338" y="4227513"/>
          <p14:tracePt t="64162" x="5864225" y="4262438"/>
          <p14:tracePt t="64165" x="5851525" y="4298950"/>
          <p14:tracePt t="64179" x="5840413" y="4333875"/>
          <p14:tracePt t="64183" x="5834063" y="4370388"/>
          <p14:tracePt t="64196" x="5822950" y="4398963"/>
          <p14:tracePt t="64199" x="5816600" y="4435475"/>
          <p14:tracePt t="64213" x="5810250" y="4476750"/>
          <p14:tracePt t="64213" x="5803900" y="4513263"/>
          <p14:tracePt t="64221" x="5803900" y="4554538"/>
          <p14:tracePt t="64229" x="5799138" y="4595813"/>
          <p14:tracePt t="64237" x="5799138" y="4613275"/>
          <p14:tracePt t="64246" x="5799138" y="4656138"/>
          <p14:tracePt t="64253" x="5786438" y="4684713"/>
          <p14:tracePt t="64262" x="5786438" y="4703763"/>
          <p14:tracePt t="64269" x="5786438" y="4732338"/>
          <p14:tracePt t="64279" x="5780088" y="4756150"/>
          <p14:tracePt t="64285" x="5780088" y="4779963"/>
          <p14:tracePt t="64296" x="5780088" y="4799013"/>
          <p14:tracePt t="64301" x="5780088" y="4822825"/>
          <p14:tracePt t="64312" x="5780088" y="4840288"/>
          <p14:tracePt t="64317" x="5786438" y="4857750"/>
          <p14:tracePt t="64329" x="5786438" y="4870450"/>
          <p14:tracePt t="64333" x="5792788" y="4881563"/>
          <p14:tracePt t="64346" x="5799138" y="4899025"/>
          <p14:tracePt t="64349" x="5803900" y="4918075"/>
          <p14:tracePt t="64362" x="5810250" y="4935538"/>
          <p14:tracePt t="64365" x="5822950" y="4946650"/>
          <p14:tracePt t="64379" x="5834063" y="4970463"/>
          <p14:tracePt t="64382" x="5840413" y="4976813"/>
          <p14:tracePt t="64396" x="5851525" y="4989513"/>
          <p14:tracePt t="64398" x="5875338" y="5006975"/>
          <p14:tracePt t="64413" x="5899150" y="5024438"/>
          <p14:tracePt t="64415" x="5911850" y="5030788"/>
          <p14:tracePt t="64430" x="5953125" y="5060950"/>
          <p14:tracePt t="64437" x="5970588" y="5072063"/>
          <p14:tracePt t="64446" x="5989638" y="5078413"/>
          <p14:tracePt t="64453" x="6037263" y="5102225"/>
          <p14:tracePt t="64462" x="6054725" y="5132388"/>
          <p14:tracePt t="64469" x="6084888" y="5149850"/>
          <p14:tracePt t="64480" x="6113463" y="5167313"/>
          <p14:tracePt t="64485" x="6149975" y="5184775"/>
          <p14:tracePt t="64496" x="6180138" y="5208588"/>
          <p14:tracePt t="64501" x="6208713" y="5221288"/>
          <p14:tracePt t="64512" x="6227763" y="5238750"/>
          <p14:tracePt t="64517" x="6251575" y="5251450"/>
          <p14:tracePt t="64529" x="6275388" y="5262563"/>
          <p14:tracePt t="64533" x="6292850" y="5268913"/>
          <p14:tracePt t="64545" x="6316663" y="5275263"/>
          <p14:tracePt t="64549" x="6346825" y="5286375"/>
          <p14:tracePt t="64563" x="6364288" y="5292725"/>
          <p14:tracePt t="64566" x="6394450" y="5299075"/>
          <p14:tracePt t="64579" x="6429375" y="5310188"/>
          <p14:tracePt t="64582" x="6465888" y="5316538"/>
          <p14:tracePt t="64596" x="6494463" y="5327650"/>
          <p14:tracePt t="64599" x="6524625" y="5334000"/>
          <p14:tracePt t="64612" x="6548438" y="5340350"/>
          <p14:tracePt t="64615" x="6572250" y="5351463"/>
          <p14:tracePt t="64629" x="6613525" y="5357813"/>
          <p14:tracePt t="64637" x="6643688" y="5370513"/>
          <p14:tracePt t="64646" x="6656388" y="5370513"/>
          <p14:tracePt t="64653" x="6673850" y="5370513"/>
          <p14:tracePt t="64662" x="6697663" y="5370513"/>
          <p14:tracePt t="64669" x="6721475" y="5370513"/>
          <p14:tracePt t="64679" x="6745288" y="5370513"/>
          <p14:tracePt t="64685" x="6775450" y="5370513"/>
          <p14:tracePt t="64696" x="6792913" y="5370513"/>
          <p14:tracePt t="64701" x="6816725" y="5381625"/>
          <p14:tracePt t="64712" x="6834188" y="5387975"/>
          <p14:tracePt t="64717" x="6858000" y="5394325"/>
          <p14:tracePt t="64729" x="6870700" y="5405438"/>
          <p14:tracePt t="64733" x="6881813" y="5411788"/>
          <p14:tracePt t="64746" x="6888163" y="5411788"/>
          <p14:tracePt t="64749" x="6899275" y="5411788"/>
          <p14:tracePt t="64762" x="6918325" y="5418138"/>
          <p14:tracePt t="64779" x="6923088" y="5418138"/>
          <p14:tracePt t="64781" x="6929438" y="5418138"/>
          <p14:tracePt t="64812" x="6935788" y="5418138"/>
          <p14:tracePt t="64815" x="6942138" y="5418138"/>
          <p14:tracePt t="64829" x="6994525" y="5429250"/>
          <p14:tracePt t="64837" x="7018338" y="5429250"/>
          <p14:tracePt t="64846" x="7061200" y="5429250"/>
          <p14:tracePt t="64853" x="7102475" y="5441950"/>
          <p14:tracePt t="64862" x="7137400" y="5441950"/>
          <p14:tracePt t="64869" x="7180263" y="5441950"/>
          <p14:tracePt t="64879" x="7221538" y="5441950"/>
          <p14:tracePt t="64885" x="7262813" y="5441950"/>
          <p14:tracePt t="64896" x="7292975" y="5441950"/>
          <p14:tracePt t="64901" x="7327900" y="5446713"/>
          <p14:tracePt t="64912" x="7351713" y="5446713"/>
          <p14:tracePt t="64917" x="7375525" y="5453063"/>
          <p14:tracePt t="64929" x="7388225" y="5459413"/>
          <p14:tracePt t="64933" x="7405688" y="5465763"/>
          <p14:tracePt t="64946" x="7412038" y="5465763"/>
          <p14:tracePt t="64949" x="7423150" y="5465763"/>
          <p14:tracePt t="64962" x="7442200" y="5465763"/>
          <p14:tracePt t="64965" x="7459663" y="5465763"/>
          <p14:tracePt t="64979" x="7483475" y="5465763"/>
          <p14:tracePt t="64982" x="7507288" y="5465763"/>
          <p14:tracePt t="64996" x="7531100" y="5465763"/>
          <p14:tracePt t="64998" x="7548563" y="5465763"/>
          <p14:tracePt t="65012" x="7566025" y="5465763"/>
          <p14:tracePt t="65015" x="7585075" y="5465763"/>
          <p14:tracePt t="65029" x="7661275" y="5435600"/>
          <p14:tracePt t="65037" x="7715250" y="5405438"/>
          <p14:tracePt t="65046" x="7769225" y="5381625"/>
          <p14:tracePt t="65053" x="7847013" y="5346700"/>
          <p14:tracePt t="65062" x="7905750" y="5316538"/>
          <p14:tracePt t="65069" x="7977188" y="5275263"/>
          <p14:tracePt t="65079" x="8048625" y="5238750"/>
          <p14:tracePt t="65085" x="8108950" y="5208588"/>
          <p14:tracePt t="65096" x="8167688" y="5180013"/>
          <p14:tracePt t="65101" x="8221663" y="5156200"/>
          <p14:tracePt t="65113" x="8262938" y="5126038"/>
          <p14:tracePt t="65117" x="8304213" y="5102225"/>
          <p14:tracePt t="65129" x="8340725" y="5078413"/>
          <p14:tracePt t="65133" x="8370888" y="5041900"/>
          <p14:tracePt t="65146" x="8388350" y="5013325"/>
          <p14:tracePt t="65149" x="8418513" y="4965700"/>
          <p14:tracePt t="65162" x="8435975" y="4918075"/>
          <p14:tracePt t="65166" x="8442325" y="4870450"/>
          <p14:tracePt t="65179" x="8447088" y="4816475"/>
          <p14:tracePt t="65182" x="8447088" y="4756150"/>
          <p14:tracePt t="65196" x="8447088" y="4679950"/>
          <p14:tracePt t="65198" x="8442325" y="4625975"/>
          <p14:tracePt t="65213" x="8412163" y="4554538"/>
          <p14:tracePt t="65213" x="8370888" y="4476750"/>
          <p14:tracePt t="65221" x="8323263" y="4394200"/>
          <p14:tracePt t="65229" x="8269288" y="4327525"/>
          <p14:tracePt t="65237" x="8215313" y="4256088"/>
          <p14:tracePt t="65246" x="8167688" y="4203700"/>
          <p14:tracePt t="65253" x="8126413" y="4160838"/>
          <p14:tracePt t="65262" x="8096250" y="4125913"/>
          <p14:tracePt t="65269" x="8054975" y="4095750"/>
          <p14:tracePt t="65279" x="8024813" y="4065588"/>
          <p14:tracePt t="65285" x="7989888" y="4041775"/>
          <p14:tracePt t="65296" x="7953375" y="4013200"/>
          <p14:tracePt t="65301" x="7923213" y="3989388"/>
          <p14:tracePt t="65312" x="7894638" y="3970338"/>
          <p14:tracePt t="65317" x="7870825" y="3959225"/>
          <p14:tracePt t="65329" x="7851775" y="3959225"/>
          <p14:tracePt t="65333" x="7840663" y="3959225"/>
          <p14:tracePt t="65345" x="7834313" y="3959225"/>
          <p14:tracePt t="65357" x="7823200" y="3965575"/>
          <p14:tracePt t="65365" x="7810500" y="3970338"/>
          <p14:tracePt t="65373" x="7786688" y="3989388"/>
          <p14:tracePt t="65381" x="7769225" y="4006850"/>
          <p14:tracePt t="65389" x="7756525" y="4017963"/>
          <p14:tracePt t="65397" x="7745413" y="4037013"/>
          <p14:tracePt t="65413" x="7745413" y="4041775"/>
          <p14:tracePt t="65421" x="7739063" y="4048125"/>
          <p14:tracePt t="65461" x="7745413" y="4054475"/>
          <p14:tracePt t="65533" x="7745413" y="4048125"/>
          <p14:tracePt t="65541" x="7756525" y="4037013"/>
          <p14:tracePt t="65549" x="7769225" y="4017963"/>
          <p14:tracePt t="65557" x="7775575" y="4000500"/>
          <p14:tracePt t="65565" x="7793038" y="3970338"/>
          <p14:tracePt t="65573" x="7810500" y="3935413"/>
          <p14:tracePt t="65581" x="7834313" y="3887788"/>
          <p14:tracePt t="65589" x="7858125" y="3827463"/>
          <p14:tracePt t="65597" x="7894638" y="3762375"/>
          <p14:tracePt t="65605" x="7918450" y="3703638"/>
          <p14:tracePt t="65613" x="7929563" y="3656013"/>
          <p14:tracePt t="65621" x="7947025" y="3608388"/>
          <p14:tracePt t="65630" x="7953375" y="3560763"/>
          <p14:tracePt t="65637" x="7970838" y="3517900"/>
          <p14:tracePt t="65647" x="7977188" y="3482975"/>
          <p14:tracePt t="65653" x="7994650" y="3452813"/>
          <p14:tracePt t="65663" x="8013700" y="3411538"/>
          <p14:tracePt t="65669" x="8037513" y="3381375"/>
          <p14:tracePt t="65680" x="8061325" y="3340100"/>
          <p14:tracePt t="65685" x="8085138" y="3298825"/>
          <p14:tracePt t="65696" x="8108950" y="3262313"/>
          <p14:tracePt t="65701" x="8126413" y="3221038"/>
          <p14:tracePt t="65713" x="8137525" y="3179763"/>
          <p14:tracePt t="65717" x="8137525" y="3136900"/>
          <p14:tracePt t="65730" x="8143875" y="3108325"/>
          <p14:tracePt t="65733" x="8143875" y="3071813"/>
          <p14:tracePt t="65747" x="8143875" y="3054350"/>
          <p14:tracePt t="65749" x="8143875" y="3030538"/>
          <p14:tracePt t="65763" x="8143875" y="3017838"/>
          <p14:tracePt t="65779" x="8143875" y="3013075"/>
          <p14:tracePt t="65821" x="8132763" y="3017838"/>
          <p14:tracePt t="65829" x="8126413" y="3017838"/>
          <p14:tracePt t="65837" x="8120063" y="3030538"/>
          <p14:tracePt t="65846" x="8113713" y="3036888"/>
          <p14:tracePt t="65853" x="8102600" y="3048000"/>
          <p14:tracePt t="65862" x="8089900" y="3060700"/>
          <p14:tracePt t="65869" x="8072438" y="3071813"/>
          <p14:tracePt t="65877" x="8054975" y="3084513"/>
          <p14:tracePt t="65885" x="8037513" y="3101975"/>
          <p14:tracePt t="65893" x="8001000" y="3132138"/>
          <p14:tracePt t="65901" x="7966075" y="3160713"/>
          <p14:tracePt t="65909" x="7918450" y="3190875"/>
          <p14:tracePt t="65917" x="7858125" y="3244850"/>
          <p14:tracePt t="65925" x="7786688" y="3292475"/>
          <p14:tracePt t="65933" x="7708900" y="3346450"/>
          <p14:tracePt t="65941" x="7637463" y="3405188"/>
          <p14:tracePt t="65949" x="7554913" y="3459163"/>
          <p14:tracePt t="65957" x="7494588" y="3506788"/>
          <p14:tracePt t="65965" x="7429500" y="3548063"/>
          <p14:tracePt t="65973" x="7388225" y="3571875"/>
          <p14:tracePt t="65981" x="7358063" y="3578225"/>
          <p14:tracePt t="65989" x="7346950" y="3584575"/>
          <p14:tracePt t="66021" x="7346950" y="3578225"/>
          <p14:tracePt t="66029" x="7358063" y="3548063"/>
          <p14:tracePt t="66037" x="7381875" y="3506788"/>
          <p14:tracePt t="66046" x="7412038" y="3470275"/>
          <p14:tracePt t="66053" x="7446963" y="3422650"/>
          <p14:tracePt t="66062" x="7470775" y="3394075"/>
          <p14:tracePt t="66069" x="7494588" y="3357563"/>
          <p14:tracePt t="66077" x="7513638" y="3322638"/>
          <p14:tracePt t="66085" x="7531100" y="3298825"/>
          <p14:tracePt t="66093" x="7548563" y="3268663"/>
          <p14:tracePt t="66101" x="7561263" y="3251200"/>
          <p14:tracePt t="66109" x="7578725" y="3214688"/>
          <p14:tracePt t="66117" x="7589838" y="3184525"/>
          <p14:tracePt t="66125" x="7602538" y="3149600"/>
          <p14:tracePt t="66133" x="7613650" y="3108325"/>
          <p14:tracePt t="66141" x="7626350" y="3078163"/>
          <p14:tracePt t="66149" x="7632700" y="3041650"/>
          <p14:tracePt t="66157" x="7643813" y="3013075"/>
          <p14:tracePt t="66165" x="7650163" y="2989263"/>
          <p14:tracePt t="66173" x="7661275" y="2959100"/>
          <p14:tracePt t="66181" x="7661275" y="2941638"/>
          <p14:tracePt t="66189" x="7673975" y="2928938"/>
          <p14:tracePt t="66197" x="7673975" y="2922588"/>
          <p14:tracePt t="66205" x="7673975" y="2917825"/>
          <p14:tracePt t="66246" x="7667625" y="2917825"/>
          <p14:tracePt t="66253" x="7656513" y="2917825"/>
          <p14:tracePt t="66262" x="7637463" y="2935288"/>
          <p14:tracePt t="66269" x="7596188" y="2965450"/>
          <p14:tracePt t="66278" x="7572375" y="2976563"/>
          <p14:tracePt t="66285" x="7537450" y="3000375"/>
          <p14:tracePt t="66293" x="7518400" y="3013075"/>
          <p14:tracePt t="66301" x="7507288" y="3024188"/>
          <p14:tracePt t="66309" x="7500938" y="3024188"/>
          <p14:tracePt t="66413" x="7494588" y="3024188"/>
          <p14:tracePt t="66437" x="7483475" y="3036888"/>
          <p14:tracePt t="66462" x="7477125" y="3036888"/>
          <p14:tracePt t="66541" x="7477125" y="3030538"/>
          <p14:tracePt t="66557" x="7477125" y="3024188"/>
          <p14:tracePt t="66565" x="7483475" y="3024188"/>
          <p14:tracePt t="66573" x="7483475" y="3013075"/>
          <p14:tracePt t="66581" x="7483475" y="3006725"/>
          <p14:tracePt t="66589" x="7483475" y="3000375"/>
          <p14:tracePt t="66597" x="7489825" y="3000375"/>
          <p14:tracePt t="66605" x="7489825" y="2994025"/>
          <p14:tracePt t="66621" x="7489825" y="2989263"/>
          <p14:tracePt t="66717" x="7466013" y="3006725"/>
          <p14:tracePt t="66725" x="7435850" y="3041650"/>
          <p14:tracePt t="66733" x="7399338" y="3089275"/>
          <p14:tracePt t="66741" x="7370763" y="3125788"/>
          <p14:tracePt t="66749" x="7323138" y="3173413"/>
          <p14:tracePt t="66757" x="7280275" y="3208338"/>
          <p14:tracePt t="66765" x="7239000" y="3251200"/>
          <p14:tracePt t="66773" x="7191375" y="3279775"/>
          <p14:tracePt t="66781" x="7161213" y="3298825"/>
          <p14:tracePt t="66789" x="7143750" y="3316288"/>
          <p14:tracePt t="66797" x="7126288" y="3327400"/>
          <p14:tracePt t="66813" x="7119938" y="3327400"/>
          <p14:tracePt t="66853" x="7119938" y="3322638"/>
          <p14:tracePt t="66862" x="7132638" y="3303588"/>
          <p14:tracePt t="66869" x="7156450" y="3262313"/>
          <p14:tracePt t="66877" x="7185025" y="3227388"/>
          <p14:tracePt t="66885" x="7227888" y="3184525"/>
          <p14:tracePt t="66893" x="7262813" y="3136900"/>
          <p14:tracePt t="66901" x="7286625" y="3101975"/>
          <p14:tracePt t="66909" x="7316788" y="3071813"/>
          <p14:tracePt t="66917" x="7340600" y="3036888"/>
          <p14:tracePt t="66925" x="7370763" y="2994025"/>
          <p14:tracePt t="66933" x="7388225" y="2970213"/>
          <p14:tracePt t="66941" x="7405688" y="2941638"/>
          <p14:tracePt t="66949" x="7418388" y="2917825"/>
          <p14:tracePt t="66957" x="7423150" y="2905125"/>
          <p14:tracePt t="66965" x="7423150" y="2898775"/>
          <p14:tracePt t="66981" x="7429500" y="2894013"/>
          <p14:tracePt t="67013" x="7429500" y="2898775"/>
          <p14:tracePt t="67021" x="7405688" y="2922588"/>
          <p14:tracePt t="67029" x="7388225" y="2946400"/>
          <p14:tracePt t="67037" x="7351713" y="2989263"/>
          <p14:tracePt t="67046" x="7310438" y="3017838"/>
          <p14:tracePt t="67053" x="7256463" y="3065463"/>
          <p14:tracePt t="67062" x="7215188" y="3095625"/>
          <p14:tracePt t="67069" x="7180263" y="3132138"/>
          <p14:tracePt t="67077" x="7161213" y="3143250"/>
          <p14:tracePt t="67085" x="7137400" y="3160713"/>
          <p14:tracePt t="67093" x="7126288" y="3167063"/>
          <p14:tracePt t="67149" x="7137400" y="3149600"/>
          <p14:tracePt t="67157" x="7150100" y="3136900"/>
          <p14:tracePt t="67165" x="7167563" y="3113088"/>
          <p14:tracePt t="67173" x="7185025" y="3095625"/>
          <p14:tracePt t="67181" x="7204075" y="3071813"/>
          <p14:tracePt t="67189" x="7227888" y="3041650"/>
          <p14:tracePt t="67197" x="7239000" y="3024188"/>
          <p14:tracePt t="67205" x="7262813" y="3013075"/>
          <p14:tracePt t="67213" x="7280275" y="3000375"/>
          <p14:tracePt t="67221" x="7286625" y="2989263"/>
          <p14:tracePt t="67229" x="7292975" y="2982913"/>
          <p14:tracePt t="67277" x="7299325" y="2982913"/>
          <p14:tracePt t="67285" x="7292975" y="2994025"/>
          <p14:tracePt t="67293" x="7280275" y="3013075"/>
          <p14:tracePt t="67301" x="7256463" y="3041650"/>
          <p14:tracePt t="67309" x="7227888" y="3071813"/>
          <p14:tracePt t="67317" x="7208838" y="3089275"/>
          <p14:tracePt t="67325" x="7197725" y="3108325"/>
          <p14:tracePt t="67333" x="7180263" y="3132138"/>
          <p14:tracePt t="67341" x="7167563" y="3136900"/>
          <p14:tracePt t="67357" x="7161213" y="3136900"/>
          <p14:tracePt t="67405" x="7180263" y="3136900"/>
          <p14:tracePt t="67413" x="7208838" y="3125788"/>
          <p14:tracePt t="67421" x="7232650" y="3101975"/>
          <p14:tracePt t="67429" x="7262813" y="3084513"/>
          <p14:tracePt t="67437" x="7292975" y="3065463"/>
          <p14:tracePt t="67446" x="7316788" y="3048000"/>
          <p14:tracePt t="67453" x="7334250" y="3036888"/>
          <p14:tracePt t="67462" x="7340600" y="3030538"/>
          <p14:tracePt t="67469" x="7351713" y="3024188"/>
          <p14:tracePt t="67477" x="7358063" y="3013075"/>
          <p14:tracePt t="67693" x="7364413" y="3006725"/>
          <p14:tracePt t="67701" x="7370763" y="3006725"/>
          <p14:tracePt t="67709" x="7375525" y="2989263"/>
          <p14:tracePt t="67717" x="7394575" y="2970213"/>
          <p14:tracePt t="67725" x="7405688" y="2952750"/>
          <p14:tracePt t="67733" x="7435850" y="2935288"/>
          <p14:tracePt t="67741" x="7466013" y="2911475"/>
          <p14:tracePt t="67749" x="7483475" y="2894013"/>
          <p14:tracePt t="67757" x="7513638" y="2870200"/>
          <p14:tracePt t="67765" x="7531100" y="2846388"/>
          <p14:tracePt t="67781" x="7542213" y="2833688"/>
          <p14:tracePt t="67845" x="7531100" y="2846388"/>
          <p14:tracePt t="67853" x="7518400" y="2857500"/>
          <p14:tracePt t="67862" x="7500938" y="2881313"/>
          <p14:tracePt t="67869" x="7489825" y="2905125"/>
          <p14:tracePt t="67878" x="7470775" y="2935288"/>
          <p14:tracePt t="67885" x="7459663" y="2946400"/>
          <p14:tracePt t="67893" x="7453313" y="2952750"/>
          <p14:tracePt t="67901" x="7446963" y="2965450"/>
          <p14:tracePt t="67925" x="7446963" y="2970213"/>
          <p14:tracePt t="67965" x="7446963" y="2976563"/>
          <p14:tracePt t="67997" x="7442200" y="2976563"/>
          <p14:tracePt t="68109" x="7442200" y="2982913"/>
          <p14:tracePt t="68117" x="7435850" y="2982913"/>
          <p14:tracePt t="68125" x="7435850" y="2989263"/>
          <p14:tracePt t="68141" x="7429500" y="2994025"/>
          <p14:tracePt t="68157" x="7423150" y="3000375"/>
          <p14:tracePt t="68165" x="7423150" y="3006725"/>
          <p14:tracePt t="68181" x="7412038" y="3017838"/>
          <p14:tracePt t="68205" x="7412038" y="3030538"/>
          <p14:tracePt t="68221" x="7405688" y="3036888"/>
          <p14:tracePt t="68262" x="7405688" y="3041650"/>
          <p14:tracePt t="68278" x="7399338" y="3041650"/>
          <p14:tracePt t="68301" x="7399338" y="3048000"/>
          <p14:tracePt t="68317" x="7394575" y="3048000"/>
          <p14:tracePt t="68325" x="7381875" y="3060700"/>
          <p14:tracePt t="68333" x="7375525" y="3065463"/>
          <p14:tracePt t="68341" x="7375525" y="3071813"/>
          <p14:tracePt t="68349" x="7370763" y="3071813"/>
          <p14:tracePt t="68357" x="7364413" y="3089275"/>
          <p14:tracePt t="68365" x="7364413" y="3095625"/>
          <p14:tracePt t="68373" x="7351713" y="3108325"/>
          <p14:tracePt t="68381" x="7340600" y="3125788"/>
          <p14:tracePt t="68389" x="7334250" y="3132138"/>
          <p14:tracePt t="68397" x="7323138" y="3149600"/>
          <p14:tracePt t="68405" x="7310438" y="3160713"/>
          <p14:tracePt t="68413" x="7304088" y="3173413"/>
          <p14:tracePt t="68421" x="7292975" y="3197225"/>
          <p14:tracePt t="68429" x="7280275" y="3208338"/>
          <p14:tracePt t="68446" x="7275513" y="3208338"/>
          <p14:tracePt t="68453" x="7275513" y="3214688"/>
          <p14:tracePt t="68501" x="7275513" y="3221038"/>
          <p14:tracePt t="68517" x="7269163" y="3227388"/>
          <p14:tracePt t="68533" x="7269163" y="3232150"/>
          <p14:tracePt t="68541" x="7269163" y="3238500"/>
          <p14:tracePt t="68549" x="7269163" y="3244850"/>
          <p14:tracePt t="68565" x="7262813" y="3255963"/>
          <p14:tracePt t="68573" x="7262813" y="3262313"/>
          <p14:tracePt t="68581" x="7262813" y="3268663"/>
          <p14:tracePt t="68589" x="7256463" y="3279775"/>
          <p14:tracePt t="68597" x="7256463" y="3286125"/>
          <p14:tracePt t="68613" x="7256463" y="3292475"/>
          <p14:tracePt t="68621" x="7251700" y="3292475"/>
          <p14:tracePt t="68645" x="7251700" y="3298825"/>
          <p14:tracePt t="68661" x="7251700" y="3303588"/>
          <p14:tracePt t="68877" x="7251700" y="3316288"/>
          <p14:tracePt t="68885" x="7251700" y="3327400"/>
          <p14:tracePt t="68893" x="7251700" y="3346450"/>
          <p14:tracePt t="68901" x="7251700" y="3375025"/>
          <p14:tracePt t="68909" x="7251700" y="3411538"/>
          <p14:tracePt t="68917" x="7251700" y="3452813"/>
          <p14:tracePt t="68925" x="7245350" y="3494088"/>
          <p14:tracePt t="68933" x="7239000" y="3554413"/>
          <p14:tracePt t="68941" x="7232650" y="3632200"/>
          <p14:tracePt t="68949" x="7232650" y="3714750"/>
          <p14:tracePt t="68957" x="7232650" y="3816350"/>
          <p14:tracePt t="68965" x="7232650" y="3935413"/>
          <p14:tracePt t="68973" x="7239000" y="4041775"/>
          <p14:tracePt t="68981" x="7256463" y="4137025"/>
          <p14:tracePt t="68989" x="7262813" y="4238625"/>
          <p14:tracePt t="68997" x="7280275" y="4316413"/>
          <p14:tracePt t="69005" x="7286625" y="4375150"/>
          <p14:tracePt t="69013" x="7299325" y="4418013"/>
          <p14:tracePt t="69021" x="7304088" y="4441825"/>
          <p14:tracePt t="69030" x="7316788" y="4459288"/>
          <p14:tracePt t="69037" x="7316788" y="4465638"/>
          <p14:tracePt t="69125" x="7316788" y="4459288"/>
          <p14:tracePt t="69133" x="7316788" y="4441825"/>
          <p14:tracePt t="69149" x="7316788" y="4435475"/>
          <p14:tracePt t="69197" x="7316788" y="4452938"/>
          <p14:tracePt t="69205" x="7327900" y="4470400"/>
          <p14:tracePt t="69213" x="7334250" y="4494213"/>
          <p14:tracePt t="69221" x="7334250" y="4513263"/>
          <p14:tracePt t="69229" x="7334250" y="4537075"/>
          <p14:tracePt t="69237" x="7340600" y="4565650"/>
          <p14:tracePt t="69246" x="7351713" y="4595813"/>
          <p14:tracePt t="69253" x="7370763" y="4637088"/>
          <p14:tracePt t="69261" x="7388225" y="4673600"/>
          <p14:tracePt t="69269" x="7418388" y="4721225"/>
          <p14:tracePt t="69278" x="7446963" y="4756150"/>
          <p14:tracePt t="69285" x="7483475" y="4803775"/>
          <p14:tracePt t="69293" x="7524750" y="4851400"/>
          <p14:tracePt t="69301" x="7561263" y="4881563"/>
          <p14:tracePt t="69309" x="7602538" y="4905375"/>
          <p14:tracePt t="69317" x="7650163" y="4929188"/>
          <p14:tracePt t="69325" x="7697788" y="4941888"/>
          <p14:tracePt t="69333" x="7739063" y="4959350"/>
          <p14:tracePt t="69341" x="7769225" y="4959350"/>
          <p14:tracePt t="69349" x="7804150" y="4970463"/>
          <p14:tracePt t="69357" x="7827963" y="4970463"/>
          <p14:tracePt t="69365" x="7834313" y="4970463"/>
          <p14:tracePt t="69373" x="7840663" y="4970463"/>
          <p14:tracePt t="69421" x="7847013" y="4959350"/>
          <p14:tracePt t="69429" x="7851775" y="4941888"/>
          <p14:tracePt t="69437" x="7858125" y="4922838"/>
          <p14:tracePt t="69445" x="7870825" y="4899025"/>
          <p14:tracePt t="69453" x="7894638" y="4857750"/>
          <p14:tracePt t="69461" x="7905750" y="4827588"/>
          <p14:tracePt t="69469" x="7929563" y="4786313"/>
          <p14:tracePt t="69478" x="7966075" y="4732338"/>
          <p14:tracePt t="69485" x="7989888" y="4691063"/>
          <p14:tracePt t="69493" x="8013700" y="4637088"/>
          <p14:tracePt t="69501" x="8037513" y="4578350"/>
          <p14:tracePt t="69509" x="8042275" y="4506913"/>
          <p14:tracePt t="69517" x="8042275" y="4446588"/>
          <p14:tracePt t="69525" x="8024813" y="4375150"/>
          <p14:tracePt t="69533" x="7983538" y="4310063"/>
          <p14:tracePt t="69541" x="7929563" y="4232275"/>
          <p14:tracePt t="69549" x="7870825" y="4173538"/>
          <p14:tracePt t="69557" x="7799388" y="4108450"/>
          <p14:tracePt t="69565" x="7727950" y="4054475"/>
          <p14:tracePt t="69573" x="7656513" y="3989388"/>
          <p14:tracePt t="69581" x="7589838" y="3935413"/>
          <p14:tracePt t="69589" x="7524750" y="3898900"/>
          <p14:tracePt t="69597" x="7459663" y="3851275"/>
          <p14:tracePt t="69605" x="7418388" y="3816350"/>
          <p14:tracePt t="69614" x="7375525" y="3786188"/>
          <p14:tracePt t="69621" x="7340600" y="3762375"/>
          <p14:tracePt t="69630" x="7304088" y="3744913"/>
          <p14:tracePt t="69637" x="7269163" y="3727450"/>
          <p14:tracePt t="69647" x="7256463" y="3714750"/>
          <p14:tracePt t="69653" x="7227888" y="3708400"/>
          <p14:tracePt t="69664" x="7197725" y="3697288"/>
          <p14:tracePt t="69669" x="7180263" y="3697288"/>
          <p14:tracePt t="69681" x="7156450" y="3697288"/>
          <p14:tracePt t="69685" x="7143750" y="3690938"/>
          <p14:tracePt t="69697" x="7119938" y="3690938"/>
          <p14:tracePt t="69701" x="7102475" y="3690938"/>
          <p14:tracePt t="69714" x="7072313" y="3690938"/>
          <p14:tracePt t="69717" x="7048500" y="3703638"/>
          <p14:tracePt t="69730" x="7018338" y="3721100"/>
          <p14:tracePt t="69734" x="6994525" y="3732213"/>
          <p14:tracePt t="69747" x="6953250" y="3756025"/>
          <p14:tracePt t="69750" x="6918325" y="3775075"/>
          <p14:tracePt t="69764" x="6875463" y="3798888"/>
          <p14:tracePt t="69767" x="6827838" y="3833813"/>
          <p14:tracePt t="69781" x="6780213" y="3870325"/>
          <p14:tracePt t="69781" x="6727825" y="3905250"/>
          <p14:tracePt t="69789" x="6673850" y="3941763"/>
          <p14:tracePt t="69797" x="6626225" y="3989388"/>
          <p14:tracePt t="69805" x="6578600" y="4037013"/>
          <p14:tracePt t="69814" x="6537325" y="4084638"/>
          <p14:tracePt t="69821" x="6489700" y="4143375"/>
          <p14:tracePt t="69831" x="6446838" y="4208463"/>
          <p14:tracePt t="69837" x="6411913" y="4268788"/>
          <p14:tracePt t="69847" x="6381750" y="4327525"/>
          <p14:tracePt t="69853" x="6357938" y="4381500"/>
          <p14:tracePt t="69864" x="6334125" y="4435475"/>
          <p14:tracePt t="69869" x="6310313" y="4489450"/>
          <p14:tracePt t="69881" x="6286500" y="4541838"/>
          <p14:tracePt t="69885" x="6269038" y="4602163"/>
          <p14:tracePt t="69897" x="6251575" y="4656138"/>
          <p14:tracePt t="69901" x="6238875" y="4714875"/>
          <p14:tracePt t="69914" x="6227763" y="4779963"/>
          <p14:tracePt t="69917" x="6221413" y="4833938"/>
          <p14:tracePt t="69931" x="6215063" y="4899025"/>
          <p14:tracePt t="69934" x="6208713" y="4946650"/>
          <p14:tracePt t="69947" x="6208713" y="5000625"/>
          <p14:tracePt t="69951" x="6208713" y="5041900"/>
          <p14:tracePt t="69972" x="6208713" y="5065713"/>
          <p14:tracePt t="69973" x="6208713" y="5095875"/>
          <p14:tracePt t="69974" x="6221413" y="5119688"/>
          <p14:tracePt t="69982" x="6232525" y="5143500"/>
          <p14:tracePt t="69989" x="6256338" y="5167313"/>
          <p14:tracePt t="69998" x="6275388" y="5184775"/>
          <p14:tracePt t="70005" x="6303963" y="5214938"/>
          <p14:tracePt t="70014" x="6327775" y="5227638"/>
          <p14:tracePt t="70021" x="6364288" y="5245100"/>
          <p14:tracePt t="70030" x="6411913" y="5275263"/>
          <p14:tracePt t="70037" x="6459538" y="5303838"/>
          <p14:tracePt t="70045" x="6524625" y="5327650"/>
          <p14:tracePt t="70053" x="6589713" y="5370513"/>
          <p14:tracePt t="70062" x="6656388" y="5399088"/>
          <p14:tracePt t="70069" x="6727825" y="5429250"/>
          <p14:tracePt t="70077" x="6799263" y="5459413"/>
          <p14:tracePt t="70085" x="6864350" y="5483225"/>
          <p14:tracePt t="70093" x="6942138" y="5507038"/>
          <p14:tracePt t="70101" x="7013575" y="5530850"/>
          <p14:tracePt t="70109" x="7085013" y="5537200"/>
          <p14:tracePt t="70117" x="7161213" y="5548313"/>
          <p14:tracePt t="70125" x="7239000" y="5548313"/>
          <p14:tracePt t="70133" x="7292975" y="5548313"/>
          <p14:tracePt t="70141" x="7358063" y="5548313"/>
          <p14:tracePt t="70149" x="7412038" y="5541963"/>
          <p14:tracePt t="70157" x="7477125" y="5537200"/>
          <p14:tracePt t="70165" x="7531100" y="5524500"/>
          <p14:tracePt t="70173" x="7585075" y="5524500"/>
          <p14:tracePt t="70182" x="7632700" y="5524500"/>
          <p14:tracePt t="70189" x="7673975" y="5524500"/>
          <p14:tracePt t="70197" x="7721600" y="5518150"/>
          <p14:tracePt t="70205" x="7745413" y="5513388"/>
          <p14:tracePt t="70214" x="7780338" y="5494338"/>
          <p14:tracePt t="70221" x="7804150" y="5483225"/>
          <p14:tracePt t="70231" x="7851775" y="5453063"/>
          <p14:tracePt t="70237" x="7899400" y="5422900"/>
          <p14:tracePt t="70247" x="7947025" y="5394325"/>
          <p14:tracePt t="70253" x="7994650" y="5370513"/>
          <p14:tracePt t="70264" x="8042275" y="5327650"/>
          <p14:tracePt t="70269" x="8072438" y="5310188"/>
          <p14:tracePt t="70281" x="8096250" y="5286375"/>
          <p14:tracePt t="70285" x="8113713" y="5268913"/>
          <p14:tracePt t="70297" x="8132763" y="5251450"/>
          <p14:tracePt t="70301" x="8150225" y="5227638"/>
          <p14:tracePt t="70314" x="8167688" y="5184775"/>
          <p14:tracePt t="70317" x="8174038" y="5149850"/>
          <p14:tracePt t="70331" x="8191500" y="5095875"/>
          <p14:tracePt t="70334" x="8204200" y="5041900"/>
          <p14:tracePt t="70347" x="8221663" y="4989513"/>
          <p14:tracePt t="70351" x="8239125" y="4935538"/>
          <p14:tracePt t="70364" x="8251825" y="4875213"/>
          <p14:tracePt t="70367" x="8269288" y="4822825"/>
          <p14:tracePt t="70381" x="8275638" y="4768850"/>
          <p14:tracePt t="70381" x="8286750" y="4708525"/>
          <p14:tracePt t="70389" x="8293100" y="4667250"/>
          <p14:tracePt t="70397" x="8299450" y="4613275"/>
          <p14:tracePt t="70405" x="8310563" y="4572000"/>
          <p14:tracePt t="70414" x="8310563" y="4537075"/>
          <p14:tracePt t="70421" x="8299450" y="4494213"/>
          <p14:tracePt t="70431" x="8286750" y="4459288"/>
          <p14:tracePt t="70437" x="8280400" y="4429125"/>
          <p14:tracePt t="70448" x="8269288" y="4394200"/>
          <p14:tracePt t="70453" x="8251825" y="4357688"/>
          <p14:tracePt t="70464" x="8232775" y="4327525"/>
          <p14:tracePt t="70469" x="8215313" y="4292600"/>
          <p14:tracePt t="70481" x="8208963" y="4256088"/>
          <p14:tracePt t="70485" x="8185150" y="4221163"/>
          <p14:tracePt t="70497" x="8161338" y="4179888"/>
          <p14:tracePt t="70501" x="8132763" y="4143375"/>
          <p14:tracePt t="70514" x="8102600" y="4113213"/>
          <p14:tracePt t="70518" x="8061325" y="4078288"/>
          <p14:tracePt t="70531" x="8007350" y="4041775"/>
          <p14:tracePt t="70534" x="7953375" y="4013200"/>
          <p14:tracePt t="70547" x="7905750" y="3983038"/>
          <p14:tracePt t="70551" x="7858125" y="3946525"/>
          <p14:tracePt t="70564" x="7816850" y="3917950"/>
          <p14:tracePt t="70567" x="7793038" y="3898900"/>
          <p14:tracePt t="70583" x="7715250" y="3863975"/>
          <p14:tracePt t="70589" x="7685088" y="3846513"/>
          <p14:tracePt t="70600" x="7643813" y="3822700"/>
          <p14:tracePt t="70605" x="7608888" y="3803650"/>
          <p14:tracePt t="70616" x="7566025" y="3779838"/>
          <p14:tracePt t="70621" x="7518400" y="3762375"/>
          <p14:tracePt t="70633" x="7477125" y="3744913"/>
          <p14:tracePt t="70637" x="7429500" y="3727450"/>
          <p14:tracePt t="70649" x="7375525" y="3714750"/>
          <p14:tracePt t="70653" x="7323138" y="3697288"/>
          <p14:tracePt t="70666" x="7262813" y="3690938"/>
          <p14:tracePt t="70669" x="7208838" y="3684588"/>
          <p14:tracePt t="70683" x="7156450" y="3679825"/>
          <p14:tracePt t="70686" x="7102475" y="3679825"/>
          <p14:tracePt t="70699" x="7042150" y="3679825"/>
          <p14:tracePt t="70702" x="7007225" y="3679825"/>
          <p14:tracePt t="70716" x="6965950" y="3679825"/>
          <p14:tracePt t="70719" x="6918325" y="3679825"/>
          <p14:tracePt t="70734" x="6864350" y="3697288"/>
          <p14:tracePt t="70734" x="6823075" y="3703638"/>
          <p14:tracePt t="70741" x="6775450" y="3721100"/>
          <p14:tracePt t="70749" x="6715125" y="3751263"/>
          <p14:tracePt t="70757" x="6661150" y="3775075"/>
          <p14:tracePt t="70766" x="6608763" y="3798888"/>
          <p14:tracePt t="70773" x="6554788" y="3833813"/>
          <p14:tracePt t="70782" x="6500813" y="3870325"/>
          <p14:tracePt t="70789" x="6453188" y="3905250"/>
          <p14:tracePt t="70799" x="6399213" y="3952875"/>
          <p14:tracePt t="70805" x="6351588" y="3989388"/>
          <p14:tracePt t="70816" x="6316663" y="4048125"/>
          <p14:tracePt t="70821" x="6275388" y="4089400"/>
          <p14:tracePt t="70833" x="6245225" y="4137025"/>
          <p14:tracePt t="70837" x="6215063" y="4184650"/>
          <p14:tracePt t="70849" x="6191250" y="4232275"/>
          <p14:tracePt t="70853" x="6184900" y="4279900"/>
          <p14:tracePt t="70866" x="6167438" y="4333875"/>
          <p14:tracePt t="70870" x="6161088" y="4394200"/>
          <p14:tracePt t="70883" x="6156325" y="4459288"/>
          <p14:tracePt t="70886" x="6156325" y="4524375"/>
          <p14:tracePt t="70899" x="6156325" y="4589463"/>
          <p14:tracePt t="70903" x="6143625" y="4649788"/>
          <p14:tracePt t="70916" x="6143625" y="4703763"/>
          <p14:tracePt t="70919" x="6143625" y="4745038"/>
          <p14:tracePt t="70933" x="6143625" y="4786313"/>
          <p14:tracePt t="70934" x="6143625" y="4822825"/>
          <p14:tracePt t="70941" x="6143625" y="4857750"/>
          <p14:tracePt t="70949" x="6143625" y="4887913"/>
          <p14:tracePt t="70957" x="6143625" y="4922838"/>
          <p14:tracePt t="70966" x="6143625" y="4946650"/>
          <p14:tracePt t="70973" x="6149975" y="4970463"/>
          <p14:tracePt t="70983" x="6167438" y="5000625"/>
          <p14:tracePt t="70989" x="6184900" y="5030788"/>
          <p14:tracePt t="70999" x="6215063" y="5060950"/>
          <p14:tracePt t="71005" x="6232525" y="5078413"/>
          <p14:tracePt t="71016" x="6256338" y="5102225"/>
          <p14:tracePt t="71021" x="6292850" y="5119688"/>
          <p14:tracePt t="71032" x="6323013" y="5143500"/>
          <p14:tracePt t="71037" x="6364288" y="5167313"/>
          <p14:tracePt t="71049" x="6399213" y="5191125"/>
          <p14:tracePt t="71053" x="6459538" y="5221288"/>
          <p14:tracePt t="71066" x="6518275" y="5251450"/>
          <p14:tracePt t="71069" x="6584950" y="5292725"/>
          <p14:tracePt t="71083" x="6643688" y="5322888"/>
          <p14:tracePt t="71086" x="6704013" y="5357813"/>
          <p14:tracePt t="71099" x="6756400" y="5387975"/>
          <p14:tracePt t="71103" x="6810375" y="5405438"/>
          <p14:tracePt t="71116" x="6864350" y="5418138"/>
          <p14:tracePt t="71119" x="6905625" y="5435600"/>
          <p14:tracePt t="71133" x="6959600" y="5453063"/>
          <p14:tracePt t="71134" x="7013575" y="5465763"/>
          <p14:tracePt t="71141" x="7065963" y="5483225"/>
          <p14:tracePt t="71150" x="7102475" y="5489575"/>
          <p14:tracePt t="71157" x="7150100" y="5500688"/>
          <p14:tracePt t="71166" x="7185025" y="5500688"/>
          <p14:tracePt t="71173" x="7215188" y="5500688"/>
          <p14:tracePt t="71183" x="7256463" y="5500688"/>
          <p14:tracePt t="71189" x="7304088" y="5500688"/>
          <p14:tracePt t="71199" x="7340600" y="5500688"/>
          <p14:tracePt t="71205" x="7388225" y="5500688"/>
          <p14:tracePt t="71216" x="7429500" y="5500688"/>
          <p14:tracePt t="71221" x="7459663" y="5500688"/>
          <p14:tracePt t="71234" x="7489825" y="5500688"/>
          <p14:tracePt t="71237" x="7518400" y="5500688"/>
          <p14:tracePt t="71250" x="7537450" y="5500688"/>
          <p14:tracePt t="71253" x="7561263" y="5500688"/>
          <p14:tracePt t="71266" x="7578725" y="5494338"/>
          <p14:tracePt t="71269" x="7613650" y="5489575"/>
          <p14:tracePt t="71283" x="7650163" y="5476875"/>
          <p14:tracePt t="71287" x="7691438" y="5465763"/>
          <p14:tracePt t="71299" x="7739063" y="5441950"/>
          <p14:tracePt t="71302" x="7799388" y="5418138"/>
          <p14:tracePt t="71316" x="7858125" y="5394325"/>
          <p14:tracePt t="71319" x="7905750" y="5357813"/>
          <p14:tracePt t="71333" x="8007350" y="5299075"/>
          <p14:tracePt t="71341" x="8061325" y="5268913"/>
          <p14:tracePt t="71349" x="8102600" y="5245100"/>
          <p14:tracePt t="71357" x="8156575" y="5208588"/>
          <p14:tracePt t="71366" x="8185150" y="5191125"/>
          <p14:tracePt t="71373" x="8228013" y="5156200"/>
          <p14:tracePt t="71383" x="8262938" y="5126038"/>
          <p14:tracePt t="71389" x="8299450" y="5089525"/>
          <p14:tracePt t="71400" x="8328025" y="5048250"/>
          <p14:tracePt t="71405" x="8358188" y="5000625"/>
          <p14:tracePt t="71417" x="8382000" y="4953000"/>
          <p14:tracePt t="71421" x="8405813" y="4899025"/>
          <p14:tracePt t="71433" x="8435975" y="4846638"/>
          <p14:tracePt t="71437" x="8442325" y="4803775"/>
          <p14:tracePt t="71450" x="8459788" y="4751388"/>
          <p14:tracePt t="71453" x="8459788" y="4679950"/>
          <p14:tracePt t="71466" x="8466138" y="4632325"/>
          <p14:tracePt t="71469" x="8470900" y="4572000"/>
          <p14:tracePt t="71483" x="8470900" y="4506913"/>
          <p14:tracePt t="71485" x="8470900" y="4446588"/>
          <p14:tracePt t="71499" x="8470900" y="4381500"/>
          <p14:tracePt t="71502" x="8466138" y="4316413"/>
          <p14:tracePt t="71517" x="8429625" y="4256088"/>
          <p14:tracePt t="71517" x="8394700" y="4203700"/>
          <p14:tracePt t="71525" x="8364538" y="4143375"/>
          <p14:tracePt t="71533" x="8323263" y="4089400"/>
          <p14:tracePt t="71541" x="8275638" y="4037013"/>
          <p14:tracePt t="71550" x="8232775" y="3994150"/>
          <p14:tracePt t="71557" x="8197850" y="3959225"/>
          <p14:tracePt t="71566" x="8156575" y="3922713"/>
          <p14:tracePt t="71573" x="8102600" y="3887788"/>
          <p14:tracePt t="71583" x="8054975" y="3863975"/>
          <p14:tracePt t="71589" x="7989888" y="3827463"/>
          <p14:tracePt t="71600" x="7918450" y="3810000"/>
          <p14:tracePt t="71605" x="7851775" y="3798888"/>
          <p14:tracePt t="71616" x="7780338" y="3786188"/>
          <p14:tracePt t="71621" x="7708900" y="3779838"/>
          <p14:tracePt t="71633" x="7632700" y="3775075"/>
          <p14:tracePt t="71637" x="7554913" y="3775075"/>
          <p14:tracePt t="71650" x="7466013" y="3775075"/>
          <p14:tracePt t="71653" x="7370763" y="3775075"/>
          <p14:tracePt t="71666" x="7275513" y="3775075"/>
          <p14:tracePt t="71669" x="7185025" y="3775075"/>
          <p14:tracePt t="71683" x="7096125" y="3775075"/>
          <p14:tracePt t="71686" x="7013575" y="3775075"/>
          <p14:tracePt t="71700" x="6923088" y="3792538"/>
          <p14:tracePt t="71703" x="6846888" y="3816350"/>
          <p14:tracePt t="71717" x="6769100" y="3840163"/>
          <p14:tracePt t="71717" x="6697663" y="3875088"/>
          <p14:tracePt t="71725" x="6632575" y="3917950"/>
          <p14:tracePt t="71733" x="6565900" y="3959225"/>
          <p14:tracePt t="71741" x="6513513" y="4006850"/>
          <p14:tracePt t="71750" x="6470650" y="4048125"/>
          <p14:tracePt t="71757" x="6429375" y="4095750"/>
          <p14:tracePt t="71766" x="6394450" y="4156075"/>
          <p14:tracePt t="71773" x="6375400" y="4203700"/>
          <p14:tracePt t="71783" x="6346825" y="4256088"/>
          <p14:tracePt t="71789" x="6334125" y="4310063"/>
          <p14:tracePt t="71800" x="6310313" y="4357688"/>
          <p14:tracePt t="71805" x="6280150" y="4418013"/>
          <p14:tracePt t="71817" x="6269038" y="4465638"/>
          <p14:tracePt t="71821" x="6251575" y="4524375"/>
          <p14:tracePt t="71833" x="6238875" y="4565650"/>
          <p14:tracePt t="71837" x="6221413" y="4608513"/>
          <p14:tracePt t="71850" x="6221413" y="4637088"/>
          <p14:tracePt t="71853" x="6215063" y="4667250"/>
          <p14:tracePt t="71866" x="6215063" y="4691063"/>
          <p14:tracePt t="71869" x="6215063" y="4721225"/>
          <p14:tracePt t="71883" x="6203950" y="4745038"/>
          <p14:tracePt t="71886" x="6203950" y="4775200"/>
          <p14:tracePt t="71901" x="6203950" y="4779963"/>
          <p14:tracePt t="71901" x="6203950" y="4792663"/>
          <p14:tracePt t="71909" x="6203950" y="4799013"/>
          <p14:tracePt t="71965" x="6208713" y="4799013"/>
          <p14:tracePt t="71981" x="6221413" y="4799013"/>
          <p14:tracePt t="72357" x="6227763" y="4799013"/>
          <p14:tracePt t="72373" x="6227763" y="4792663"/>
          <p14:tracePt t="72389" x="6232525" y="4792663"/>
          <p14:tracePt t="72469" x="6238875" y="4792663"/>
          <p14:tracePt t="72485" x="6256338" y="4786313"/>
          <p14:tracePt t="72493" x="6275388" y="4779963"/>
          <p14:tracePt t="72501" x="6292850" y="4779963"/>
          <p14:tracePt t="72509" x="6316663" y="4775200"/>
          <p14:tracePt t="72517" x="6334125" y="4775200"/>
          <p14:tracePt t="72525" x="6351588" y="4775200"/>
          <p14:tracePt t="72533" x="6375400" y="4775200"/>
          <p14:tracePt t="72541" x="6394450" y="4768850"/>
          <p14:tracePt t="72549" x="6411913" y="4768850"/>
          <p14:tracePt t="72557" x="6423025" y="4768850"/>
          <p14:tracePt t="72565" x="6429375" y="4768850"/>
          <p14:tracePt t="72573" x="6435725" y="4768850"/>
          <p14:tracePt t="73085" x="6442075" y="4768850"/>
          <p14:tracePt t="73133" x="6446838" y="4768850"/>
          <p14:tracePt t="73165" x="6453188" y="4768850"/>
          <p14:tracePt t="73205" x="6459538" y="4768850"/>
          <p14:tracePt t="73237" x="6465888" y="4768850"/>
          <p14:tracePt t="73261" x="6470650" y="4768850"/>
          <p14:tracePt t="73285" x="6477000" y="4768850"/>
          <p14:tracePt t="73301" x="6483350" y="4775200"/>
          <p14:tracePt t="73309" x="6494463" y="4775200"/>
          <p14:tracePt t="73317" x="6507163" y="4779963"/>
          <p14:tracePt t="73325" x="6513513" y="4779963"/>
          <p14:tracePt t="73333" x="6518275" y="4786313"/>
          <p14:tracePt t="73357" x="6524625" y="4786313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B1350B-A72B-C44A-AE0F-0D306A2D37E7}"/>
              </a:ext>
            </a:extLst>
          </p:cNvPr>
          <p:cNvSpPr txBox="1">
            <a:spLocks/>
          </p:cNvSpPr>
          <p:nvPr/>
        </p:nvSpPr>
        <p:spPr>
          <a:xfrm>
            <a:off x="9150791" y="5215046"/>
            <a:ext cx="304121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>
                <a:solidFill>
                  <a:srgbClr val="002060"/>
                </a:solidFill>
              </a:rPr>
              <a:t>Ali, Bhadeshia</a:t>
            </a:r>
            <a:br>
              <a:rPr lang="en-US" sz="2000">
                <a:solidFill>
                  <a:srgbClr val="002060"/>
                </a:solidFill>
              </a:rPr>
            </a:br>
            <a:r>
              <a:rPr lang="en-US" sz="2000">
                <a:solidFill>
                  <a:srgbClr val="002060"/>
                </a:solidFill>
              </a:rPr>
              <a:t>Materials Science &amp; Techn.</a:t>
            </a:r>
          </a:p>
          <a:p>
            <a:pPr algn="l"/>
            <a:r>
              <a:rPr lang="en-US" sz="2000">
                <a:solidFill>
                  <a:srgbClr val="002060"/>
                </a:solidFill>
              </a:rPr>
              <a:t>6 (1990) 781-784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7C6BF-318E-A74C-B588-52CD4166B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64" y="317390"/>
            <a:ext cx="8874265" cy="622321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563406C-4E2B-6E91-D72D-DCBDDB320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16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31"/>
    </mc:Choice>
    <mc:Fallback>
      <p:transition spd="slow" advTm="50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86" x="6489700" y="4786313"/>
          <p14:tracePt t="1494" x="6442075" y="4786313"/>
          <p14:tracePt t="1502" x="6388100" y="4786313"/>
          <p14:tracePt t="1510" x="6327775" y="4803775"/>
          <p14:tracePt t="1518" x="6286500" y="4810125"/>
          <p14:tracePt t="1526" x="6256338" y="4827588"/>
          <p14:tracePt t="1534" x="6251575" y="4827588"/>
          <p14:tracePt t="1542" x="6245225" y="4827588"/>
          <p14:tracePt t="1550" x="6245225" y="4833938"/>
          <p14:tracePt t="1591" x="6227763" y="4827588"/>
          <p14:tracePt t="1598" x="6180138" y="4810125"/>
          <p14:tracePt t="1606" x="6096000" y="4768850"/>
          <p14:tracePt t="1614" x="5976938" y="4708525"/>
          <p14:tracePt t="1622" x="5810250" y="4619625"/>
          <p14:tracePt t="1630" x="5667375" y="4518025"/>
          <p14:tracePt t="1638" x="5489575" y="4381500"/>
          <p14:tracePt t="1647" x="5334000" y="4275138"/>
          <p14:tracePt t="1655" x="5208588" y="4167188"/>
          <p14:tracePt t="1663" x="5060950" y="4024313"/>
          <p14:tracePt t="1670" x="4929188" y="3881438"/>
          <p14:tracePt t="1679" x="4792663" y="3714750"/>
          <p14:tracePt t="1686" x="4667250" y="3541713"/>
          <p14:tracePt t="1694" x="4524375" y="3375025"/>
          <p14:tracePt t="1702" x="4398963" y="3214688"/>
          <p14:tracePt t="1710" x="4268788" y="3071813"/>
          <p14:tracePt t="1718" x="4179888" y="2970213"/>
          <p14:tracePt t="1726" x="4089400" y="2894013"/>
          <p14:tracePt t="1734" x="4017963" y="2822575"/>
          <p14:tracePt t="1742" x="3941763" y="2755900"/>
          <p14:tracePt t="1750" x="3875088" y="2720975"/>
          <p14:tracePt t="1758" x="3822700" y="2697163"/>
          <p14:tracePt t="1766" x="3779838" y="2673350"/>
          <p14:tracePt t="1774" x="3756025" y="2673350"/>
          <p14:tracePt t="1782" x="3744913" y="2667000"/>
          <p14:tracePt t="1790" x="3738563" y="2667000"/>
          <p14:tracePt t="1863" x="3721100" y="2667000"/>
          <p14:tracePt t="1870" x="3679825" y="2667000"/>
          <p14:tracePt t="1879" x="3625850" y="2667000"/>
          <p14:tracePt t="1886" x="3571875" y="2655888"/>
          <p14:tracePt t="1894" x="3500438" y="2632075"/>
          <p14:tracePt t="1902" x="3422650" y="2595563"/>
          <p14:tracePt t="1910" x="3351213" y="2560638"/>
          <p14:tracePt t="1918" x="3268663" y="2541588"/>
          <p14:tracePt t="1926" x="3173413" y="2517775"/>
          <p14:tracePt t="1934" x="3065463" y="2489200"/>
          <p14:tracePt t="1942" x="2946400" y="2459038"/>
          <p14:tracePt t="1950" x="2833688" y="2428875"/>
          <p14:tracePt t="1958" x="2714625" y="2417763"/>
          <p14:tracePt t="1966" x="2595563" y="2398713"/>
          <p14:tracePt t="1974" x="2482850" y="2381250"/>
          <p14:tracePt t="1982" x="2357438" y="2374900"/>
          <p14:tracePt t="1990" x="2244725" y="2351088"/>
          <p14:tracePt t="1998" x="2136775" y="2346325"/>
          <p14:tracePt t="2006" x="2036763" y="2339975"/>
          <p14:tracePt t="2014" x="1935163" y="2339975"/>
          <p14:tracePt t="2023" x="1870075" y="2339975"/>
          <p14:tracePt t="2031" x="1816100" y="2339975"/>
          <p14:tracePt t="2039" x="1762125" y="2339975"/>
          <p14:tracePt t="2047" x="1703388" y="2339975"/>
          <p14:tracePt t="2055" x="1643063" y="2339975"/>
          <p14:tracePt t="2064" x="1577975" y="2339975"/>
          <p14:tracePt t="2072" x="1506538" y="2339975"/>
          <p14:tracePt t="2081" x="1417638" y="2339975"/>
          <p14:tracePt t="2088" x="1322388" y="2339975"/>
          <p14:tracePt t="2097" x="1214438" y="2327275"/>
          <p14:tracePt t="2105" x="1101725" y="2309813"/>
          <p14:tracePt t="2114" x="976313" y="2292350"/>
          <p14:tracePt t="2122" x="869950" y="2268538"/>
          <p14:tracePt t="2130" x="755650" y="2244725"/>
          <p14:tracePt t="2139" x="636588" y="2208213"/>
          <p14:tracePt t="2147" x="517525" y="2179638"/>
          <p14:tracePt t="2155" x="363538" y="2132013"/>
          <p14:tracePt t="2164" x="196850" y="2071688"/>
          <p14:tracePt t="2172" x="53975" y="2017713"/>
          <p14:tracePt t="2180" x="0" y="1946275"/>
          <p14:tracePt t="2189" x="0" y="1881188"/>
          <p14:tracePt t="2197" x="0" y="1792288"/>
          <p14:tracePt t="2205" x="0" y="1697038"/>
          <p14:tracePt t="2213" x="0" y="1595438"/>
          <p14:tracePt t="2222" x="0" y="1512888"/>
          <p14:tracePt t="2223" x="0" y="1404938"/>
          <p14:tracePt t="2231" x="0" y="1316038"/>
          <p14:tracePt t="2239" x="0" y="1268413"/>
          <p14:tracePt t="2247" x="0" y="1214438"/>
          <p14:tracePt t="2255" x="0" y="1155700"/>
          <p14:tracePt t="2264" x="0" y="1112838"/>
          <p14:tracePt t="2272" x="0" y="1060450"/>
          <p14:tracePt t="2281" x="0" y="1006475"/>
          <p14:tracePt t="2289" x="0" y="958850"/>
          <p14:tracePt t="2297" x="0" y="917575"/>
          <p14:tracePt t="2305" x="0" y="869950"/>
          <p14:tracePt t="2314" x="0" y="833438"/>
          <p14:tracePt t="2322" x="0" y="809625"/>
          <p14:tracePt t="2330" x="0" y="785813"/>
          <p14:tracePt t="2339" x="0" y="774700"/>
          <p14:tracePt t="2347" x="0" y="768350"/>
          <p14:tracePt t="2356" x="0" y="755650"/>
          <p14:tracePt t="2372" x="0" y="750888"/>
          <p14:tracePt t="2414" x="23813" y="744538"/>
          <p14:tracePt t="2422" x="65088" y="744538"/>
          <p14:tracePt t="2430" x="119063" y="744538"/>
          <p14:tracePt t="2438" x="196850" y="755650"/>
          <p14:tracePt t="2447" x="274638" y="774700"/>
          <p14:tracePt t="2455" x="363538" y="798513"/>
          <p14:tracePt t="2463" x="452438" y="827088"/>
          <p14:tracePt t="2470" x="536575" y="846138"/>
          <p14:tracePt t="2478" x="612775" y="869950"/>
          <p14:tracePt t="2486" x="684213" y="874713"/>
          <p14:tracePt t="2494" x="744538" y="887413"/>
          <p14:tracePt t="2502" x="822325" y="893763"/>
          <p14:tracePt t="2510" x="904875" y="898525"/>
          <p14:tracePt t="2518" x="958850" y="911225"/>
          <p14:tracePt t="2526" x="1017588" y="917575"/>
          <p14:tracePt t="2534" x="1054100" y="922338"/>
          <p14:tracePt t="2542" x="1071563" y="922338"/>
          <p14:tracePt t="2550" x="1077913" y="922338"/>
          <p14:tracePt t="2598" x="1071563" y="922338"/>
          <p14:tracePt t="2606" x="1041400" y="935038"/>
          <p14:tracePt t="2614" x="1012825" y="941388"/>
          <p14:tracePt t="2622" x="989013" y="952500"/>
          <p14:tracePt t="2630" x="965200" y="965200"/>
          <p14:tracePt t="2638" x="941388" y="969963"/>
          <p14:tracePt t="2647" x="917575" y="982663"/>
          <p14:tracePt t="2663" x="917575" y="989013"/>
          <p14:tracePt t="2734" x="911225" y="989013"/>
          <p14:tracePt t="2750" x="904875" y="1006475"/>
          <p14:tracePt t="2758" x="898525" y="1023938"/>
          <p14:tracePt t="2766" x="898525" y="1054100"/>
          <p14:tracePt t="2774" x="898525" y="1084263"/>
          <p14:tracePt t="2782" x="898525" y="1095375"/>
          <p14:tracePt t="2790" x="904875" y="1101725"/>
          <p14:tracePt t="2798" x="904875" y="1108075"/>
          <p14:tracePt t="2847" x="869950" y="1119188"/>
          <p14:tracePt t="2855" x="839788" y="1119188"/>
          <p14:tracePt t="2863" x="822325" y="1125538"/>
          <p14:tracePt t="2870" x="815975" y="1125538"/>
          <p14:tracePt t="2990" x="827088" y="1108075"/>
          <p14:tracePt t="2998" x="827088" y="1089025"/>
          <p14:tracePt t="3006" x="846138" y="1077913"/>
          <p14:tracePt t="3014" x="857250" y="1054100"/>
          <p14:tracePt t="3022" x="887413" y="1023938"/>
          <p14:tracePt t="3030" x="928688" y="982663"/>
          <p14:tracePt t="3039" x="969963" y="958850"/>
          <p14:tracePt t="3047" x="1030288" y="922338"/>
          <p14:tracePt t="3055" x="1077913" y="898525"/>
          <p14:tracePt t="3063" x="1101725" y="881063"/>
          <p14:tracePt t="3070" x="1131888" y="863600"/>
          <p14:tracePt t="3078" x="1155700" y="839788"/>
          <p14:tracePt t="3086" x="1179513" y="827088"/>
          <p14:tracePt t="3094" x="1203325" y="809625"/>
          <p14:tracePt t="3102" x="1227138" y="792163"/>
          <p14:tracePt t="3110" x="1250950" y="768350"/>
          <p14:tracePt t="3118" x="1268413" y="755650"/>
          <p14:tracePt t="3126" x="1285875" y="738188"/>
          <p14:tracePt t="3134" x="1292225" y="720725"/>
          <p14:tracePt t="3142" x="1309688" y="696913"/>
          <p14:tracePt t="3150" x="1327150" y="673100"/>
          <p14:tracePt t="3158" x="1339850" y="660400"/>
          <p14:tracePt t="3166" x="1350963" y="642938"/>
          <p14:tracePt t="3174" x="1363663" y="631825"/>
          <p14:tracePt t="3182" x="1370013" y="625475"/>
          <p14:tracePt t="3190" x="1374775" y="619125"/>
          <p14:tracePt t="3222" x="1374775" y="612775"/>
          <p14:tracePt t="3238" x="1381125" y="612775"/>
          <p14:tracePt t="3255" x="1393825" y="608013"/>
          <p14:tracePt t="3263" x="1411288" y="595313"/>
          <p14:tracePt t="3278" x="1441450" y="577850"/>
          <p14:tracePt t="3286" x="1458913" y="560388"/>
          <p14:tracePt t="3294" x="1482725" y="554038"/>
          <p14:tracePt t="3302" x="1500188" y="547688"/>
          <p14:tracePt t="3310" x="1524000" y="536575"/>
          <p14:tracePt t="3318" x="1541463" y="536575"/>
          <p14:tracePt t="3326" x="1547813" y="536575"/>
          <p14:tracePt t="3334" x="1560513" y="536575"/>
          <p14:tracePt t="3342" x="1571625" y="536575"/>
          <p14:tracePt t="3350" x="1577975" y="536575"/>
          <p14:tracePt t="3358" x="1584325" y="536575"/>
          <p14:tracePt t="3374" x="1601788" y="547688"/>
          <p14:tracePt t="3382" x="1612900" y="547688"/>
          <p14:tracePt t="3390" x="1636713" y="554038"/>
          <p14:tracePt t="3398" x="1679575" y="565150"/>
          <p14:tracePt t="3406" x="1703388" y="565150"/>
          <p14:tracePt t="3414" x="1755775" y="577850"/>
          <p14:tracePt t="3422" x="1798638" y="584200"/>
          <p14:tracePt t="3430" x="1839913" y="588963"/>
          <p14:tracePt t="3439" x="1893888" y="601663"/>
          <p14:tracePt t="3446" x="1958975" y="608013"/>
          <p14:tracePt t="3455" x="2017713" y="612775"/>
          <p14:tracePt t="3463" x="2078038" y="625475"/>
          <p14:tracePt t="3470" x="2143125" y="642938"/>
          <p14:tracePt t="3478" x="2203450" y="649288"/>
          <p14:tracePt t="3486" x="2262188" y="660400"/>
          <p14:tracePt t="3494" x="2327275" y="666750"/>
          <p14:tracePt t="3502" x="2398713" y="684213"/>
          <p14:tracePt t="3510" x="2459038" y="703263"/>
          <p14:tracePt t="3518" x="2524125" y="720725"/>
          <p14:tracePt t="3526" x="2571750" y="738188"/>
          <p14:tracePt t="3534" x="2632075" y="750888"/>
          <p14:tracePt t="3542" x="2690813" y="755650"/>
          <p14:tracePt t="3550" x="2751138" y="762000"/>
          <p14:tracePt t="3558" x="2803525" y="774700"/>
          <p14:tracePt t="3566" x="2857500" y="779463"/>
          <p14:tracePt t="3574" x="2905125" y="785813"/>
          <p14:tracePt t="3582" x="2965450" y="798513"/>
          <p14:tracePt t="3591" x="3017838" y="803275"/>
          <p14:tracePt t="3598" x="3071813" y="809625"/>
          <p14:tracePt t="3607" x="3132138" y="815975"/>
          <p14:tracePt t="3614" x="3203575" y="839788"/>
          <p14:tracePt t="3623" x="3279775" y="846138"/>
          <p14:tracePt t="3630" x="3363913" y="869950"/>
          <p14:tracePt t="3639" x="3459163" y="887413"/>
          <p14:tracePt t="3647" x="3554413" y="898525"/>
          <p14:tracePt t="3664" x="3744913" y="941388"/>
          <p14:tracePt t="3670" x="3840163" y="969963"/>
          <p14:tracePt t="3680" x="3946525" y="993775"/>
          <p14:tracePt t="3687" x="4054475" y="1023938"/>
          <p14:tracePt t="3695" x="4156075" y="1054100"/>
          <p14:tracePt t="3702" x="4256088" y="1077913"/>
          <p14:tracePt t="3710" x="4370388" y="1108075"/>
          <p14:tracePt t="3718" x="4476750" y="1136650"/>
          <p14:tracePt t="3726" x="4572000" y="1166813"/>
          <p14:tracePt t="3734" x="4679950" y="1190625"/>
          <p14:tracePt t="3742" x="4786313" y="1227138"/>
          <p14:tracePt t="3750" x="4875213" y="1255713"/>
          <p14:tracePt t="3758" x="4970463" y="1268413"/>
          <p14:tracePt t="3766" x="5065713" y="1285875"/>
          <p14:tracePt t="3774" x="5149850" y="1298575"/>
          <p14:tracePt t="3782" x="5227638" y="1309688"/>
          <p14:tracePt t="3791" x="5316538" y="1309688"/>
          <p14:tracePt t="3798" x="5381625" y="1322388"/>
          <p14:tracePt t="3806" x="5453063" y="1339850"/>
          <p14:tracePt t="3814" x="5530850" y="1346200"/>
          <p14:tracePt t="3823" x="5589588" y="1357313"/>
          <p14:tracePt t="3830" x="5656263" y="1370013"/>
          <p14:tracePt t="3841" x="5708650" y="1374775"/>
          <p14:tracePt t="3847" x="5756275" y="1381125"/>
          <p14:tracePt t="3856" x="5803900" y="1393825"/>
          <p14:tracePt t="3864" x="5846763" y="1411288"/>
          <p14:tracePt t="3873" x="5888038" y="1428750"/>
          <p14:tracePt t="3880" x="5929313" y="1441450"/>
          <p14:tracePt t="3889" x="5959475" y="1458913"/>
          <p14:tracePt t="3897" x="5976938" y="1470025"/>
          <p14:tracePt t="3906" x="6007100" y="1482725"/>
          <p14:tracePt t="3913" x="6030913" y="1493838"/>
          <p14:tracePt t="3923" x="6048375" y="1500188"/>
          <p14:tracePt t="3930" x="6065838" y="1512888"/>
          <p14:tracePt t="3939" x="6089650" y="1517650"/>
          <p14:tracePt t="3947" x="6108700" y="1530350"/>
          <p14:tracePt t="3956" x="6132513" y="1536700"/>
          <p14:tracePt t="3963" x="6149975" y="1547813"/>
          <p14:tracePt t="3973" x="6173788" y="1565275"/>
          <p14:tracePt t="3980" x="6184900" y="1571625"/>
          <p14:tracePt t="3990" x="6208713" y="1584325"/>
          <p14:tracePt t="3996" x="6221413" y="1589088"/>
          <p14:tracePt t="4006" x="6238875" y="1612900"/>
          <p14:tracePt t="4007" x="6269038" y="1631950"/>
          <p14:tracePt t="4014" x="6303963" y="1649413"/>
          <p14:tracePt t="4023" x="6323013" y="1660525"/>
          <p14:tracePt t="4031" x="6340475" y="1673225"/>
          <p14:tracePt t="4039" x="6357938" y="1673225"/>
          <p14:tracePt t="4047" x="6375400" y="1684338"/>
          <p14:tracePt t="4056" x="6394450" y="1690688"/>
          <p14:tracePt t="4063" x="6405563" y="1697038"/>
          <p14:tracePt t="4073" x="6423025" y="1703388"/>
          <p14:tracePt t="4080" x="6423025" y="1708150"/>
          <p14:tracePt t="4089" x="6435725" y="1714500"/>
          <p14:tracePt t="4106" x="6435725" y="1727200"/>
          <p14:tracePt t="4114" x="6446838" y="1744663"/>
          <p14:tracePt t="4123" x="6459538" y="1762125"/>
          <p14:tracePt t="4130" x="6477000" y="1798638"/>
          <p14:tracePt t="4139" x="6507163" y="1827213"/>
          <p14:tracePt t="4147" x="6537325" y="1857375"/>
          <p14:tracePt t="4156" x="6561138" y="1887538"/>
          <p14:tracePt t="4164" x="6596063" y="1911350"/>
          <p14:tracePt t="4173" x="6626225" y="1935163"/>
          <p14:tracePt t="4180" x="6656388" y="1958975"/>
          <p14:tracePt t="4191" x="6715125" y="1993900"/>
          <p14:tracePt t="4198" x="6745288" y="2017713"/>
          <p14:tracePt t="4208" x="6769100" y="2036763"/>
          <p14:tracePt t="4214" x="6780213" y="2054225"/>
          <p14:tracePt t="4225" x="6792913" y="2078038"/>
          <p14:tracePt t="4231" x="6792913" y="2089150"/>
          <p14:tracePt t="4241" x="6792913" y="2112963"/>
          <p14:tracePt t="4247" x="6792913" y="2155825"/>
          <p14:tracePt t="4258" x="6792913" y="2197100"/>
          <p14:tracePt t="4263" x="6792913" y="2238375"/>
          <p14:tracePt t="4275" x="6792913" y="2279650"/>
          <p14:tracePt t="4280" x="6792913" y="2316163"/>
          <p14:tracePt t="4291" x="6792913" y="2333625"/>
          <p14:tracePt t="4296" x="6792913" y="2351088"/>
          <p14:tracePt t="4308" x="6792913" y="2370138"/>
          <p14:tracePt t="4313" x="6792913" y="2381250"/>
          <p14:tracePt t="4325" x="6792913" y="2393950"/>
          <p14:tracePt t="4330" x="6792913" y="2398713"/>
          <p14:tracePt t="4342" x="6792913" y="2417763"/>
          <p14:tracePt t="4343" x="6792913" y="2446338"/>
          <p14:tracePt t="4350" x="6792913" y="2482850"/>
          <p14:tracePt t="4359" x="6799263" y="2524125"/>
          <p14:tracePt t="4366" x="6804025" y="2565400"/>
          <p14:tracePt t="4375" x="6810375" y="2613025"/>
          <p14:tracePt t="4382" x="6810375" y="2655888"/>
          <p14:tracePt t="4391" x="6810375" y="2690813"/>
          <p14:tracePt t="4398" x="6810375" y="2720975"/>
          <p14:tracePt t="4408" x="6810375" y="2744788"/>
          <p14:tracePt t="4414" x="6804025" y="2768600"/>
          <p14:tracePt t="4425" x="6799263" y="2786063"/>
          <p14:tracePt t="4430" x="6792913" y="2803525"/>
          <p14:tracePt t="4441" x="6792913" y="2822575"/>
          <p14:tracePt t="4447" x="6780213" y="2851150"/>
          <p14:tracePt t="4458" x="6775450" y="2874963"/>
          <p14:tracePt t="4463" x="6769100" y="2898775"/>
          <p14:tracePt t="4474" x="6762750" y="2941638"/>
          <p14:tracePt t="4480" x="6751638" y="2976563"/>
          <p14:tracePt t="4491" x="6751638" y="3013075"/>
          <p14:tracePt t="4497" x="6745288" y="3048000"/>
          <p14:tracePt t="4508" x="6745288" y="3089275"/>
          <p14:tracePt t="4513" x="6732588" y="3125788"/>
          <p14:tracePt t="4525" x="6732588" y="3167063"/>
          <p14:tracePt t="4530" x="6732588" y="3208338"/>
          <p14:tracePt t="4541" x="6732588" y="3255963"/>
          <p14:tracePt t="4546" x="6727825" y="3298825"/>
          <p14:tracePt t="4558" x="6721475" y="3340100"/>
          <p14:tracePt t="4559" x="6708775" y="3387725"/>
          <p14:tracePt t="4566" x="6697663" y="3417888"/>
          <p14:tracePt t="4575" x="6680200" y="3465513"/>
          <p14:tracePt t="4582" x="6673850" y="3506788"/>
          <p14:tracePt t="4591" x="6673850" y="3560763"/>
          <p14:tracePt t="4598" x="6656388" y="3608388"/>
          <p14:tracePt t="4608" x="6650038" y="3660775"/>
          <p14:tracePt t="4614" x="6650038" y="3721100"/>
          <p14:tracePt t="4624" x="6637338" y="3775075"/>
          <p14:tracePt t="4630" x="6626225" y="3822700"/>
          <p14:tracePt t="4641" x="6626225" y="3863975"/>
          <p14:tracePt t="4647" x="6619875" y="3894138"/>
          <p14:tracePt t="4658" x="6608763" y="3922713"/>
          <p14:tracePt t="4663" x="6608763" y="3952875"/>
          <p14:tracePt t="4674" x="6608763" y="3994150"/>
          <p14:tracePt t="4680" x="6602413" y="4024313"/>
          <p14:tracePt t="4691" x="6589713" y="4060825"/>
          <p14:tracePt t="4697" x="6584950" y="4084638"/>
          <p14:tracePt t="4708" x="6572250" y="4119563"/>
          <p14:tracePt t="4714" x="6561138" y="4149725"/>
          <p14:tracePt t="4725" x="6548438" y="4191000"/>
          <p14:tracePt t="4730" x="6542088" y="4221163"/>
          <p14:tracePt t="4741" x="6530975" y="4251325"/>
          <p14:tracePt t="4746" x="6518275" y="4275138"/>
          <p14:tracePt t="4758" x="6507163" y="4310063"/>
          <p14:tracePt t="4759" x="6494463" y="4333875"/>
          <p14:tracePt t="4766" x="6489700" y="4351338"/>
          <p14:tracePt t="4775" x="6483350" y="4370388"/>
          <p14:tracePt t="4782" x="6483350" y="4381500"/>
          <p14:tracePt t="4791" x="6483350" y="4387850"/>
          <p14:tracePt t="4798" x="6483350" y="4398963"/>
          <p14:tracePt t="4808" x="6483350" y="4411663"/>
          <p14:tracePt t="4822" x="6483350" y="4418013"/>
          <p14:tracePt t="4838" x="6489700" y="4422775"/>
          <p14:tracePt t="4854" x="6489700" y="4441825"/>
          <p14:tracePt t="4863" x="6489700" y="4452938"/>
          <p14:tracePt t="4870" x="6489700" y="4459288"/>
          <p14:tracePt t="4878" x="6489700" y="4470400"/>
          <p14:tracePt t="4886" x="6489700" y="4476750"/>
          <p14:tracePt t="4950" x="6489700" y="4483100"/>
          <p14:tracePt t="4959" x="6500813" y="4494213"/>
          <p14:tracePt t="4966" x="6524625" y="4518025"/>
          <p14:tracePt t="4975" x="6554788" y="4541838"/>
          <p14:tracePt t="4982" x="6589713" y="4578350"/>
          <p14:tracePt t="4991" x="6608763" y="4589463"/>
          <p14:tracePt t="4998" x="6632575" y="4613275"/>
          <p14:tracePt t="5006" x="6656388" y="4632325"/>
          <p14:tracePt t="5014" x="6673850" y="4637088"/>
          <p14:tracePt t="5022" x="6691313" y="4656138"/>
          <p14:tracePt t="5030" x="6721475" y="4673600"/>
          <p14:tracePt t="5038" x="6745288" y="4697413"/>
          <p14:tracePt t="5046" x="6775450" y="4721225"/>
          <p14:tracePt t="5054" x="6804025" y="4762500"/>
          <p14:tracePt t="5063" x="6834188" y="4803775"/>
          <p14:tracePt t="5070" x="6870700" y="4851400"/>
          <p14:tracePt t="5078" x="6905625" y="4905375"/>
          <p14:tracePt t="5086" x="6946900" y="4970463"/>
          <p14:tracePt t="5094" x="6983413" y="5037138"/>
          <p14:tracePt t="5102" x="7031038" y="5113338"/>
          <p14:tracePt t="5110" x="7085013" y="5184775"/>
          <p14:tracePt t="5118" x="7126288" y="5251450"/>
          <p14:tracePt t="5126" x="7161213" y="5299075"/>
          <p14:tracePt t="5134" x="7204075" y="5334000"/>
          <p14:tracePt t="5142" x="7221538" y="5346700"/>
          <p14:tracePt t="5150" x="7239000" y="5351463"/>
          <p14:tracePt t="5158" x="7256463" y="5351463"/>
          <p14:tracePt t="5166" x="7275513" y="5351463"/>
          <p14:tracePt t="5175" x="7304088" y="5351463"/>
          <p14:tracePt t="5182" x="7327900" y="5351463"/>
          <p14:tracePt t="5191" x="7358063" y="5351463"/>
          <p14:tracePt t="5198" x="7394575" y="5351463"/>
          <p14:tracePt t="5208" x="7418388" y="5351463"/>
          <p14:tracePt t="5214" x="7459663" y="5351463"/>
          <p14:tracePt t="5225" x="7500938" y="5351463"/>
          <p14:tracePt t="5230" x="7548563" y="5351463"/>
          <p14:tracePt t="5242" x="7596188" y="5351463"/>
          <p14:tracePt t="5247" x="7650163" y="5351463"/>
          <p14:tracePt t="5258" x="7715250" y="5351463"/>
          <p14:tracePt t="5263" x="7780338" y="5364163"/>
          <p14:tracePt t="5275" x="7858125" y="5370513"/>
          <p14:tracePt t="5280" x="7923213" y="5381625"/>
          <p14:tracePt t="5291" x="7989888" y="5387975"/>
          <p14:tracePt t="5297" x="8054975" y="5405438"/>
          <p14:tracePt t="5308" x="8102600" y="5405438"/>
          <p14:tracePt t="5313" x="8150225" y="5405438"/>
          <p14:tracePt t="5325" x="8197850" y="5405438"/>
          <p14:tracePt t="5330" x="8232775" y="5405438"/>
          <p14:tracePt t="5343" x="8275638" y="5381625"/>
          <p14:tracePt t="5343" x="8310563" y="5351463"/>
          <p14:tracePt t="5350" x="8340725" y="5316538"/>
          <p14:tracePt t="5359" x="8375650" y="5262563"/>
          <p14:tracePt t="5366" x="8405813" y="5203825"/>
          <p14:tracePt t="5375" x="8423275" y="5156200"/>
          <p14:tracePt t="5382" x="8447088" y="5108575"/>
          <p14:tracePt t="5392" x="8470900" y="5054600"/>
          <p14:tracePt t="5398" x="8501063" y="5018088"/>
          <p14:tracePt t="5409" x="8537575" y="4970463"/>
          <p14:tracePt t="5414" x="8572500" y="4922838"/>
          <p14:tracePt t="5425" x="8602663" y="4894263"/>
          <p14:tracePt t="5430" x="8632825" y="4857750"/>
          <p14:tracePt t="5442" x="8661400" y="4816475"/>
          <p14:tracePt t="5446" x="8691563" y="4786313"/>
          <p14:tracePt t="5458" x="8715375" y="4756150"/>
          <p14:tracePt t="5463" x="8732838" y="4721225"/>
          <p14:tracePt t="5475" x="8756650" y="4684713"/>
          <p14:tracePt t="5480" x="8775700" y="4637088"/>
          <p14:tracePt t="5492" x="8793163" y="4589463"/>
          <p14:tracePt t="5496" x="8816975" y="4541838"/>
          <p14:tracePt t="5508" x="8823325" y="4506913"/>
          <p14:tracePt t="5513" x="8834438" y="4465638"/>
          <p14:tracePt t="5525" x="8847138" y="4435475"/>
          <p14:tracePt t="5529" x="8851900" y="4422775"/>
          <p14:tracePt t="5542" x="8870950" y="4398963"/>
          <p14:tracePt t="5550" x="8870950" y="4394200"/>
          <p14:tracePt t="5559" x="8875713" y="4387850"/>
          <p14:tracePt t="5566" x="8875713" y="4381500"/>
          <p14:tracePt t="5582" x="8882063" y="4381500"/>
          <p14:tracePt t="5592" x="8899525" y="4381500"/>
          <p14:tracePt t="5598" x="8923338" y="4375150"/>
          <p14:tracePt t="5608" x="8947150" y="4375150"/>
          <p14:tracePt t="5614" x="8990013" y="4375150"/>
          <p14:tracePt t="5625" x="9018588" y="4364038"/>
          <p14:tracePt t="5630" x="9055100" y="4346575"/>
          <p14:tracePt t="5642" x="9096375" y="4327525"/>
          <p14:tracePt t="5646" x="9144000" y="4292600"/>
          <p14:tracePt t="5659" x="9191625" y="4262438"/>
          <p14:tracePt t="5663" x="9228138" y="4221163"/>
          <p14:tracePt t="5675" x="9263063" y="4173538"/>
          <p14:tracePt t="5680" x="9293225" y="4125913"/>
          <p14:tracePt t="5692" x="9299575" y="4078288"/>
          <p14:tracePt t="5697" x="9304338" y="4024313"/>
          <p14:tracePt t="5709" x="9304338" y="3965575"/>
          <p14:tracePt t="5713" x="9304338" y="3911600"/>
          <p14:tracePt t="5725" x="9304338" y="3857625"/>
          <p14:tracePt t="5730" x="9280525" y="3816350"/>
          <p14:tracePt t="5742" x="9232900" y="3727450"/>
          <p14:tracePt t="5750" x="9215438" y="3690938"/>
          <p14:tracePt t="5758" x="9185275" y="3643313"/>
          <p14:tracePt t="5766" x="9144000" y="3595688"/>
          <p14:tracePt t="5775" x="9109075" y="3541713"/>
          <p14:tracePt t="5782" x="9061450" y="3500438"/>
          <p14:tracePt t="5792" x="9013825" y="3446463"/>
          <p14:tracePt t="5798" x="8966200" y="3405188"/>
          <p14:tracePt t="5809" x="8929688" y="3370263"/>
          <p14:tracePt t="5814" x="8888413" y="3340100"/>
          <p14:tracePt t="5825" x="8847138" y="3303588"/>
          <p14:tracePt t="5830" x="8816975" y="3279775"/>
          <p14:tracePt t="5843" x="8786813" y="3255963"/>
          <p14:tracePt t="5847" x="8763000" y="3232150"/>
          <p14:tracePt t="5858" x="8751888" y="3214688"/>
          <p14:tracePt t="5863" x="8739188" y="3190875"/>
          <p14:tracePt t="5875" x="8721725" y="3173413"/>
          <p14:tracePt t="5880" x="8704263" y="3149600"/>
          <p14:tracePt t="5892" x="8704263" y="3143250"/>
          <p14:tracePt t="5897" x="8685213" y="3113088"/>
          <p14:tracePt t="5909" x="8674100" y="3095625"/>
          <p14:tracePt t="5913" x="8661400" y="3084513"/>
          <p14:tracePt t="5926" x="8643938" y="3065463"/>
          <p14:tracePt t="5929" x="8626475" y="3054350"/>
          <p14:tracePt t="5942" x="8613775" y="3041650"/>
          <p14:tracePt t="5943" x="8589963" y="3024188"/>
          <p14:tracePt t="5950" x="8572500" y="3006725"/>
          <p14:tracePt t="5959" x="8548688" y="2989263"/>
          <p14:tracePt t="5966" x="8513763" y="2959100"/>
          <p14:tracePt t="5975" x="8489950" y="2946400"/>
          <p14:tracePt t="5982" x="8477250" y="2922588"/>
          <p14:tracePt t="5992" x="8453438" y="2905125"/>
          <p14:tracePt t="5998" x="8429625" y="2874963"/>
          <p14:tracePt t="6009" x="8399463" y="2846388"/>
          <p14:tracePt t="6014" x="8375650" y="2816225"/>
          <p14:tracePt t="6025" x="8351838" y="2768600"/>
          <p14:tracePt t="6030" x="8323263" y="2714625"/>
          <p14:tracePt t="6042" x="8293100" y="2655888"/>
          <p14:tracePt t="6047" x="8275638" y="2608263"/>
          <p14:tracePt t="6059" x="8245475" y="2541588"/>
          <p14:tracePt t="6063" x="8221663" y="2489200"/>
          <p14:tracePt t="6075" x="8208963" y="2441575"/>
          <p14:tracePt t="6080" x="8185150" y="2393950"/>
          <p14:tracePt t="6092" x="8161338" y="2351088"/>
          <p14:tracePt t="6097" x="8156575" y="2322513"/>
          <p14:tracePt t="6109" x="8137525" y="2286000"/>
          <p14:tracePt t="6113" x="8120063" y="2255838"/>
          <p14:tracePt t="6126" x="8108950" y="2238375"/>
          <p14:tracePt t="6129" x="8102600" y="2227263"/>
          <p14:tracePt t="6142" x="8096250" y="2214563"/>
          <p14:tracePt t="6158" x="8089900" y="2214563"/>
          <p14:tracePt t="6191" x="8085138" y="2214563"/>
          <p14:tracePt t="6206" x="8078788" y="2214563"/>
          <p14:tracePt t="6222" x="8072438" y="2214563"/>
          <p14:tracePt t="6238" x="8066088" y="2214563"/>
          <p14:tracePt t="6262" x="8048625" y="2203450"/>
          <p14:tracePt t="6270" x="8042275" y="2203450"/>
          <p14:tracePt t="6278" x="8031163" y="2197100"/>
          <p14:tracePt t="6286" x="8013700" y="2184400"/>
          <p14:tracePt t="6294" x="7994650" y="2173288"/>
          <p14:tracePt t="6302" x="7977188" y="2160588"/>
          <p14:tracePt t="6310" x="7947025" y="2143125"/>
          <p14:tracePt t="6318" x="7929563" y="2136775"/>
          <p14:tracePt t="6326" x="7912100" y="2132013"/>
          <p14:tracePt t="6334" x="7888288" y="2132013"/>
          <p14:tracePt t="6342" x="7864475" y="2125663"/>
          <p14:tracePt t="6350" x="7840663" y="2125663"/>
          <p14:tracePt t="6358" x="7816850" y="2119313"/>
          <p14:tracePt t="6366" x="7793038" y="2112963"/>
          <p14:tracePt t="6375" x="7775575" y="2108200"/>
          <p14:tracePt t="6382" x="7745413" y="2108200"/>
          <p14:tracePt t="6390" x="7727950" y="2101850"/>
          <p14:tracePt t="6398" x="7708900" y="2095500"/>
          <p14:tracePt t="6406" x="7704138" y="2095500"/>
          <p14:tracePt t="6415" x="7697788" y="2095500"/>
          <p14:tracePt t="6422" x="7685088" y="2089150"/>
          <p14:tracePt t="6430" x="7667625" y="2084388"/>
          <p14:tracePt t="6438" x="7650163" y="2078038"/>
          <p14:tracePt t="6447" x="7620000" y="2065338"/>
          <p14:tracePt t="6454" x="7585075" y="2054225"/>
          <p14:tracePt t="6463" x="7537450" y="2041525"/>
          <p14:tracePt t="6470" x="7494588" y="2024063"/>
          <p14:tracePt t="6480" x="7453313" y="2012950"/>
          <p14:tracePt t="6486" x="7418388" y="2006600"/>
          <p14:tracePt t="6497" x="7381875" y="1989138"/>
          <p14:tracePt t="6502" x="7358063" y="1982788"/>
          <p14:tracePt t="6513" x="7327900" y="1976438"/>
          <p14:tracePt t="6518" x="7310438" y="1970088"/>
          <p14:tracePt t="6530" x="7292975" y="1970088"/>
          <p14:tracePt t="6534" x="7286625" y="1970088"/>
          <p14:tracePt t="6547" x="7280275" y="1970088"/>
          <p14:tracePt t="6590" x="7275513" y="1970088"/>
          <p14:tracePt t="6606" x="7269163" y="1970088"/>
          <p14:tracePt t="6622" x="7262813" y="1976438"/>
          <p14:tracePt t="6630" x="7251700" y="1982788"/>
          <p14:tracePt t="6638" x="7245350" y="1989138"/>
          <p14:tracePt t="6654" x="7232650" y="1993900"/>
          <p14:tracePt t="6663" x="7227888" y="1993900"/>
          <p14:tracePt t="6670" x="7208838" y="2000250"/>
          <p14:tracePt t="6678" x="7204075" y="2000250"/>
          <p14:tracePt t="6686" x="7191375" y="2012950"/>
          <p14:tracePt t="6694" x="7185025" y="2012950"/>
          <p14:tracePt t="6702" x="7167563" y="2041525"/>
          <p14:tracePt t="6710" x="7156450" y="2065338"/>
          <p14:tracePt t="6718" x="7143750" y="2108200"/>
          <p14:tracePt t="6726" x="7137400" y="2160588"/>
          <p14:tracePt t="6734" x="7132638" y="2227263"/>
          <p14:tracePt t="6742" x="7126288" y="2286000"/>
          <p14:tracePt t="6750" x="7119938" y="2333625"/>
          <p14:tracePt t="6758" x="7113588" y="2387600"/>
          <p14:tracePt t="6766" x="7108825" y="2428875"/>
          <p14:tracePt t="6775" x="7089775" y="2470150"/>
          <p14:tracePt t="6782" x="7089775" y="2500313"/>
          <p14:tracePt t="6790" x="7072313" y="2530475"/>
          <p14:tracePt t="6798" x="7065963" y="2554288"/>
          <p14:tracePt t="6806" x="7061200" y="2571750"/>
          <p14:tracePt t="6814" x="7048500" y="2595563"/>
          <p14:tracePt t="6822" x="7042150" y="2625725"/>
          <p14:tracePt t="6831" x="7024688" y="2655888"/>
          <p14:tracePt t="6838" x="7018338" y="2679700"/>
          <p14:tracePt t="6847" x="7007225" y="2720975"/>
          <p14:tracePt t="6854" x="6994525" y="2774950"/>
          <p14:tracePt t="6864" x="6989763" y="2833688"/>
          <p14:tracePt t="6870" x="6970713" y="2894013"/>
          <p14:tracePt t="6880" x="6965950" y="2965450"/>
          <p14:tracePt t="6886" x="6959600" y="3036888"/>
          <p14:tracePt t="6896" x="6935788" y="3113088"/>
          <p14:tracePt t="6902" x="6929438" y="3167063"/>
          <p14:tracePt t="6914" x="6911975" y="3221038"/>
          <p14:tracePt t="6918" x="6894513" y="3286125"/>
          <p14:tracePt t="6930" x="6875463" y="3346450"/>
          <p14:tracePt t="6934" x="6870700" y="3405188"/>
          <p14:tracePt t="6947" x="6846888" y="3476625"/>
          <p14:tracePt t="6950" x="6840538" y="3560763"/>
          <p14:tracePt t="6964" x="6816725" y="3636963"/>
          <p14:tracePt t="6967" x="6792913" y="3721100"/>
          <p14:tracePt t="6980" x="6769100" y="3803650"/>
          <p14:tracePt t="6984" x="6745288" y="3894138"/>
          <p14:tracePt t="6997" x="6721475" y="3976688"/>
          <p14:tracePt t="6999" x="6691313" y="4065588"/>
          <p14:tracePt t="7013" x="6680200" y="4143375"/>
          <p14:tracePt t="7016" x="6650038" y="4227513"/>
          <p14:tracePt t="7031" x="6632575" y="4303713"/>
          <p14:tracePt t="7031" x="6608763" y="4375150"/>
          <p14:tracePt t="7038" x="6584950" y="4446588"/>
          <p14:tracePt t="7047" x="6561138" y="4518025"/>
          <p14:tracePt t="7054" x="6542088" y="4572000"/>
          <p14:tracePt t="7064" x="6524625" y="4632325"/>
          <p14:tracePt t="7070" x="6513513" y="4691063"/>
          <p14:tracePt t="7080" x="6500813" y="4745038"/>
          <p14:tracePt t="7086" x="6489700" y="4792663"/>
          <p14:tracePt t="7097" x="6465888" y="4840288"/>
          <p14:tracePt t="7102" x="6446838" y="4875213"/>
          <p14:tracePt t="7114" x="6423025" y="4911725"/>
          <p14:tracePt t="7118" x="6418263" y="4922838"/>
          <p14:tracePt t="7130" x="6399213" y="4946650"/>
          <p14:tracePt t="7134" x="6381750" y="4976813"/>
          <p14:tracePt t="7147" x="6370638" y="4989513"/>
          <p14:tracePt t="7150" x="6346825" y="5006975"/>
          <p14:tracePt t="7164" x="6327775" y="5013325"/>
          <p14:tracePt t="7167" x="6310313" y="5024438"/>
          <p14:tracePt t="7180" x="6292850" y="5037138"/>
          <p14:tracePt t="7184" x="6275388" y="5041900"/>
          <p14:tracePt t="7197" x="6256338" y="5054600"/>
          <p14:tracePt t="7199" x="6245225" y="5054600"/>
          <p14:tracePt t="7213" x="6227763" y="5065713"/>
          <p14:tracePt t="7217" x="6215063" y="5065713"/>
          <p14:tracePt t="7230" x="6173788" y="5065713"/>
          <p14:tracePt t="7238" x="6143625" y="5065713"/>
          <p14:tracePt t="7247" x="6108700" y="5065713"/>
          <p14:tracePt t="7254" x="6054725" y="5065713"/>
          <p14:tracePt t="7264" x="6007100" y="5065713"/>
          <p14:tracePt t="7270" x="5953125" y="5065713"/>
          <p14:tracePt t="7280" x="5894388" y="5065713"/>
          <p14:tracePt t="7286" x="5827713" y="5065713"/>
          <p14:tracePt t="7297" x="5762625" y="5065713"/>
          <p14:tracePt t="7302" x="5703888" y="5065713"/>
          <p14:tracePt t="7313" x="5637213" y="5065713"/>
          <p14:tracePt t="7318" x="5565775" y="5072063"/>
          <p14:tracePt t="7330" x="5500688" y="5078413"/>
          <p14:tracePt t="7335" x="5422900" y="5095875"/>
          <p14:tracePt t="7347" x="5351463" y="5102225"/>
          <p14:tracePt t="7350" x="5262563" y="5119688"/>
          <p14:tracePt t="7363" x="5184775" y="5119688"/>
          <p14:tracePt t="7366" x="5119688" y="5126038"/>
          <p14:tracePt t="7380" x="5054600" y="5143500"/>
          <p14:tracePt t="7384" x="4994275" y="5149850"/>
          <p14:tracePt t="7397" x="4941888" y="5167313"/>
          <p14:tracePt t="7400" x="4894263" y="5180013"/>
          <p14:tracePt t="7414" x="4827588" y="5203825"/>
          <p14:tracePt t="7415" x="4762500" y="5227638"/>
          <p14:tracePt t="7422" x="4691063" y="5256213"/>
          <p14:tracePt t="7430" x="4608513" y="5292725"/>
          <p14:tracePt t="7438" x="4518025" y="5327650"/>
          <p14:tracePt t="7447" x="4435475" y="5370513"/>
          <p14:tracePt t="7454" x="4357688" y="5405438"/>
          <p14:tracePt t="7464" x="4286250" y="5429250"/>
          <p14:tracePt t="7470" x="4208463" y="5446713"/>
          <p14:tracePt t="7480" x="4132263" y="5465763"/>
          <p14:tracePt t="7486" x="4037013" y="5489575"/>
          <p14:tracePt t="7497" x="3952875" y="5513388"/>
          <p14:tracePt t="7502" x="3857625" y="5530850"/>
          <p14:tracePt t="7513" x="3768725" y="5541963"/>
          <p14:tracePt t="7518" x="3690938" y="5554663"/>
          <p14:tracePt t="7531" x="3619500" y="5565775"/>
          <p14:tracePt t="7534" x="3560763" y="5589588"/>
          <p14:tracePt t="7547" x="3517900" y="5608638"/>
          <p14:tracePt t="7550" x="3459163" y="5632450"/>
          <p14:tracePt t="7564" x="3398838" y="5656263"/>
          <p14:tracePt t="7567" x="3363913" y="5673725"/>
          <p14:tracePt t="7580" x="3316288" y="5697538"/>
          <p14:tracePt t="7583" x="3286125" y="5715000"/>
          <p14:tracePt t="7597" x="3262313" y="5727700"/>
          <p14:tracePt t="7600" x="3244850" y="5732463"/>
          <p14:tracePt t="7614" x="3227388" y="5745163"/>
          <p14:tracePt t="7630" x="3214688" y="5756275"/>
          <p14:tracePt t="7902" x="3221038" y="5756275"/>
          <p14:tracePt t="7918" x="3232150" y="5756275"/>
          <p14:tracePt t="7926" x="3255963" y="5751513"/>
          <p14:tracePt t="7934" x="3292475" y="5738813"/>
          <p14:tracePt t="7942" x="3309938" y="5738813"/>
          <p14:tracePt t="7950" x="3327400" y="5732463"/>
          <p14:tracePt t="7959" x="3363913" y="5721350"/>
          <p14:tracePt t="7966" x="3398838" y="5708650"/>
          <p14:tracePt t="7974" x="3441700" y="5697538"/>
          <p14:tracePt t="7982" x="3494088" y="5673725"/>
          <p14:tracePt t="7990" x="3541713" y="5649913"/>
          <p14:tracePt t="7998" x="3613150" y="5619750"/>
          <p14:tracePt t="8006" x="3684588" y="5584825"/>
          <p14:tracePt t="8014" x="3762375" y="5541963"/>
          <p14:tracePt t="8022" x="3840163" y="5500688"/>
          <p14:tracePt t="8030" x="3905250" y="5465763"/>
          <p14:tracePt t="8038" x="3983038" y="5418138"/>
          <p14:tracePt t="8046" x="4054475" y="5370513"/>
          <p14:tracePt t="8054" x="4102100" y="5334000"/>
          <p14:tracePt t="8063" x="4149725" y="5292725"/>
          <p14:tracePt t="8070" x="4184650" y="5245100"/>
          <p14:tracePt t="8078" x="4214813" y="5208588"/>
          <p14:tracePt t="8086" x="4244975" y="5160963"/>
          <p14:tracePt t="8095" x="4275138" y="5108575"/>
          <p14:tracePt t="8102" x="4292600" y="5041900"/>
          <p14:tracePt t="8111" x="4292600" y="4983163"/>
          <p14:tracePt t="8118" x="4286250" y="4918075"/>
          <p14:tracePt t="8127" x="4238625" y="4851400"/>
          <p14:tracePt t="8134" x="4167188" y="4786313"/>
          <p14:tracePt t="8143" x="4054475" y="4714875"/>
          <p14:tracePt t="8150" x="3894138" y="4643438"/>
          <p14:tracePt t="8159" x="3738563" y="4584700"/>
          <p14:tracePt t="8166" x="3571875" y="4500563"/>
          <p14:tracePt t="8176" x="3429000" y="4452938"/>
          <p14:tracePt t="8182" x="3262313" y="4405313"/>
          <p14:tracePt t="8193" x="3125788" y="4370388"/>
          <p14:tracePt t="8198" x="3006725" y="4327525"/>
          <p14:tracePt t="8210" x="2894013" y="4298950"/>
          <p14:tracePt t="8214" x="2798763" y="4262438"/>
          <p14:tracePt t="8226" x="2727325" y="4227513"/>
          <p14:tracePt t="8230" x="2690813" y="4203700"/>
          <p14:tracePt t="8243" x="2673350" y="4191000"/>
          <p14:tracePt t="8246" x="2673350" y="4184650"/>
          <p14:tracePt t="8276" x="2679700" y="4179888"/>
          <p14:tracePt t="8280" x="2690813" y="4179888"/>
          <p14:tracePt t="8293" x="2697163" y="4173538"/>
          <p14:tracePt t="8297" x="2708275" y="4167188"/>
          <p14:tracePt t="8313" x="2727325" y="4149725"/>
          <p14:tracePt t="8326" x="2727325" y="4125913"/>
          <p14:tracePt t="8327" x="2727325" y="4089400"/>
          <p14:tracePt t="8334" x="2727325" y="4041775"/>
          <p14:tracePt t="8343" x="2727325" y="4000500"/>
          <p14:tracePt t="8350" x="2697163" y="3917950"/>
          <p14:tracePt t="8359" x="2655888" y="3816350"/>
          <p14:tracePt t="8366" x="2601913" y="3703638"/>
          <p14:tracePt t="8376" x="2524125" y="3589338"/>
          <p14:tracePt t="8382" x="2422525" y="3446463"/>
          <p14:tracePt t="8393" x="2322513" y="3322638"/>
          <p14:tracePt t="8398" x="2203450" y="3179763"/>
          <p14:tracePt t="8410" x="2054225" y="3013075"/>
          <p14:tracePt t="8415" x="1917700" y="2851150"/>
          <p14:tracePt t="8426" x="1816100" y="2751138"/>
          <p14:tracePt t="8430" x="1731963" y="2649538"/>
          <p14:tracePt t="8443" x="1643063" y="2560638"/>
          <p14:tracePt t="8447" x="1571625" y="2482850"/>
          <p14:tracePt t="8459" x="1500188" y="2417763"/>
          <p14:tracePt t="8463" x="1446213" y="2357438"/>
          <p14:tracePt t="8476" x="1398588" y="2316163"/>
          <p14:tracePt t="8480" x="1350963" y="2262188"/>
          <p14:tracePt t="8493" x="1327150" y="2227263"/>
          <p14:tracePt t="8497" x="1316038" y="2197100"/>
          <p14:tracePt t="8510" x="1303338" y="2166938"/>
          <p14:tracePt t="8511" x="1298575" y="2136775"/>
          <p14:tracePt t="8518" x="1285875" y="2101850"/>
          <p14:tracePt t="8527" x="1274763" y="2071688"/>
          <p14:tracePt t="8534" x="1274763" y="2041525"/>
          <p14:tracePt t="8543" x="1262063" y="2012950"/>
          <p14:tracePt t="8550" x="1255713" y="1976438"/>
          <p14:tracePt t="8559" x="1255713" y="1946275"/>
          <p14:tracePt t="8566" x="1250950" y="1917700"/>
          <p14:tracePt t="8576" x="1250950" y="1887538"/>
          <p14:tracePt t="8582" x="1244600" y="1863725"/>
          <p14:tracePt t="8593" x="1231900" y="1851025"/>
          <p14:tracePt t="8598" x="1214438" y="1822450"/>
          <p14:tracePt t="8610" x="1196975" y="1792288"/>
          <p14:tracePt t="8614" x="1173163" y="1762125"/>
          <p14:tracePt t="8626" x="1143000" y="1727200"/>
          <p14:tracePt t="8630" x="1112838" y="1684338"/>
          <p14:tracePt t="8643" x="1084263" y="1655763"/>
          <p14:tracePt t="8647" x="1065213" y="1631950"/>
          <p14:tracePt t="8660" x="1054100" y="1608138"/>
          <p14:tracePt t="8663" x="1047750" y="1589088"/>
          <p14:tracePt t="8676" x="1041400" y="1571625"/>
          <p14:tracePt t="8680" x="1041400" y="1560513"/>
          <p14:tracePt t="8693" x="1030288" y="1530350"/>
          <p14:tracePt t="8696" x="1030288" y="1512888"/>
          <p14:tracePt t="8710" x="1030288" y="1482725"/>
          <p14:tracePt t="8711" x="1023938" y="1452563"/>
          <p14:tracePt t="8718" x="1023938" y="1428750"/>
          <p14:tracePt t="8727" x="1023938" y="1411288"/>
          <p14:tracePt t="8734" x="1023938" y="1398588"/>
          <p14:tracePt t="8743" x="1030288" y="1374775"/>
          <p14:tracePt t="8750" x="1030288" y="1363663"/>
          <p14:tracePt t="8760" x="1036638" y="1339850"/>
          <p14:tracePt t="8766" x="1047750" y="1316038"/>
          <p14:tracePt t="8776" x="1060450" y="1285875"/>
          <p14:tracePt t="8782" x="1071563" y="1274763"/>
          <p14:tracePt t="8793" x="1071563" y="1255713"/>
          <p14:tracePt t="8798" x="1089025" y="1244600"/>
          <p14:tracePt t="8810" x="1108075" y="1220788"/>
          <p14:tracePt t="8814" x="1136650" y="1196975"/>
          <p14:tracePt t="8826" x="1155700" y="1179513"/>
          <p14:tracePt t="8830" x="1208088" y="1155700"/>
          <p14:tracePt t="8844" x="1250950" y="1131888"/>
          <p14:tracePt t="8848" x="1316038" y="1108075"/>
          <p14:tracePt t="8860" x="1374775" y="1095375"/>
          <p14:tracePt t="8863" x="1446213" y="1089025"/>
          <p14:tracePt t="8876" x="1517650" y="1089025"/>
          <p14:tracePt t="8880" x="1571625" y="1089025"/>
          <p14:tracePt t="8893" x="1631950" y="1089025"/>
          <p14:tracePt t="8896" x="1690688" y="1089025"/>
          <p14:tracePt t="8910" x="1738313" y="1089025"/>
          <p14:tracePt t="8911" x="1792288" y="1089025"/>
          <p14:tracePt t="8918" x="1851025" y="1101725"/>
          <p14:tracePt t="8927" x="1898650" y="1125538"/>
          <p14:tracePt t="8934" x="1958975" y="1131888"/>
          <p14:tracePt t="8943" x="2024063" y="1149350"/>
          <p14:tracePt t="8950" x="2078038" y="1155700"/>
          <p14:tracePt t="8959" x="2149475" y="1173163"/>
          <p14:tracePt t="8966" x="2227263" y="1179513"/>
          <p14:tracePt t="8977" x="2298700" y="1184275"/>
          <p14:tracePt t="8982" x="2381250" y="1203325"/>
          <p14:tracePt t="8993" x="2452688" y="1214438"/>
          <p14:tracePt t="8998" x="2524125" y="1231900"/>
          <p14:tracePt t="9010" x="2595563" y="1255713"/>
          <p14:tracePt t="9014" x="2655888" y="1274763"/>
          <p14:tracePt t="9026" x="2714625" y="1285875"/>
          <p14:tracePt t="9030" x="2792413" y="1309688"/>
          <p14:tracePt t="9043" x="2851150" y="1339850"/>
          <p14:tracePt t="9047" x="2917825" y="1350963"/>
          <p14:tracePt t="9060" x="3000375" y="1374775"/>
          <p14:tracePt t="9064" x="3078163" y="1387475"/>
          <p14:tracePt t="9076" x="3179763" y="1398588"/>
          <p14:tracePt t="9080" x="3275013" y="1411288"/>
          <p14:tracePt t="9093" x="3363913" y="1428750"/>
          <p14:tracePt t="9096" x="3459163" y="1435100"/>
          <p14:tracePt t="9110" x="3554413" y="1452563"/>
          <p14:tracePt t="9110" x="3656013" y="1470025"/>
          <p14:tracePt t="9118" x="3732213" y="1493838"/>
          <p14:tracePt t="9127" x="3827463" y="1524000"/>
          <p14:tracePt t="9134" x="3929063" y="1571625"/>
          <p14:tracePt t="9143" x="4030663" y="1612900"/>
          <p14:tracePt t="9150" x="4132263" y="1655763"/>
          <p14:tracePt t="9160" x="4238625" y="1703388"/>
          <p14:tracePt t="9166" x="4340225" y="1744663"/>
          <p14:tracePt t="9176" x="4441825" y="1785938"/>
          <p14:tracePt t="9182" x="4548188" y="1822450"/>
          <p14:tracePt t="9195" x="4637088" y="1839913"/>
          <p14:tracePt t="9199" x="4738688" y="1863725"/>
          <p14:tracePt t="9212" x="4833938" y="1881188"/>
          <p14:tracePt t="9216" x="4905375" y="1887538"/>
          <p14:tracePt t="9229" x="4976813" y="1911350"/>
          <p14:tracePt t="9232" x="5041900" y="1941513"/>
          <p14:tracePt t="9246" x="5065713" y="1965325"/>
          <p14:tracePt t="9247" x="5126038" y="2000250"/>
          <p14:tracePt t="9254" x="5160963" y="2036763"/>
          <p14:tracePt t="9263" x="5208588" y="2060575"/>
          <p14:tracePt t="9270" x="5245100" y="2095500"/>
          <p14:tracePt t="9280" x="5280025" y="2125663"/>
          <p14:tracePt t="9286" x="5310188" y="2155825"/>
          <p14:tracePt t="9296" x="5346700" y="2184400"/>
          <p14:tracePt t="9302" x="5381625" y="2208213"/>
          <p14:tracePt t="9312" x="5399088" y="2232025"/>
          <p14:tracePt t="9318" x="5422900" y="2255838"/>
          <p14:tracePt t="9330" x="5446713" y="2298700"/>
          <p14:tracePt t="9334" x="5465763" y="2327275"/>
          <p14:tracePt t="9347" x="5500688" y="2381250"/>
          <p14:tracePt t="9350" x="5548313" y="2452688"/>
          <p14:tracePt t="9362" x="5608638" y="2530475"/>
          <p14:tracePt t="9366" x="5680075" y="2619375"/>
          <p14:tracePt t="9379" x="5751513" y="2714625"/>
          <p14:tracePt t="9383" x="5827713" y="2798763"/>
          <p14:tracePt t="9396" x="5899150" y="2857500"/>
          <p14:tracePt t="9399" x="5970588" y="2898775"/>
          <p14:tracePt t="9412" x="6042025" y="2941638"/>
          <p14:tracePt t="9416" x="6126163" y="2976563"/>
          <p14:tracePt t="9429" x="6173788" y="3006725"/>
          <p14:tracePt t="9432" x="6232525" y="3036888"/>
          <p14:tracePt t="9446" x="6286500" y="3065463"/>
          <p14:tracePt t="9447" x="6316663" y="3084513"/>
          <p14:tracePt t="9454" x="6346825" y="3113088"/>
          <p14:tracePt t="9463" x="6357938" y="3132138"/>
          <p14:tracePt t="9470" x="6357938" y="3136900"/>
          <p14:tracePt t="9480" x="6357938" y="3149600"/>
          <p14:tracePt t="9486" x="6357938" y="3155950"/>
          <p14:tracePt t="9497" x="6357938" y="3160713"/>
          <p14:tracePt t="9502" x="6340475" y="3179763"/>
          <p14:tracePt t="9512" x="6303963" y="3197225"/>
          <p14:tracePt t="9518" x="6275388" y="3221038"/>
          <p14:tracePt t="9529" x="6232525" y="3255963"/>
          <p14:tracePt t="9534" x="6197600" y="3303588"/>
          <p14:tracePt t="9546" x="6161088" y="3351213"/>
          <p14:tracePt t="9550" x="6113463" y="3398838"/>
          <p14:tracePt t="9563" x="6072188" y="3446463"/>
          <p14:tracePt t="9566" x="6030913" y="3494088"/>
          <p14:tracePt t="9579" x="5976938" y="3548063"/>
          <p14:tracePt t="9583" x="5929313" y="3589338"/>
          <p14:tracePt t="9596" x="5888038" y="3619500"/>
          <p14:tracePt t="9600" x="5840413" y="3649663"/>
          <p14:tracePt t="9612" x="5792788" y="3673475"/>
          <p14:tracePt t="9616" x="5745163" y="3703638"/>
          <p14:tracePt t="9629" x="5703888" y="3732213"/>
          <p14:tracePt t="9633" x="5656263" y="3768725"/>
          <p14:tracePt t="9646" x="5608638" y="3810000"/>
          <p14:tracePt t="9647" x="5548313" y="3857625"/>
          <p14:tracePt t="9654" x="5483225" y="3898900"/>
          <p14:tracePt t="9663" x="5411788" y="3946525"/>
          <p14:tracePt t="9670" x="5340350" y="3983038"/>
          <p14:tracePt t="9679" x="5268913" y="4013200"/>
          <p14:tracePt t="9686" x="5203825" y="4037013"/>
          <p14:tracePt t="9696" x="5132388" y="4060825"/>
          <p14:tracePt t="9702" x="5065713" y="4084638"/>
          <p14:tracePt t="9713" x="4994275" y="4095750"/>
          <p14:tracePt t="9718" x="4935538" y="4119563"/>
          <p14:tracePt t="9729" x="4864100" y="4137025"/>
          <p14:tracePt t="9734" x="4786313" y="4156075"/>
          <p14:tracePt t="9746" x="4703763" y="4167188"/>
          <p14:tracePt t="9750" x="4613275" y="4173538"/>
          <p14:tracePt t="9762" x="4524375" y="4191000"/>
          <p14:tracePt t="9766" x="4441825" y="4191000"/>
          <p14:tracePt t="9779" x="4370388" y="4191000"/>
          <p14:tracePt t="9782" x="4303713" y="4191000"/>
          <p14:tracePt t="9796" x="4256088" y="4197350"/>
          <p14:tracePt t="9799" x="4203700" y="4214813"/>
          <p14:tracePt t="9813" x="4149725" y="4232275"/>
          <p14:tracePt t="9816" x="4102100" y="4244975"/>
          <p14:tracePt t="9829" x="4048125" y="4268788"/>
          <p14:tracePt t="9832" x="3989388" y="4292600"/>
          <p14:tracePt t="9847" x="3922713" y="4303713"/>
          <p14:tracePt t="9847" x="3851275" y="4333875"/>
          <p14:tracePt t="9854" x="3786188" y="4340225"/>
          <p14:tracePt t="9864" x="3708400" y="4364038"/>
          <p14:tracePt t="9870" x="3636963" y="4370388"/>
          <p14:tracePt t="9879" x="3571875" y="4370388"/>
          <p14:tracePt t="9886" x="3506788" y="4370388"/>
          <p14:tracePt t="9896" x="3452813" y="4370388"/>
          <p14:tracePt t="9902" x="3405188" y="4370388"/>
          <p14:tracePt t="9913" x="3357563" y="4370388"/>
          <p14:tracePt t="9918" x="3309938" y="4381500"/>
          <p14:tracePt t="9929" x="3268663" y="4387850"/>
          <p14:tracePt t="9934" x="3227388" y="4394200"/>
          <p14:tracePt t="9946" x="3179763" y="4394200"/>
          <p14:tracePt t="9950" x="3149600" y="4394200"/>
          <p14:tracePt t="9962" x="3108325" y="4394200"/>
          <p14:tracePt t="9966" x="3065463" y="4394200"/>
          <p14:tracePt t="9979" x="3017838" y="4394200"/>
          <p14:tracePt t="9982" x="2976563" y="4394200"/>
          <p14:tracePt t="9996" x="2928938" y="4394200"/>
          <p14:tracePt t="9999" x="2881313" y="4394200"/>
          <p14:tracePt t="10012" x="2833688" y="4394200"/>
          <p14:tracePt t="10015" x="2792413" y="4394200"/>
          <p14:tracePt t="10030" x="2751138" y="4394200"/>
          <p14:tracePt t="10030" x="2714625" y="4394200"/>
          <p14:tracePt t="10038" x="2708275" y="4381500"/>
          <p14:tracePt t="10047" x="2673350" y="4364038"/>
          <p14:tracePt t="10054" x="2643188" y="4346575"/>
          <p14:tracePt t="10063" x="2619375" y="4333875"/>
          <p14:tracePt t="10070" x="2565400" y="4316413"/>
          <p14:tracePt t="10080" x="2513013" y="4310063"/>
          <p14:tracePt t="10086" x="2465388" y="4298950"/>
          <p14:tracePt t="10097" x="2417763" y="4292600"/>
          <p14:tracePt t="10102" x="2387600" y="4286250"/>
          <p14:tracePt t="10113" x="2339975" y="4275138"/>
          <p14:tracePt t="10118" x="2303463" y="4275138"/>
          <p14:tracePt t="10130" x="2255838" y="4268788"/>
          <p14:tracePt t="10134" x="2214563" y="4251325"/>
          <p14:tracePt t="10146" x="2166938" y="4244975"/>
          <p14:tracePt t="10150" x="2125663" y="4227513"/>
          <p14:tracePt t="10163" x="2071688" y="4214813"/>
          <p14:tracePt t="10166" x="2006600" y="4197350"/>
          <p14:tracePt t="10179" x="1941513" y="4191000"/>
          <p14:tracePt t="10182" x="1893888" y="4173538"/>
          <p14:tracePt t="10196" x="1839913" y="4167188"/>
          <p14:tracePt t="10199" x="1785938" y="4156075"/>
          <p14:tracePt t="10213" x="1744663" y="4149725"/>
          <p14:tracePt t="10216" x="1708150" y="4149725"/>
          <p14:tracePt t="10229" x="1684338" y="4137025"/>
          <p14:tracePt t="10233" x="1660525" y="4125913"/>
          <p14:tracePt t="10247" x="1655763" y="4113213"/>
          <p14:tracePt t="10248" x="1631950" y="4095750"/>
          <p14:tracePt t="10254" x="1631950" y="4084638"/>
          <p14:tracePt t="10264" x="1631950" y="4078288"/>
          <p14:tracePt t="10270" x="1625600" y="4065588"/>
          <p14:tracePt t="10280" x="1619250" y="4030663"/>
          <p14:tracePt t="10286" x="1612900" y="4000500"/>
          <p14:tracePt t="10296" x="1608138" y="3959225"/>
          <p14:tracePt t="10302" x="1601788" y="3911600"/>
          <p14:tracePt t="10313" x="1589088" y="3846513"/>
          <p14:tracePt t="10318" x="1577975" y="3779838"/>
          <p14:tracePt t="10329" x="1565275" y="3703638"/>
          <p14:tracePt t="10334" x="1547813" y="3625850"/>
          <p14:tracePt t="10346" x="1536700" y="3548063"/>
          <p14:tracePt t="10350" x="1524000" y="3452813"/>
          <p14:tracePt t="10363" x="1512888" y="3363913"/>
          <p14:tracePt t="10366" x="1506538" y="3262313"/>
          <p14:tracePt t="10379" x="1489075" y="3155950"/>
          <p14:tracePt t="10383" x="1482725" y="3054350"/>
          <p14:tracePt t="10397" x="1465263" y="2959100"/>
          <p14:tracePt t="10400" x="1446213" y="2863850"/>
          <p14:tracePt t="10413" x="1417638" y="2768600"/>
          <p14:tracePt t="10416" x="1387475" y="2673350"/>
          <p14:tracePt t="10430" x="1363663" y="2584450"/>
          <p14:tracePt t="10431" x="1339850" y="2500313"/>
          <p14:tracePt t="10438" x="1316038" y="2446338"/>
          <p14:tracePt t="10447" x="1298575" y="2393950"/>
          <p14:tracePt t="10454" x="1274763" y="2346325"/>
          <p14:tracePt t="10463" x="1262063" y="2322513"/>
          <p14:tracePt t="10470" x="1250950" y="2286000"/>
          <p14:tracePt t="10480" x="1238250" y="2274888"/>
          <p14:tracePt t="10486" x="1227138" y="2244725"/>
          <p14:tracePt t="10497" x="1227138" y="2220913"/>
          <p14:tracePt t="10502" x="1227138" y="2197100"/>
          <p14:tracePt t="10513" x="1227138" y="2155825"/>
          <p14:tracePt t="10518" x="1227138" y="2112963"/>
          <p14:tracePt t="10531" x="1227138" y="2065338"/>
          <p14:tracePt t="10534" x="1227138" y="2030413"/>
          <p14:tracePt t="10546" x="1227138" y="1989138"/>
          <p14:tracePt t="10550" x="1227138" y="1946275"/>
          <p14:tracePt t="10563" x="1227138" y="1917700"/>
          <p14:tracePt t="10566" x="1227138" y="1887538"/>
          <p14:tracePt t="10579" x="1227138" y="1857375"/>
          <p14:tracePt t="10583" x="1227138" y="1822450"/>
          <p14:tracePt t="10596" x="1227138" y="1792288"/>
          <p14:tracePt t="10599" x="1231900" y="1755775"/>
          <p14:tracePt t="10613" x="1238250" y="1731963"/>
          <p14:tracePt t="10616" x="1238250" y="1703388"/>
          <p14:tracePt t="10630" x="1238250" y="1679575"/>
          <p14:tracePt t="10631" x="1250950" y="1660525"/>
          <p14:tracePt t="10646" x="1250950" y="1655763"/>
          <p14:tracePt t="10654" x="1250950" y="1636713"/>
          <p14:tracePt t="10663" x="1255713" y="1612900"/>
          <p14:tracePt t="10670" x="1274763" y="1589088"/>
          <p14:tracePt t="10679" x="1279525" y="1565275"/>
          <p14:tracePt t="10686" x="1285875" y="1547813"/>
          <p14:tracePt t="10695" x="1309688" y="1524000"/>
          <p14:tracePt t="10702" x="1327150" y="1493838"/>
          <p14:tracePt t="10710" x="1346200" y="1482725"/>
          <p14:tracePt t="10718" x="1370013" y="1465263"/>
          <p14:tracePt t="10726" x="1404938" y="1441450"/>
          <p14:tracePt t="10734" x="1441450" y="1422400"/>
          <p14:tracePt t="10742" x="1482725" y="1404938"/>
          <p14:tracePt t="10750" x="1530350" y="1387475"/>
          <p14:tracePt t="10758" x="1584325" y="1363663"/>
          <p14:tracePt t="10766" x="1619250" y="1346200"/>
          <p14:tracePt t="10774" x="1679575" y="1322388"/>
          <p14:tracePt t="10782" x="1751013" y="1285875"/>
          <p14:tracePt t="10790" x="1809750" y="1268413"/>
          <p14:tracePt t="10798" x="1874838" y="1238250"/>
          <p14:tracePt t="10806" x="1935163" y="1220788"/>
          <p14:tracePt t="10814" x="1989138" y="1203325"/>
          <p14:tracePt t="10822" x="2036763" y="1190625"/>
          <p14:tracePt t="10830" x="2084388" y="1173163"/>
          <p14:tracePt t="10838" x="2119313" y="1160463"/>
          <p14:tracePt t="10847" x="2160588" y="1155700"/>
          <p14:tracePt t="10854" x="2197100" y="1143000"/>
          <p14:tracePt t="10864" x="2232025" y="1136650"/>
          <p14:tracePt t="10870" x="2274888" y="1136650"/>
          <p14:tracePt t="10880" x="2316163" y="1136650"/>
          <p14:tracePt t="10886" x="2370138" y="1136650"/>
          <p14:tracePt t="10897" x="2417763" y="1143000"/>
          <p14:tracePt t="10902" x="2465388" y="1155700"/>
          <p14:tracePt t="10914" x="2524125" y="1179513"/>
          <p14:tracePt t="10918" x="2589213" y="1208088"/>
          <p14:tracePt t="10930" x="2667000" y="1250950"/>
          <p14:tracePt t="10935" x="2744788" y="1274763"/>
          <p14:tracePt t="10947" x="2827338" y="1309688"/>
          <p14:tracePt t="10950" x="2917825" y="1333500"/>
          <p14:tracePt t="10963" x="2994025" y="1357313"/>
          <p14:tracePt t="10967" x="3065463" y="1381125"/>
          <p14:tracePt t="10980" x="3143250" y="1398588"/>
          <p14:tracePt t="10984" x="3208338" y="1422400"/>
          <p14:tracePt t="10997" x="3275013" y="1441450"/>
          <p14:tracePt t="11000" x="3351213" y="1458913"/>
          <p14:tracePt t="11014" x="3435350" y="1489075"/>
          <p14:tracePt t="11014" x="3506788" y="1512888"/>
          <p14:tracePt t="11022" x="3613150" y="1541463"/>
          <p14:tracePt t="11031" x="3697288" y="1571625"/>
          <p14:tracePt t="11038" x="3810000" y="1608138"/>
          <p14:tracePt t="11047" x="3898900" y="1631950"/>
          <p14:tracePt t="11054" x="3983038" y="1660525"/>
          <p14:tracePt t="11064" x="4060825" y="1690688"/>
          <p14:tracePt t="11070" x="4149725" y="1727200"/>
          <p14:tracePt t="11080" x="4221163" y="1762125"/>
          <p14:tracePt t="11086" x="4298950" y="1792288"/>
          <p14:tracePt t="11097" x="4370388" y="1827213"/>
          <p14:tracePt t="11102" x="4429125" y="1857375"/>
          <p14:tracePt t="11114" x="4494213" y="1893888"/>
          <p14:tracePt t="11118" x="4554538" y="1928813"/>
          <p14:tracePt t="11130" x="4608513" y="1965325"/>
          <p14:tracePt t="11134" x="4660900" y="2000250"/>
          <p14:tracePt t="11147" x="4703763" y="2041525"/>
          <p14:tracePt t="11150" x="4745038" y="2089150"/>
          <p14:tracePt t="11163" x="4786313" y="2143125"/>
          <p14:tracePt t="11167" x="4840288" y="2214563"/>
          <p14:tracePt t="11180" x="4887913" y="2279650"/>
          <p14:tracePt t="11183" x="4935538" y="2346325"/>
          <p14:tracePt t="11197" x="4976813" y="2417763"/>
          <p14:tracePt t="11200" x="5018088" y="2482850"/>
          <p14:tracePt t="11214" x="5054600" y="2530475"/>
          <p14:tracePt t="11216" x="5095875" y="2584450"/>
          <p14:tracePt t="11231" x="5173663" y="2667000"/>
          <p14:tracePt t="11238" x="5203825" y="2703513"/>
          <p14:tracePt t="11247" x="5238750" y="2744788"/>
          <p14:tracePt t="11254" x="5262563" y="2798763"/>
          <p14:tracePt t="11264" x="5316538" y="2870200"/>
          <p14:tracePt t="11270" x="5357813" y="2946400"/>
          <p14:tracePt t="11280" x="5418138" y="3030538"/>
          <p14:tracePt t="11286" x="5476875" y="3132138"/>
          <p14:tracePt t="11297" x="5554663" y="3232150"/>
          <p14:tracePt t="11302" x="5613400" y="3322638"/>
          <p14:tracePt t="11314" x="5667375" y="3398838"/>
          <p14:tracePt t="11318" x="5715000" y="3489325"/>
          <p14:tracePt t="11330" x="5745163" y="3560763"/>
          <p14:tracePt t="11334" x="5780088" y="3643313"/>
          <p14:tracePt t="11347" x="5810250" y="3721100"/>
          <p14:tracePt t="11350" x="5834063" y="3786188"/>
          <p14:tracePt t="11364" x="5846763" y="3846513"/>
          <p14:tracePt t="11367" x="5846763" y="3894138"/>
          <p14:tracePt t="11380" x="5846763" y="3935413"/>
          <p14:tracePt t="11383" x="5840413" y="3983038"/>
          <p14:tracePt t="11397" x="5816600" y="4030663"/>
          <p14:tracePt t="11400" x="5786438" y="4084638"/>
          <p14:tracePt t="11414" x="5762625" y="4132263"/>
          <p14:tracePt t="11415" x="5732463" y="4197350"/>
          <p14:tracePt t="11422" x="5697538" y="4244975"/>
          <p14:tracePt t="11431" x="5667375" y="4292600"/>
          <p14:tracePt t="11438" x="5619750" y="4327525"/>
          <p14:tracePt t="11447" x="5578475" y="4351338"/>
          <p14:tracePt t="11454" x="5530850" y="4370388"/>
          <p14:tracePt t="11464" x="5476875" y="4394200"/>
          <p14:tracePt t="11470" x="5405438" y="4418013"/>
          <p14:tracePt t="11480" x="5346700" y="4429125"/>
          <p14:tracePt t="11486" x="5286375" y="4452938"/>
          <p14:tracePt t="11498" x="5221288" y="4476750"/>
          <p14:tracePt t="11502" x="5149850" y="4506913"/>
          <p14:tracePt t="11514" x="5072063" y="4541838"/>
          <p14:tracePt t="11518" x="5000625" y="4572000"/>
          <p14:tracePt t="11530" x="4922838" y="4602163"/>
          <p14:tracePt t="11534" x="4846638" y="4637088"/>
          <p14:tracePt t="11547" x="4756150" y="4667250"/>
          <p14:tracePt t="11550" x="4679950" y="4697413"/>
          <p14:tracePt t="11563" x="4589463" y="4714875"/>
          <p14:tracePt t="11566" x="4500563" y="4732338"/>
          <p14:tracePt t="11580" x="4411663" y="4751388"/>
          <p14:tracePt t="11583" x="4327525" y="4762500"/>
          <p14:tracePt t="11597" x="4244975" y="4779963"/>
          <p14:tracePt t="11600" x="4160838" y="4810125"/>
          <p14:tracePt t="11614" x="4102100" y="4833938"/>
          <p14:tracePt t="11616" x="4037013" y="4857750"/>
          <p14:tracePt t="11630" x="3970338" y="4887913"/>
          <p14:tracePt t="11631" x="3911600" y="4911725"/>
          <p14:tracePt t="11638" x="3851275" y="4935538"/>
          <p14:tracePt t="11647" x="3798888" y="4965700"/>
          <p14:tracePt t="11654" x="3738563" y="4983163"/>
          <p14:tracePt t="11664" x="3690938" y="4989513"/>
          <p14:tracePt t="11670" x="3649663" y="5000625"/>
          <p14:tracePt t="11680" x="3608388" y="5006975"/>
          <p14:tracePt t="11686" x="3565525" y="5006975"/>
          <p14:tracePt t="11697" x="3524250" y="5006975"/>
          <p14:tracePt t="11702" x="3482975" y="5006975"/>
          <p14:tracePt t="11714" x="3452813" y="5006975"/>
          <p14:tracePt t="11718" x="3429000" y="5006975"/>
          <p14:tracePt t="11730" x="3405188" y="5006975"/>
          <p14:tracePt t="11734" x="3387725" y="5013325"/>
          <p14:tracePt t="11747" x="3370263" y="5013325"/>
          <p14:tracePt t="11750" x="3333750" y="5018088"/>
          <p14:tracePt t="11764" x="3309938" y="5018088"/>
          <p14:tracePt t="11766" x="3286125" y="5018088"/>
          <p14:tracePt t="11781" x="3251200" y="5018088"/>
          <p14:tracePt t="11783" x="3214688" y="5018088"/>
          <p14:tracePt t="11797" x="3184525" y="5018088"/>
          <p14:tracePt t="11799" x="3136900" y="5013325"/>
          <p14:tracePt t="11814" x="3108325" y="5013325"/>
          <p14:tracePt t="11814" x="3071813" y="5006975"/>
          <p14:tracePt t="11822" x="3041650" y="5000625"/>
          <p14:tracePt t="11830" x="3000375" y="4994275"/>
          <p14:tracePt t="11838" x="2976563" y="4989513"/>
          <p14:tracePt t="11848" x="2946400" y="4989513"/>
          <p14:tracePt t="11854" x="2917825" y="4976813"/>
          <p14:tracePt t="11864" x="2898775" y="4965700"/>
          <p14:tracePt t="11870" x="2870200" y="4953000"/>
          <p14:tracePt t="11880" x="2822575" y="4946650"/>
          <p14:tracePt t="11886" x="2768600" y="4929188"/>
          <p14:tracePt t="11897" x="2727325" y="4905375"/>
          <p14:tracePt t="11902" x="2667000" y="4899025"/>
          <p14:tracePt t="11914" x="2613025" y="4875213"/>
          <p14:tracePt t="11918" x="2571750" y="4864100"/>
          <p14:tracePt t="11930" x="2530475" y="4851400"/>
          <p14:tracePt t="11934" x="2500313" y="4840288"/>
          <p14:tracePt t="11947" x="2470150" y="4822825"/>
          <p14:tracePt t="11950" x="2446338" y="4810125"/>
          <p14:tracePt t="11964" x="2422525" y="4792663"/>
          <p14:tracePt t="11967" x="2398713" y="4779963"/>
          <p14:tracePt t="11980" x="2370138" y="4768850"/>
          <p14:tracePt t="11984" x="2333625" y="4751388"/>
          <p14:tracePt t="11997" x="2286000" y="4732338"/>
          <p14:tracePt t="12000" x="2232025" y="4708525"/>
          <p14:tracePt t="12014" x="2190750" y="4703763"/>
          <p14:tracePt t="12015" x="2143125" y="4691063"/>
          <p14:tracePt t="12022" x="2101850" y="4679950"/>
          <p14:tracePt t="12030" x="2060575" y="4667250"/>
          <p14:tracePt t="12038" x="2036763" y="4656138"/>
          <p14:tracePt t="12047" x="2000250" y="4637088"/>
          <p14:tracePt t="12054" x="1976438" y="4625975"/>
          <p14:tracePt t="12064" x="1946275" y="4602163"/>
          <p14:tracePt t="12070" x="1922463" y="4578350"/>
          <p14:tracePt t="12080" x="1881188" y="4548188"/>
          <p14:tracePt t="12086" x="1846263" y="4518025"/>
          <p14:tracePt t="12097" x="1816100" y="4483100"/>
          <p14:tracePt t="12102" x="1768475" y="4441825"/>
          <p14:tracePt t="12114" x="1731963" y="4411663"/>
          <p14:tracePt t="12118" x="1684338" y="4351338"/>
          <p14:tracePt t="12130" x="1643063" y="4292600"/>
          <p14:tracePt t="12134" x="1612900" y="4232275"/>
          <p14:tracePt t="12147" x="1589088" y="4156075"/>
          <p14:tracePt t="12150" x="1554163" y="4060825"/>
          <p14:tracePt t="12164" x="1506538" y="3965575"/>
          <p14:tracePt t="12167" x="1465263" y="3857625"/>
          <p14:tracePt t="12180" x="1422400" y="3727450"/>
          <p14:tracePt t="12184" x="1398588" y="3619500"/>
          <p14:tracePt t="12198" x="1350963" y="3489325"/>
          <p14:tracePt t="12200" x="1322388" y="3346450"/>
          <p14:tracePt t="12214" x="1285875" y="3197225"/>
          <p14:tracePt t="12215" x="1238250" y="3048000"/>
          <p14:tracePt t="12222" x="1173163" y="2863850"/>
          <p14:tracePt t="12231" x="1125538" y="2708275"/>
          <p14:tracePt t="12238" x="1077913" y="2571750"/>
          <p14:tracePt t="12248" x="1023938" y="2446338"/>
          <p14:tracePt t="12254" x="976313" y="2333625"/>
          <p14:tracePt t="12264" x="941388" y="2251075"/>
          <p14:tracePt t="12270" x="898525" y="2143125"/>
          <p14:tracePt t="12280" x="869950" y="2060575"/>
          <p14:tracePt t="12286" x="846138" y="1993900"/>
          <p14:tracePt t="12297" x="846138" y="1941513"/>
          <p14:tracePt t="12302" x="839788" y="1893888"/>
          <p14:tracePt t="12314" x="833438" y="1851025"/>
          <p14:tracePt t="12318" x="833438" y="1827213"/>
          <p14:tracePt t="12330" x="833438" y="1809750"/>
          <p14:tracePt t="12334" x="833438" y="1785938"/>
          <p14:tracePt t="12347" x="850900" y="1768475"/>
          <p14:tracePt t="12351" x="874713" y="1744663"/>
          <p14:tracePt t="12364" x="917575" y="1727200"/>
          <p14:tracePt t="12367" x="958850" y="1708150"/>
          <p14:tracePt t="12380" x="1000125" y="1703388"/>
          <p14:tracePt t="12384" x="1054100" y="1690688"/>
          <p14:tracePt t="12397" x="1131888" y="1684338"/>
          <p14:tracePt t="12400" x="1208088" y="1684338"/>
          <p14:tracePt t="12414" x="1274763" y="1684338"/>
          <p14:tracePt t="12415" x="1350963" y="1684338"/>
          <p14:tracePt t="12422" x="1428750" y="1684338"/>
          <p14:tracePt t="12431" x="1489075" y="1690688"/>
          <p14:tracePt t="12438" x="1571625" y="1703388"/>
          <p14:tracePt t="12447" x="1679575" y="1727200"/>
          <p14:tracePt t="12454" x="1755775" y="1755775"/>
          <p14:tracePt t="12464" x="1857375" y="1774825"/>
          <p14:tracePt t="12470" x="1952625" y="1798638"/>
          <p14:tracePt t="12481" x="2047875" y="1809750"/>
          <p14:tracePt t="12486" x="2143125" y="1827213"/>
          <p14:tracePt t="12498" x="2232025" y="1839913"/>
          <p14:tracePt t="12502" x="2322513" y="1857375"/>
          <p14:tracePt t="12514" x="2417763" y="1881188"/>
          <p14:tracePt t="12518" x="2513013" y="1905000"/>
          <p14:tracePt t="12531" x="2619375" y="1941513"/>
          <p14:tracePt t="12534" x="2703513" y="1965325"/>
          <p14:tracePt t="12547" x="2792413" y="1993900"/>
          <p14:tracePt t="12550" x="2857500" y="2017713"/>
          <p14:tracePt t="12564" x="2941638" y="2060575"/>
          <p14:tracePt t="12567" x="3030538" y="2084388"/>
          <p14:tracePt t="12581" x="3119438" y="2112963"/>
          <p14:tracePt t="12584" x="3214688" y="2136775"/>
          <p14:tracePt t="12597" x="3327400" y="2149475"/>
          <p14:tracePt t="12600" x="3459163" y="2166938"/>
          <p14:tracePt t="12614" x="3571875" y="2179638"/>
          <p14:tracePt t="12615" x="3721100" y="2203450"/>
          <p14:tracePt t="12622" x="3881438" y="2232025"/>
          <p14:tracePt t="12630" x="4006850" y="2274888"/>
          <p14:tracePt t="12638" x="4132263" y="2316163"/>
          <p14:tracePt t="12648" x="4208463" y="2339975"/>
          <p14:tracePt t="12654" x="4292600" y="2381250"/>
          <p14:tracePt t="12664" x="4364038" y="2411413"/>
          <p14:tracePt t="12670" x="4411663" y="2446338"/>
          <p14:tracePt t="12681" x="4459288" y="2482850"/>
          <p14:tracePt t="12686" x="4494213" y="2517775"/>
          <p14:tracePt t="12698" x="4513263" y="2541588"/>
          <p14:tracePt t="12702" x="4530725" y="2560638"/>
          <p14:tracePt t="12714" x="4541838" y="2578100"/>
          <p14:tracePt t="12734" x="4548188" y="2584450"/>
          <p14:tracePt t="12774" x="4541838" y="2589213"/>
          <p14:tracePt t="12782" x="4530725" y="2595563"/>
          <p14:tracePt t="12790" x="4524375" y="2601913"/>
          <p14:tracePt t="12798" x="4518025" y="2601913"/>
          <p14:tracePt t="12806" x="4506913" y="2608263"/>
          <p14:tracePt t="12814" x="4500563" y="2613025"/>
          <p14:tracePt t="12822" x="4489450" y="2619375"/>
          <p14:tracePt t="12830" x="4489450" y="2625725"/>
          <p14:tracePt t="12838" x="4483100" y="2632075"/>
          <p14:tracePt t="12854" x="4476750" y="2643188"/>
          <p14:tracePt t="12878" x="4476750" y="2649538"/>
          <p14:tracePt t="12902" x="4476750" y="2655888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Screen shot 2014-03-25 at 13.31.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884613"/>
            <a:ext cx="6235602" cy="577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61E880-EB10-454F-A424-0D7A12E9FE1B}"/>
              </a:ext>
            </a:extLst>
          </p:cNvPr>
          <p:cNvSpPr txBox="1"/>
          <p:nvPr/>
        </p:nvSpPr>
        <p:spPr>
          <a:xfrm>
            <a:off x="6744072" y="5142390"/>
            <a:ext cx="47019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latin typeface="Calibri Light" panose="020F0302020204030204" pitchFamily="34" charset="0"/>
                <a:cs typeface="Calibri Light" panose="020F0302020204030204" pitchFamily="34" charset="0"/>
              </a:rPr>
              <a:t>quantitative theory for the transition</a:t>
            </a:r>
          </a:p>
          <a:p>
            <a:r>
              <a:rPr lang="en-US" b="0">
                <a:latin typeface="Calibri Light" panose="020F0302020204030204" pitchFamily="34" charset="0"/>
                <a:cs typeface="Calibri Light" panose="020F0302020204030204" pitchFamily="34" charset="0"/>
              </a:rPr>
              <a:t>from upper to lower bainite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800049-D75F-6D54-C6FA-1E26A395AB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3855"/>
    </mc:Choice>
    <mc:Fallback>
      <p:transition spd="slow" advClick="0" advTm="103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9" x="4465638" y="2667000"/>
          <p14:tracePt t="1030" x="4441825" y="2673350"/>
          <p14:tracePt t="1031" x="4429125" y="2684463"/>
          <p14:tracePt t="1038" x="4422775" y="2697163"/>
          <p14:tracePt t="1047" x="4411663" y="2708275"/>
          <p14:tracePt t="1054" x="4411663" y="2714625"/>
          <p14:tracePt t="1063" x="4418013" y="2732088"/>
          <p14:tracePt t="1078" x="4422775" y="2755900"/>
          <p14:tracePt t="1086" x="4435475" y="2792413"/>
          <p14:tracePt t="1094" x="4435475" y="2822575"/>
          <p14:tracePt t="1102" x="4446588" y="2863850"/>
          <p14:tracePt t="1110" x="4452938" y="2905125"/>
          <p14:tracePt t="1119" x="4459288" y="2941638"/>
          <p14:tracePt t="1126" x="4470400" y="2976563"/>
          <p14:tracePt t="1135" x="4483100" y="3006725"/>
          <p14:tracePt t="1142" x="4483100" y="3030538"/>
          <p14:tracePt t="1150" x="4489450" y="3054350"/>
          <p14:tracePt t="1158" x="4500563" y="3071813"/>
          <p14:tracePt t="1166" x="4518025" y="3108325"/>
          <p14:tracePt t="1174" x="4530725" y="3125788"/>
          <p14:tracePt t="1182" x="4554538" y="3179763"/>
          <p14:tracePt t="1190" x="4578350" y="3227388"/>
          <p14:tracePt t="1198" x="4595813" y="3279775"/>
          <p14:tracePt t="1206" x="4602163" y="3333750"/>
          <p14:tracePt t="1214" x="4602163" y="3387725"/>
          <p14:tracePt t="1222" x="4595813" y="3417888"/>
          <p14:tracePt t="1231" x="4578350" y="3435350"/>
          <p14:tracePt t="1238" x="4548188" y="3446463"/>
          <p14:tracePt t="1247" x="4518025" y="3465513"/>
          <p14:tracePt t="1254" x="4452938" y="3482975"/>
          <p14:tracePt t="1263" x="4387850" y="3482975"/>
          <p14:tracePt t="1270" x="4322763" y="3482975"/>
          <p14:tracePt t="1280" x="4275138" y="3482975"/>
          <p14:tracePt t="1286" x="4251325" y="3482975"/>
          <p14:tracePt t="1297" x="4232275" y="3470275"/>
          <p14:tracePt t="1302" x="4208463" y="3459163"/>
          <p14:tracePt t="1313" x="4191000" y="3435350"/>
          <p14:tracePt t="1319" x="4156075" y="3398838"/>
          <p14:tracePt t="1330" x="4125913" y="3351213"/>
          <p14:tracePt t="1335" x="4095750" y="3286125"/>
          <p14:tracePt t="1347" x="4048125" y="3208338"/>
          <p14:tracePt t="1352" x="4006850" y="3101975"/>
          <p14:tracePt t="1363" x="3970338" y="2994025"/>
          <p14:tracePt t="1369" x="3917950" y="2887663"/>
          <p14:tracePt t="1380" x="3881438" y="2786063"/>
          <p14:tracePt t="1386" x="3833813" y="2697163"/>
          <p14:tracePt t="1397" x="3786188" y="2619375"/>
          <p14:tracePt t="1402" x="3744913" y="2547938"/>
          <p14:tracePt t="1413" x="3703638" y="2500313"/>
          <p14:tracePt t="1418" x="3673475" y="2470150"/>
          <p14:tracePt t="1430" x="3608388" y="2435225"/>
          <p14:tracePt t="1438" x="3584575" y="2422525"/>
          <p14:tracePt t="1447" x="3571875" y="2417763"/>
          <p14:tracePt t="1454" x="3571875" y="2411413"/>
          <p14:tracePt t="1470" x="3565525" y="2411413"/>
          <p14:tracePt t="1480" x="3565525" y="2405063"/>
          <p14:tracePt t="1486" x="3565525" y="2393950"/>
          <p14:tracePt t="1497" x="3565525" y="2370138"/>
          <p14:tracePt t="1502" x="3541713" y="2339975"/>
          <p14:tracePt t="1513" x="3494088" y="2298700"/>
          <p14:tracePt t="1519" x="3441700" y="2255838"/>
          <p14:tracePt t="1530" x="3370263" y="2208213"/>
          <p14:tracePt t="1535" x="3309938" y="2179638"/>
          <p14:tracePt t="1547" x="3244850" y="2155825"/>
          <p14:tracePt t="1552" x="3179763" y="2132013"/>
          <p14:tracePt t="1563" x="3125788" y="2108200"/>
          <p14:tracePt t="1569" x="3078163" y="2101850"/>
          <p14:tracePt t="1580" x="3041650" y="2089150"/>
          <p14:tracePt t="1586" x="3013075" y="2078038"/>
          <p14:tracePt t="1597" x="2989263" y="2065338"/>
          <p14:tracePt t="1602" x="2976563" y="2054225"/>
          <p14:tracePt t="1613" x="2946400" y="2041525"/>
          <p14:tracePt t="1618" x="2922588" y="2036763"/>
          <p14:tracePt t="1630" x="2881313" y="2024063"/>
          <p14:tracePt t="1638" x="2870200" y="2024063"/>
          <p14:tracePt t="1654" x="2863850" y="2024063"/>
          <p14:tracePt t="1710" x="2863850" y="2017713"/>
          <p14:tracePt t="1735" x="2863850" y="2012950"/>
          <p14:tracePt t="1742" x="2857500" y="2012950"/>
          <p14:tracePt t="1758" x="2857500" y="2006600"/>
          <p14:tracePt t="1806" x="2857500" y="2000250"/>
          <p14:tracePt t="1814" x="2881313" y="1993900"/>
          <p14:tracePt t="1822" x="2922588" y="1982788"/>
          <p14:tracePt t="1830" x="2976563" y="1970088"/>
          <p14:tracePt t="1838" x="3048000" y="1958975"/>
          <p14:tracePt t="1847" x="3136900" y="1946275"/>
          <p14:tracePt t="1854" x="3251200" y="1935163"/>
          <p14:tracePt t="1863" x="3381375" y="1928813"/>
          <p14:tracePt t="1870" x="3517900" y="1911350"/>
          <p14:tracePt t="1878" x="3690938" y="1898650"/>
          <p14:tracePt t="1886" x="3894138" y="1898650"/>
          <p14:tracePt t="1894" x="4071938" y="1898650"/>
          <p14:tracePt t="1902" x="4256088" y="1898650"/>
          <p14:tracePt t="1910" x="4405313" y="1898650"/>
          <p14:tracePt t="1919" x="4565650" y="1898650"/>
          <p14:tracePt t="1926" x="4684713" y="1898650"/>
          <p14:tracePt t="1935" x="4816475" y="1887538"/>
          <p14:tracePt t="1942" x="4929188" y="1881188"/>
          <p14:tracePt t="1951" x="5048250" y="1863725"/>
          <p14:tracePt t="1958" x="5137150" y="1851025"/>
          <p14:tracePt t="1966" x="5227638" y="1827213"/>
          <p14:tracePt t="1974" x="5299075" y="1798638"/>
          <p14:tracePt t="1982" x="5357813" y="1768475"/>
          <p14:tracePt t="1990" x="5387975" y="1751013"/>
          <p14:tracePt t="1998" x="5405438" y="1731963"/>
          <p14:tracePt t="2006" x="5411788" y="1720850"/>
          <p14:tracePt t="2015" x="5418138" y="1708150"/>
          <p14:tracePt t="2022" x="5411788" y="1690688"/>
          <p14:tracePt t="2030" x="5399088" y="1684338"/>
          <p14:tracePt t="2038" x="5381625" y="1660525"/>
          <p14:tracePt t="2047" x="5351463" y="1643063"/>
          <p14:tracePt t="2054" x="5303838" y="1619250"/>
          <p14:tracePt t="2064" x="5256213" y="1601788"/>
          <p14:tracePt t="2070" x="5203825" y="1571625"/>
          <p14:tracePt t="2080" x="5137150" y="1547813"/>
          <p14:tracePt t="2086" x="5089525" y="1536700"/>
          <p14:tracePt t="2097" x="5024438" y="1517650"/>
          <p14:tracePt t="2102" x="4953000" y="1500188"/>
          <p14:tracePt t="2114" x="4864100" y="1470025"/>
          <p14:tracePt t="2119" x="4762500" y="1452563"/>
          <p14:tracePt t="2130" x="4619625" y="1417638"/>
          <p14:tracePt t="2135" x="4483100" y="1387475"/>
          <p14:tracePt t="2147" x="4340225" y="1339850"/>
          <p14:tracePt t="2152" x="4179888" y="1309688"/>
          <p14:tracePt t="2164" x="4037013" y="1298575"/>
          <p14:tracePt t="2169" x="3875088" y="1279525"/>
          <p14:tracePt t="2181" x="3732213" y="1255713"/>
          <p14:tracePt t="2185" x="3595688" y="1250950"/>
          <p14:tracePt t="2197" x="3452813" y="1250950"/>
          <p14:tracePt t="2202" x="3316288" y="1250950"/>
          <p14:tracePt t="2214" x="3190875" y="1250950"/>
          <p14:tracePt t="2215" x="3084513" y="1250950"/>
          <p14:tracePt t="2222" x="2989263" y="1268413"/>
          <p14:tracePt t="2230" x="2917825" y="1303338"/>
          <p14:tracePt t="2238" x="2851150" y="1346200"/>
          <p14:tracePt t="2247" x="2792413" y="1393825"/>
          <p14:tracePt t="2254" x="2755900" y="1441450"/>
          <p14:tracePt t="2264" x="2720975" y="1489075"/>
          <p14:tracePt t="2270" x="2684463" y="1541463"/>
          <p14:tracePt t="2281" x="2660650" y="1584325"/>
          <p14:tracePt t="2286" x="2636838" y="1631950"/>
          <p14:tracePt t="2297" x="2608263" y="1673225"/>
          <p14:tracePt t="2302" x="2584450" y="1708150"/>
          <p14:tracePt t="2314" x="2565400" y="1751013"/>
          <p14:tracePt t="2319" x="2547938" y="1785938"/>
          <p14:tracePt t="2330" x="2536825" y="1822450"/>
          <p14:tracePt t="2335" x="2530475" y="1851025"/>
          <p14:tracePt t="2347" x="2524125" y="1874838"/>
          <p14:tracePt t="2352" x="2524125" y="1898650"/>
          <p14:tracePt t="2364" x="2530475" y="1922463"/>
          <p14:tracePt t="2369" x="2541588" y="1952625"/>
          <p14:tracePt t="2380" x="2578100" y="1989138"/>
          <p14:tracePt t="2386" x="2613025" y="2030413"/>
          <p14:tracePt t="2397" x="2660650" y="2060575"/>
          <p14:tracePt t="2402" x="2714625" y="2089150"/>
          <p14:tracePt t="2414" x="2792413" y="2112963"/>
          <p14:tracePt t="2415" x="2863850" y="2136775"/>
          <p14:tracePt t="2422" x="2982913" y="2155825"/>
          <p14:tracePt t="2431" x="3113088" y="2155825"/>
          <p14:tracePt t="2438" x="3244850" y="2155825"/>
          <p14:tracePt t="2447" x="3387725" y="2155825"/>
          <p14:tracePt t="2454" x="3524250" y="2136775"/>
          <p14:tracePt t="2464" x="3697288" y="2112963"/>
          <p14:tracePt t="2470" x="3846513" y="2078038"/>
          <p14:tracePt t="2481" x="3994150" y="2030413"/>
          <p14:tracePt t="2486" x="4132263" y="1993900"/>
          <p14:tracePt t="2497" x="4256088" y="1946275"/>
          <p14:tracePt t="2502" x="4370388" y="1917700"/>
          <p14:tracePt t="2514" x="4452938" y="1887538"/>
          <p14:tracePt t="2519" x="4537075" y="1846263"/>
          <p14:tracePt t="2530" x="4602163" y="1816100"/>
          <p14:tracePt t="2535" x="4649788" y="1792288"/>
          <p14:tracePt t="2547" x="4679950" y="1762125"/>
          <p14:tracePt t="2552" x="4691063" y="1744663"/>
          <p14:tracePt t="2564" x="4691063" y="1738313"/>
          <p14:tracePt t="2569" x="4691063" y="1727200"/>
          <p14:tracePt t="2580" x="4691063" y="1714500"/>
          <p14:tracePt t="2585" x="4679950" y="1703388"/>
          <p14:tracePt t="2597" x="4643438" y="1684338"/>
          <p14:tracePt t="2602" x="4595813" y="1660525"/>
          <p14:tracePt t="2614" x="4537075" y="1649413"/>
          <p14:tracePt t="2615" x="4446588" y="1643063"/>
          <p14:tracePt t="2622" x="4351338" y="1643063"/>
          <p14:tracePt t="2631" x="4227513" y="1643063"/>
          <p14:tracePt t="2638" x="4095750" y="1643063"/>
          <p14:tracePt t="2647" x="3983038" y="1643063"/>
          <p14:tracePt t="2654" x="3846513" y="1643063"/>
          <p14:tracePt t="2664" x="3708400" y="1643063"/>
          <p14:tracePt t="2670" x="3584575" y="1643063"/>
          <p14:tracePt t="2681" x="3476625" y="1655763"/>
          <p14:tracePt t="2686" x="3370263" y="1666875"/>
          <p14:tracePt t="2697" x="3286125" y="1690688"/>
          <p14:tracePt t="2702" x="3214688" y="1727200"/>
          <p14:tracePt t="2715" x="3160713" y="1751013"/>
          <p14:tracePt t="2719" x="3125788" y="1774825"/>
          <p14:tracePt t="2731" x="3089275" y="1803400"/>
          <p14:tracePt t="2735" x="3071813" y="1816100"/>
          <p14:tracePt t="2747" x="3065463" y="1833563"/>
          <p14:tracePt t="2752" x="3060700" y="1846263"/>
          <p14:tracePt t="2764" x="3060700" y="1870075"/>
          <p14:tracePt t="2769" x="3060700" y="1887538"/>
          <p14:tracePt t="2780" x="3060700" y="1911350"/>
          <p14:tracePt t="2785" x="3065463" y="1922463"/>
          <p14:tracePt t="2797" x="3089275" y="1958975"/>
          <p14:tracePt t="2801" x="3113088" y="1993900"/>
          <p14:tracePt t="2814" x="3143250" y="2017713"/>
          <p14:tracePt t="2815" x="3184525" y="2047875"/>
          <p14:tracePt t="2822" x="3251200" y="2084388"/>
          <p14:tracePt t="2831" x="3309938" y="2101850"/>
          <p14:tracePt t="2838" x="3381375" y="2119313"/>
          <p14:tracePt t="2847" x="3470275" y="2125663"/>
          <p14:tracePt t="2854" x="3565525" y="2125663"/>
          <p14:tracePt t="2864" x="3667125" y="2125663"/>
          <p14:tracePt t="2870" x="3779838" y="2125663"/>
          <p14:tracePt t="2881" x="3887788" y="2125663"/>
          <p14:tracePt t="2886" x="4000500" y="2125663"/>
          <p14:tracePt t="2897" x="4108450" y="2101850"/>
          <p14:tracePt t="2903" x="4221163" y="2089150"/>
          <p14:tracePt t="2914" x="4303713" y="2065338"/>
          <p14:tracePt t="2919" x="4398963" y="2041525"/>
          <p14:tracePt t="2931" x="4483100" y="2000250"/>
          <p14:tracePt t="2935" x="4548188" y="1970088"/>
          <p14:tracePt t="2947" x="4608513" y="1935163"/>
          <p14:tracePt t="2952" x="4656138" y="1898650"/>
          <p14:tracePt t="2964" x="4691063" y="1863725"/>
          <p14:tracePt t="2968" x="4708525" y="1833563"/>
          <p14:tracePt t="2981" x="4714875" y="1816100"/>
          <p14:tracePt t="2985" x="4714875" y="1798638"/>
          <p14:tracePt t="2998" x="4714875" y="1785938"/>
          <p14:tracePt t="2998" x="4708525" y="1779588"/>
          <p14:tracePt t="3006" x="4684713" y="1768475"/>
          <p14:tracePt t="3014" x="4625975" y="1744663"/>
          <p14:tracePt t="3022" x="4565650" y="1744663"/>
          <p14:tracePt t="3031" x="4476750" y="1731963"/>
          <p14:tracePt t="3038" x="4370388" y="1731963"/>
          <p14:tracePt t="3047" x="4244975" y="1731963"/>
          <p14:tracePt t="3054" x="4125913" y="1731963"/>
          <p14:tracePt t="3064" x="4000500" y="1731963"/>
          <p14:tracePt t="3070" x="3881438" y="1731963"/>
          <p14:tracePt t="3081" x="3756025" y="1731963"/>
          <p14:tracePt t="3086" x="3636963" y="1731963"/>
          <p14:tracePt t="3098" x="3536950" y="1731963"/>
          <p14:tracePt t="3102" x="3446463" y="1751013"/>
          <p14:tracePt t="3114" x="3357563" y="1762125"/>
          <p14:tracePt t="3118" x="3286125" y="1779588"/>
          <p14:tracePt t="3131" x="3227388" y="1792288"/>
          <p14:tracePt t="3135" x="3197225" y="1809750"/>
          <p14:tracePt t="3147" x="3184525" y="1822450"/>
          <p14:tracePt t="3151" x="3179763" y="1827213"/>
          <p14:tracePt t="3169" x="3179763" y="1833563"/>
          <p14:tracePt t="3181" x="3179763" y="1839913"/>
          <p14:tracePt t="3185" x="3190875" y="1857375"/>
          <p14:tracePt t="3198" x="3203575" y="1874838"/>
          <p14:tracePt t="3201" x="3227388" y="1893888"/>
          <p14:tracePt t="3214" x="3286125" y="1941513"/>
          <p14:tracePt t="3222" x="3309938" y="1958975"/>
          <p14:tracePt t="3231" x="3333750" y="1976438"/>
          <p14:tracePt t="3238" x="3357563" y="1993900"/>
          <p14:tracePt t="3247" x="3363913" y="2006600"/>
          <p14:tracePt t="3254" x="3370263" y="2024063"/>
          <p14:tracePt t="3264" x="3370263" y="2036763"/>
          <p14:tracePt t="3270" x="3370263" y="2047875"/>
          <p14:tracePt t="3281" x="3375025" y="2060575"/>
          <p14:tracePt t="3286" x="3375025" y="2078038"/>
          <p14:tracePt t="3297" x="3381375" y="2095500"/>
          <p14:tracePt t="3302" x="3381375" y="2108200"/>
          <p14:tracePt t="3314" x="3381375" y="2112963"/>
          <p14:tracePt t="3319" x="3381375" y="2119313"/>
          <p14:tracePt t="3726" x="3381375" y="2125663"/>
          <p14:tracePt t="3742" x="3394075" y="2108200"/>
          <p14:tracePt t="3750" x="3398838" y="2065338"/>
          <p14:tracePt t="3758" x="3411538" y="2017713"/>
          <p14:tracePt t="3766" x="3422650" y="1965325"/>
          <p14:tracePt t="3774" x="3441700" y="1922463"/>
          <p14:tracePt t="3782" x="3465513" y="1893888"/>
          <p14:tracePt t="3790" x="3482975" y="1870075"/>
          <p14:tracePt t="3798" x="3500438" y="1857375"/>
          <p14:tracePt t="3806" x="3506788" y="1851025"/>
          <p14:tracePt t="3814" x="3513138" y="1851025"/>
          <p14:tracePt t="3822" x="3530600" y="1839913"/>
          <p14:tracePt t="3846" x="3530600" y="1833563"/>
          <p14:tracePt t="3854" x="3536950" y="1833563"/>
          <p14:tracePt t="3862" x="3536950" y="1827213"/>
          <p14:tracePt t="3878" x="3536950" y="1822450"/>
          <p14:tracePt t="3886" x="3536950" y="1809750"/>
          <p14:tracePt t="3894" x="3536950" y="1803400"/>
          <p14:tracePt t="3902" x="3536950" y="1798638"/>
          <p14:tracePt t="3918" x="3536950" y="1792288"/>
          <p14:tracePt t="3974" x="3524250" y="1792288"/>
          <p14:tracePt t="3983" x="3500438" y="1792288"/>
          <p14:tracePt t="3990" x="3476625" y="1792288"/>
          <p14:tracePt t="3998" x="3465513" y="1792288"/>
          <p14:tracePt t="4008" x="3446463" y="1792288"/>
          <p14:tracePt t="4022" x="3441700" y="1792288"/>
          <p14:tracePt t="4110" x="3446463" y="1792288"/>
          <p14:tracePt t="4118" x="3465513" y="1803400"/>
          <p14:tracePt t="4135" x="3482975" y="1809750"/>
          <p14:tracePt t="4142" x="3494088" y="1809750"/>
          <p14:tracePt t="4150" x="3500438" y="1809750"/>
          <p14:tracePt t="4158" x="3513138" y="1809750"/>
          <p14:tracePt t="4166" x="3517900" y="1809750"/>
          <p14:tracePt t="4182" x="3524250" y="1809750"/>
          <p14:tracePt t="4207" x="3530600" y="1809750"/>
          <p14:tracePt t="4262" x="3517900" y="1809750"/>
          <p14:tracePt t="4270" x="3470275" y="1803400"/>
          <p14:tracePt t="4278" x="3422650" y="1792288"/>
          <p14:tracePt t="4286" x="3375025" y="1785938"/>
          <p14:tracePt t="4294" x="3322638" y="1779588"/>
          <p14:tracePt t="4302" x="3275013" y="1768475"/>
          <p14:tracePt t="4310" x="3232150" y="1762125"/>
          <p14:tracePt t="4318" x="3197225" y="1755775"/>
          <p14:tracePt t="4326" x="3160713" y="1755775"/>
          <p14:tracePt t="4334" x="3125788" y="1744663"/>
          <p14:tracePt t="4342" x="3101975" y="1744663"/>
          <p14:tracePt t="4350" x="3078163" y="1731963"/>
          <p14:tracePt t="4358" x="3060700" y="1731963"/>
          <p14:tracePt t="4366" x="3048000" y="1731963"/>
          <p14:tracePt t="4438" x="3041650" y="1731963"/>
          <p14:tracePt t="4446" x="3036888" y="1731963"/>
          <p14:tracePt t="4462" x="3030538" y="1731963"/>
          <p14:tracePt t="4470" x="3030538" y="1738313"/>
          <p14:tracePt t="4535" x="3041650" y="1738313"/>
          <p14:tracePt t="4542" x="3060700" y="1738313"/>
          <p14:tracePt t="4550" x="3089275" y="1738313"/>
          <p14:tracePt t="4558" x="3132138" y="1738313"/>
          <p14:tracePt t="4566" x="3173413" y="1738313"/>
          <p14:tracePt t="4574" x="3232150" y="1738313"/>
          <p14:tracePt t="4583" x="3298825" y="1738313"/>
          <p14:tracePt t="4590" x="3357563" y="1738313"/>
          <p14:tracePt t="4599" x="3435350" y="1738313"/>
          <p14:tracePt t="4606" x="3524250" y="1738313"/>
          <p14:tracePt t="4614" x="3608388" y="1738313"/>
          <p14:tracePt t="4622" x="3697288" y="1738313"/>
          <p14:tracePt t="4630" x="3775075" y="1738313"/>
          <p14:tracePt t="4638" x="3851275" y="1738313"/>
          <p14:tracePt t="4646" x="3935413" y="1731963"/>
          <p14:tracePt t="4654" x="4000500" y="1727200"/>
          <p14:tracePt t="4662" x="4065588" y="1720850"/>
          <p14:tracePt t="4670" x="4119563" y="1708150"/>
          <p14:tracePt t="4678" x="4160838" y="1703388"/>
          <p14:tracePt t="4686" x="4197350" y="1697038"/>
          <p14:tracePt t="4694" x="4221163" y="1697038"/>
          <p14:tracePt t="4702" x="4227513" y="1697038"/>
          <p14:tracePt t="4710" x="4232275" y="1697038"/>
          <p14:tracePt t="5230" x="4232275" y="1703388"/>
          <p14:tracePt t="5358" x="4232275" y="1708150"/>
          <p14:tracePt t="5406" x="4232275" y="1714500"/>
          <p14:tracePt t="5454" x="4232275" y="1720850"/>
          <p14:tracePt t="5518" x="4232275" y="1727200"/>
          <p14:tracePt t="5542" x="4214813" y="1738313"/>
          <p14:tracePt t="5550" x="4167188" y="1744663"/>
          <p14:tracePt t="5558" x="4108450" y="1762125"/>
          <p14:tracePt t="5566" x="4048125" y="1779588"/>
          <p14:tracePt t="5574" x="3970338" y="1798638"/>
          <p14:tracePt t="5583" x="3894138" y="1816100"/>
          <p14:tracePt t="5590" x="3827463" y="1833563"/>
          <p14:tracePt t="5598" x="3775075" y="1846263"/>
          <p14:tracePt t="5606" x="3738563" y="1857375"/>
          <p14:tracePt t="5614" x="3714750" y="1857375"/>
          <p14:tracePt t="5622" x="3697288" y="1857375"/>
          <p14:tracePt t="5630" x="3684588" y="1857375"/>
          <p14:tracePt t="6262" x="3684588" y="1863725"/>
          <p14:tracePt t="6270" x="3679825" y="1863725"/>
          <p14:tracePt t="6278" x="3673475" y="1870075"/>
          <p14:tracePt t="6286" x="3660775" y="1881188"/>
          <p14:tracePt t="6294" x="3643313" y="1893888"/>
          <p14:tracePt t="6302" x="3636963" y="1905000"/>
          <p14:tracePt t="6310" x="3613150" y="1922463"/>
          <p14:tracePt t="6318" x="3595688" y="1941513"/>
          <p14:tracePt t="6326" x="3578225" y="1958975"/>
          <p14:tracePt t="6335" x="3554413" y="1993900"/>
          <p14:tracePt t="6342" x="3530600" y="2041525"/>
          <p14:tracePt t="6350" x="3506788" y="2119313"/>
          <p14:tracePt t="6358" x="3470275" y="2203450"/>
          <p14:tracePt t="6366" x="3417888" y="2292350"/>
          <p14:tracePt t="6374" x="3363913" y="2387600"/>
          <p14:tracePt t="6383" x="3298825" y="2482850"/>
          <p14:tracePt t="6390" x="3238500" y="2565400"/>
          <p14:tracePt t="6398" x="3179763" y="2643188"/>
          <p14:tracePt t="6406" x="3136900" y="2714625"/>
          <p14:tracePt t="6414" x="3108325" y="2774950"/>
          <p14:tracePt t="6422" x="3089275" y="2816225"/>
          <p14:tracePt t="6430" x="3071813" y="2846388"/>
          <p14:tracePt t="6438" x="3054350" y="2881313"/>
          <p14:tracePt t="6446" x="3054350" y="2898775"/>
          <p14:tracePt t="6462" x="3054350" y="2905125"/>
          <p14:tracePt t="6558" x="3048000" y="2905125"/>
          <p14:tracePt t="6566" x="3036888" y="2911475"/>
          <p14:tracePt t="6574" x="3030538" y="2911475"/>
          <p14:tracePt t="6582" x="3024188" y="2911475"/>
          <p14:tracePt t="6590" x="3024188" y="2917825"/>
          <p14:tracePt t="6598" x="3013075" y="2922588"/>
          <p14:tracePt t="6662" x="3006725" y="2922588"/>
          <p14:tracePt t="6686" x="3006725" y="2917825"/>
          <p14:tracePt t="6694" x="3000375" y="2917825"/>
          <p14:tracePt t="6710" x="3000375" y="2911475"/>
          <p14:tracePt t="6718" x="3000375" y="2905125"/>
          <p14:tracePt t="6735" x="2994025" y="2905125"/>
          <p14:tracePt t="6742" x="2994025" y="2898775"/>
          <p14:tracePt t="6758" x="2989263" y="2898775"/>
          <p14:tracePt t="6782" x="2982913" y="2898775"/>
          <p14:tracePt t="6790" x="2976563" y="2898775"/>
          <p14:tracePt t="6806" x="2965450" y="2894013"/>
          <p14:tracePt t="6814" x="2959100" y="2894013"/>
          <p14:tracePt t="6822" x="2941638" y="2894013"/>
          <p14:tracePt t="6830" x="2922588" y="2894013"/>
          <p14:tracePt t="6838" x="2911475" y="2894013"/>
          <p14:tracePt t="6846" x="2887663" y="2894013"/>
          <p14:tracePt t="6854" x="2870200" y="2898775"/>
          <p14:tracePt t="6862" x="2857500" y="2898775"/>
          <p14:tracePt t="6870" x="2851150" y="2898775"/>
          <p14:tracePt t="6990" x="2857500" y="2898775"/>
          <p14:tracePt t="7006" x="2863850" y="2898775"/>
          <p14:tracePt t="7014" x="2874963" y="2881313"/>
          <p14:tracePt t="7022" x="2894013" y="2863850"/>
          <p14:tracePt t="7030" x="2922588" y="2833688"/>
          <p14:tracePt t="7038" x="2946400" y="2803525"/>
          <p14:tracePt t="7046" x="2976563" y="2762250"/>
          <p14:tracePt t="7054" x="3006725" y="2720975"/>
          <p14:tracePt t="7062" x="3030538" y="2673350"/>
          <p14:tracePt t="7070" x="3054350" y="2625725"/>
          <p14:tracePt t="7078" x="3078163" y="2578100"/>
          <p14:tracePt t="7086" x="3095625" y="2536825"/>
          <p14:tracePt t="7094" x="3101975" y="2513013"/>
          <p14:tracePt t="7102" x="3113088" y="2493963"/>
          <p14:tracePt t="7110" x="3113088" y="2476500"/>
          <p14:tracePt t="7119" x="3119438" y="2476500"/>
          <p14:tracePt t="7126" x="3119438" y="2470150"/>
          <p14:tracePt t="7270" x="3113088" y="2476500"/>
          <p14:tracePt t="7286" x="3113088" y="2482850"/>
          <p14:tracePt t="7318" x="3113088" y="2489200"/>
          <p14:tracePt t="7438" x="3108325" y="2500313"/>
          <p14:tracePt t="7454" x="3108325" y="2517775"/>
          <p14:tracePt t="7462" x="3089275" y="2554288"/>
          <p14:tracePt t="7470" x="3078163" y="2589213"/>
          <p14:tracePt t="7478" x="3054350" y="2649538"/>
          <p14:tracePt t="7486" x="3030538" y="2714625"/>
          <p14:tracePt t="7494" x="2994025" y="2792413"/>
          <p14:tracePt t="7502" x="2970213" y="2851150"/>
          <p14:tracePt t="7510" x="2941638" y="2911475"/>
          <p14:tracePt t="7518" x="2911475" y="2959100"/>
          <p14:tracePt t="7526" x="2881313" y="3006725"/>
          <p14:tracePt t="7534" x="2857500" y="3036888"/>
          <p14:tracePt t="7542" x="2840038" y="3065463"/>
          <p14:tracePt t="7551" x="2822575" y="3089275"/>
          <p14:tracePt t="7558" x="2803525" y="3108325"/>
          <p14:tracePt t="7567" x="2786063" y="3132138"/>
          <p14:tracePt t="7574" x="2786063" y="3136900"/>
          <p14:tracePt t="7854" x="2792413" y="3143250"/>
          <p14:tracePt t="7862" x="2798763" y="3149600"/>
          <p14:tracePt t="7870" x="2803525" y="3155950"/>
          <p14:tracePt t="7878" x="2803525" y="3160713"/>
          <p14:tracePt t="7886" x="2809875" y="3160713"/>
          <p14:tracePt t="7902" x="2809875" y="3167063"/>
          <p14:tracePt t="8286" x="2816225" y="3167063"/>
          <p14:tracePt t="8574" x="2816225" y="3179763"/>
          <p14:tracePt t="8582" x="2798763" y="3208338"/>
          <p14:tracePt t="8590" x="2768600" y="3268663"/>
          <p14:tracePt t="8598" x="2720975" y="3340100"/>
          <p14:tracePt t="8606" x="2655888" y="3429000"/>
          <p14:tracePt t="8614" x="2571750" y="3554413"/>
          <p14:tracePt t="8622" x="2452688" y="3714750"/>
          <p14:tracePt t="8630" x="2292350" y="3894138"/>
          <p14:tracePt t="8638" x="2184400" y="3959225"/>
          <p14:tracePt t="8646" x="2078038" y="4030663"/>
          <p14:tracePt t="8974" x="2084388" y="4030663"/>
          <p14:tracePt t="9006" x="2084388" y="4065588"/>
          <p14:tracePt t="9014" x="2084388" y="4084638"/>
          <p14:tracePt t="9030" x="2089150" y="4089400"/>
          <p14:tracePt t="9038" x="2095500" y="4102100"/>
          <p14:tracePt t="9102" x="2095500" y="4095750"/>
          <p14:tracePt t="9110" x="2089150" y="4095750"/>
          <p14:tracePt t="9126" x="2078038" y="4102100"/>
          <p14:tracePt t="9150" x="2071688" y="4113213"/>
          <p14:tracePt t="9158" x="2065338" y="4125913"/>
          <p14:tracePt t="9166" x="2054225" y="4143375"/>
          <p14:tracePt t="9174" x="2036763" y="4156075"/>
          <p14:tracePt t="9182" x="2024063" y="4179888"/>
          <p14:tracePt t="9190" x="2006600" y="4197350"/>
          <p14:tracePt t="9198" x="2000250" y="4227513"/>
          <p14:tracePt t="9206" x="2000250" y="4268788"/>
          <p14:tracePt t="9214" x="2000250" y="4316413"/>
          <p14:tracePt t="9222" x="2000250" y="4364038"/>
          <p14:tracePt t="9230" x="1989138" y="4411663"/>
          <p14:tracePt t="9238" x="1989138" y="4452938"/>
          <p14:tracePt t="9246" x="1982788" y="4500563"/>
          <p14:tracePt t="9254" x="1982788" y="4560888"/>
          <p14:tracePt t="9262" x="1982788" y="4625975"/>
          <p14:tracePt t="9270" x="1982788" y="4703763"/>
          <p14:tracePt t="9278" x="1982788" y="4738688"/>
          <p14:tracePt t="9286" x="1982788" y="4786313"/>
          <p14:tracePt t="9294" x="1982788" y="4822825"/>
          <p14:tracePt t="9303" x="1989138" y="4857750"/>
          <p14:tracePt t="9310" x="1993900" y="4864100"/>
          <p14:tracePt t="9320" x="1993900" y="4870450"/>
          <p14:tracePt t="9326" x="2017713" y="4899025"/>
          <p14:tracePt t="9336" x="2030413" y="4918075"/>
          <p14:tracePt t="9342" x="2054225" y="4935538"/>
          <p14:tracePt t="9353" x="2065338" y="4959350"/>
          <p14:tracePt t="9358" x="2065338" y="4983163"/>
          <p14:tracePt t="9370" x="2071688" y="5013325"/>
          <p14:tracePt t="9374" x="2071688" y="5030788"/>
          <p14:tracePt t="9387" x="2071688" y="5041900"/>
          <p14:tracePt t="9390" x="2071688" y="5048250"/>
          <p14:tracePt t="9406" x="2071688" y="5054600"/>
          <p14:tracePt t="9422" x="2065338" y="5060950"/>
          <p14:tracePt t="9430" x="2047875" y="5065713"/>
          <p14:tracePt t="9438" x="2036763" y="5065713"/>
          <p14:tracePt t="9446" x="2036763" y="5072063"/>
          <p14:tracePt t="9454" x="2024063" y="5072063"/>
          <p14:tracePt t="9470" x="2012950" y="5072063"/>
          <p14:tracePt t="9478" x="1993900" y="5078413"/>
          <p14:tracePt t="9486" x="1989138" y="5078413"/>
          <p14:tracePt t="9494" x="1982788" y="5078413"/>
          <p14:tracePt t="9503" x="1965325" y="5084763"/>
          <p14:tracePt t="9510" x="1946275" y="5084763"/>
          <p14:tracePt t="9519" x="1917700" y="5084763"/>
          <p14:tracePt t="9526" x="1893888" y="5084763"/>
          <p14:tracePt t="9535" x="1857375" y="5084763"/>
          <p14:tracePt t="9542" x="1827213" y="5089525"/>
          <p14:tracePt t="9550" x="1798638" y="5089525"/>
          <p14:tracePt t="9558" x="1768475" y="5089525"/>
          <p14:tracePt t="9566" x="1738313" y="5089525"/>
          <p14:tracePt t="9574" x="1708150" y="5089525"/>
          <p14:tracePt t="9582" x="1697038" y="5089525"/>
          <p14:tracePt t="9590" x="1660525" y="5078413"/>
          <p14:tracePt t="9598" x="1649413" y="5078413"/>
          <p14:tracePt t="9606" x="1631950" y="5078413"/>
          <p14:tracePt t="9614" x="1619250" y="5072063"/>
          <p14:tracePt t="9654" x="1612900" y="5072063"/>
          <p14:tracePt t="9766" x="1612900" y="5065713"/>
          <p14:tracePt t="9774" x="1619250" y="5065713"/>
          <p14:tracePt t="9782" x="1636713" y="5065713"/>
          <p14:tracePt t="9790" x="1649413" y="5054600"/>
          <p14:tracePt t="9798" x="1679575" y="5048250"/>
          <p14:tracePt t="9806" x="1720850" y="5048250"/>
          <p14:tracePt t="9814" x="1762125" y="5048250"/>
          <p14:tracePt t="9822" x="1798638" y="5048250"/>
          <p14:tracePt t="9830" x="1833563" y="5048250"/>
          <p14:tracePt t="9838" x="1874838" y="5048250"/>
          <p14:tracePt t="9846" x="1905000" y="5048250"/>
          <p14:tracePt t="9854" x="1946275" y="5048250"/>
          <p14:tracePt t="9862" x="1989138" y="5048250"/>
          <p14:tracePt t="9870" x="2030413" y="5048250"/>
          <p14:tracePt t="9878" x="2071688" y="5048250"/>
          <p14:tracePt t="9887" x="2125663" y="5048250"/>
          <p14:tracePt t="9894" x="2179638" y="5037138"/>
          <p14:tracePt t="9903" x="2244725" y="5024438"/>
          <p14:tracePt t="9910" x="2322513" y="5024438"/>
          <p14:tracePt t="9920" x="2393950" y="5024438"/>
          <p14:tracePt t="9926" x="2459038" y="5024438"/>
          <p14:tracePt t="9936" x="2506663" y="5024438"/>
          <p14:tracePt t="9942" x="2547938" y="5037138"/>
          <p14:tracePt t="9953" x="2584450" y="5041900"/>
          <p14:tracePt t="9958" x="2613025" y="5041900"/>
          <p14:tracePt t="9970" x="2649538" y="5048250"/>
          <p14:tracePt t="9974" x="2684463" y="5060950"/>
          <p14:tracePt t="9986" x="2720975" y="5060950"/>
          <p14:tracePt t="9990" x="2751138" y="5060950"/>
          <p14:tracePt t="10003" x="2786063" y="5065713"/>
          <p14:tracePt t="10006" x="2827338" y="5072063"/>
          <p14:tracePt t="10020" x="2863850" y="5072063"/>
          <p14:tracePt t="10022" x="2898775" y="5072063"/>
          <p14:tracePt t="10036" x="2941638" y="5072063"/>
          <p14:tracePt t="10039" x="2970213" y="5072063"/>
          <p14:tracePt t="10053" x="3000375" y="5072063"/>
          <p14:tracePt t="10055" x="3030538" y="5078413"/>
          <p14:tracePt t="10070" x="3060700" y="5084763"/>
          <p14:tracePt t="10070" x="3089275" y="5089525"/>
          <p14:tracePt t="10078" x="3119438" y="5089525"/>
          <p14:tracePt t="10087" x="3160713" y="5095875"/>
          <p14:tracePt t="10094" x="3190875" y="5102225"/>
          <p14:tracePt t="10103" x="3232150" y="5102225"/>
          <p14:tracePt t="10110" x="3279775" y="5102225"/>
          <p14:tracePt t="10120" x="3327400" y="5102225"/>
          <p14:tracePt t="10126" x="3387725" y="5102225"/>
          <p14:tracePt t="10136" x="3446463" y="5102225"/>
          <p14:tracePt t="10142" x="3500438" y="5102225"/>
          <p14:tracePt t="10153" x="3541713" y="5102225"/>
          <p14:tracePt t="10158" x="3584575" y="5102225"/>
          <p14:tracePt t="10169" x="3619500" y="5102225"/>
          <p14:tracePt t="10174" x="3649663" y="5102225"/>
          <p14:tracePt t="10186" x="3673475" y="5095875"/>
          <p14:tracePt t="10190" x="3697288" y="5089525"/>
          <p14:tracePt t="10203" x="3721100" y="5084763"/>
          <p14:tracePt t="10207" x="3721100" y="5078413"/>
          <p14:tracePt t="10220" x="3732213" y="5078413"/>
          <p14:tracePt t="10236" x="3751263" y="5078413"/>
          <p14:tracePt t="10239" x="3762375" y="5078413"/>
          <p14:tracePt t="10253" x="3768725" y="5072063"/>
          <p14:tracePt t="10326" x="3744913" y="5054600"/>
          <p14:tracePt t="10335" x="3721100" y="5048250"/>
          <p14:tracePt t="10342" x="3684588" y="5041900"/>
          <p14:tracePt t="10350" x="3656013" y="5041900"/>
          <p14:tracePt t="10358" x="3619500" y="5030788"/>
          <p14:tracePt t="10366" x="3571875" y="5030788"/>
          <p14:tracePt t="10374" x="3524250" y="5024438"/>
          <p14:tracePt t="10382" x="3465513" y="5006975"/>
          <p14:tracePt t="10390" x="3394075" y="5000625"/>
          <p14:tracePt t="10398" x="3316288" y="5000625"/>
          <p14:tracePt t="10406" x="3238500" y="5000625"/>
          <p14:tracePt t="10414" x="3160713" y="5000625"/>
          <p14:tracePt t="10422" x="3084513" y="5000625"/>
          <p14:tracePt t="10430" x="3013075" y="5000625"/>
          <p14:tracePt t="10438" x="2952750" y="5000625"/>
          <p14:tracePt t="10446" x="2894013" y="5000625"/>
          <p14:tracePt t="10454" x="2833688" y="5000625"/>
          <p14:tracePt t="10462" x="2779713" y="5000625"/>
          <p14:tracePt t="10470" x="2727325" y="5000625"/>
          <p14:tracePt t="10478" x="2679700" y="5000625"/>
          <p14:tracePt t="10487" x="2625725" y="5000625"/>
          <p14:tracePt t="10494" x="2578100" y="5000625"/>
          <p14:tracePt t="10503" x="2530475" y="5000625"/>
          <p14:tracePt t="10510" x="2489200" y="5000625"/>
          <p14:tracePt t="10520" x="2452688" y="5000625"/>
          <p14:tracePt t="10526" x="2422525" y="5000625"/>
          <p14:tracePt t="10537" x="2393950" y="5000625"/>
          <p14:tracePt t="10542" x="2357438" y="5000625"/>
          <p14:tracePt t="10554" x="2316163" y="5000625"/>
          <p14:tracePt t="10558" x="2279650" y="5000625"/>
          <p14:tracePt t="10570" x="2232025" y="4994275"/>
          <p14:tracePt t="10574" x="2190750" y="4983163"/>
          <p14:tracePt t="10587" x="2149475" y="4983163"/>
          <p14:tracePt t="10590" x="2101850" y="4976813"/>
          <p14:tracePt t="10604" x="2047875" y="4965700"/>
          <p14:tracePt t="10607" x="2006600" y="4959350"/>
          <p14:tracePt t="10620" x="1958975" y="4953000"/>
          <p14:tracePt t="10623" x="1905000" y="4946650"/>
          <p14:tracePt t="10637" x="1839913" y="4929188"/>
          <p14:tracePt t="10639" x="1785938" y="4929188"/>
          <p14:tracePt t="10654" x="1720850" y="4922838"/>
          <p14:tracePt t="10654" x="1666875" y="4911725"/>
          <p14:tracePt t="10662" x="1619250" y="4911725"/>
          <p14:tracePt t="10670" x="1571625" y="4905375"/>
          <p14:tracePt t="10678" x="1541463" y="4905375"/>
          <p14:tracePt t="10687" x="1512888" y="4905375"/>
          <p14:tracePt t="10694" x="1493838" y="4905375"/>
          <p14:tracePt t="10703" x="1470025" y="4905375"/>
          <p14:tracePt t="10710" x="1452563" y="4905375"/>
          <p14:tracePt t="10720" x="1435100" y="4911725"/>
          <p14:tracePt t="10726" x="1417638" y="4918075"/>
          <p14:tracePt t="10737" x="1398588" y="4918075"/>
          <p14:tracePt t="10742" x="1387475" y="4918075"/>
          <p14:tracePt t="10758" x="1374775" y="4922838"/>
          <p14:tracePt t="10822" x="1381125" y="4922838"/>
          <p14:tracePt t="10830" x="1387475" y="4922838"/>
          <p14:tracePt t="10846" x="1398588" y="4922838"/>
          <p14:tracePt t="10854" x="1417638" y="4922838"/>
          <p14:tracePt t="10862" x="1452563" y="4929188"/>
          <p14:tracePt t="10870" x="1493838" y="4935538"/>
          <p14:tracePt t="10878" x="1541463" y="4941888"/>
          <p14:tracePt t="10886" x="1589088" y="4953000"/>
          <p14:tracePt t="10894" x="1649413" y="4959350"/>
          <p14:tracePt t="10902" x="1727200" y="4965700"/>
          <p14:tracePt t="10910" x="1803400" y="4965700"/>
          <p14:tracePt t="10918" x="1893888" y="4970463"/>
          <p14:tracePt t="10926" x="1989138" y="4989513"/>
          <p14:tracePt t="10935" x="2071688" y="5006975"/>
          <p14:tracePt t="10942" x="2160588" y="5013325"/>
          <p14:tracePt t="10950" x="2232025" y="5024438"/>
          <p14:tracePt t="10958" x="2303463" y="5037138"/>
          <p14:tracePt t="10966" x="2374900" y="5048250"/>
          <p14:tracePt t="10974" x="2417763" y="5054600"/>
          <p14:tracePt t="10982" x="2446338" y="5065713"/>
          <p14:tracePt t="10990" x="2470150" y="5065713"/>
          <p14:tracePt t="10998" x="2476500" y="5072063"/>
          <p14:tracePt t="11006" x="2482850" y="5072063"/>
          <p14:tracePt t="11078" x="2506663" y="5065713"/>
          <p14:tracePt t="11086" x="2524125" y="5065713"/>
          <p14:tracePt t="11094" x="2547938" y="5065713"/>
          <p14:tracePt t="11102" x="2554288" y="5065713"/>
          <p14:tracePt t="11110" x="2565400" y="5065713"/>
          <p14:tracePt t="11118" x="2578100" y="5065713"/>
          <p14:tracePt t="11126" x="2589213" y="5065713"/>
          <p14:tracePt t="11135" x="2608263" y="5065713"/>
          <p14:tracePt t="11142" x="2625725" y="5065713"/>
          <p14:tracePt t="11151" x="2636838" y="5065713"/>
          <p14:tracePt t="11158" x="2649538" y="5065713"/>
          <p14:tracePt t="11174" x="2655888" y="5065713"/>
          <p14:tracePt t="12526" x="2655888" y="5060950"/>
          <p14:tracePt t="12535" x="2643188" y="5048250"/>
          <p14:tracePt t="12542" x="2636838" y="5041900"/>
          <p14:tracePt t="12550" x="2619375" y="5024438"/>
          <p14:tracePt t="12558" x="2608263" y="5018088"/>
          <p14:tracePt t="12566" x="2571750" y="4994275"/>
          <p14:tracePt t="12574" x="2530475" y="4959350"/>
          <p14:tracePt t="12582" x="2489200" y="4929188"/>
          <p14:tracePt t="12590" x="2452688" y="4905375"/>
          <p14:tracePt t="12598" x="2405063" y="4887913"/>
          <p14:tracePt t="12606" x="2374900" y="4870450"/>
          <p14:tracePt t="12614" x="2357438" y="4857750"/>
          <p14:tracePt t="12622" x="2339975" y="4846638"/>
          <p14:tracePt t="12630" x="2333625" y="4846638"/>
          <p14:tracePt t="12638" x="2333625" y="4840288"/>
          <p14:tracePt t="12686" x="2327275" y="4840288"/>
          <p14:tracePt t="12710" x="2322513" y="4840288"/>
          <p14:tracePt t="12742" x="2316163" y="4840288"/>
          <p14:tracePt t="12750" x="2316163" y="4846638"/>
          <p14:tracePt t="12790" x="2309813" y="4851400"/>
          <p14:tracePt t="12814" x="2309813" y="4857750"/>
          <p14:tracePt t="12838" x="2309813" y="4864100"/>
          <p14:tracePt t="12870" x="2309813" y="4870450"/>
          <p14:tracePt t="12878" x="2303463" y="4870450"/>
          <p14:tracePt t="12942" x="2303463" y="4875213"/>
          <p14:tracePt t="12950" x="2298700" y="4875213"/>
          <p14:tracePt t="12966" x="2298700" y="4881563"/>
          <p14:tracePt t="12974" x="2292350" y="4881563"/>
          <p14:tracePt t="12998" x="2292350" y="4887913"/>
          <p14:tracePt t="13046" x="2292350" y="4894263"/>
          <p14:tracePt t="13430" x="2286000" y="4894263"/>
          <p14:tracePt t="13446" x="2279650" y="4894263"/>
          <p14:tracePt t="13455" x="2274888" y="4894263"/>
          <p14:tracePt t="13462" x="2262188" y="4894263"/>
          <p14:tracePt t="13470" x="2251075" y="4894263"/>
          <p14:tracePt t="13478" x="2238375" y="4894263"/>
          <p14:tracePt t="13486" x="2220913" y="4894263"/>
          <p14:tracePt t="13494" x="2179638" y="4894263"/>
          <p14:tracePt t="13502" x="2119313" y="4894263"/>
          <p14:tracePt t="13510" x="2047875" y="4894263"/>
          <p14:tracePt t="13518" x="1970088" y="4894263"/>
          <p14:tracePt t="13526" x="1893888" y="4894263"/>
          <p14:tracePt t="13535" x="1816100" y="4894263"/>
          <p14:tracePt t="13542" x="1762125" y="4894263"/>
          <p14:tracePt t="13550" x="1714500" y="4894263"/>
          <p14:tracePt t="13558" x="1679575" y="4894263"/>
          <p14:tracePt t="13566" x="1649413" y="4894263"/>
          <p14:tracePt t="13574" x="1631950" y="4894263"/>
          <p14:tracePt t="13582" x="1601788" y="4894263"/>
          <p14:tracePt t="13590" x="1584325" y="4894263"/>
          <p14:tracePt t="13598" x="1565275" y="4894263"/>
          <p14:tracePt t="13606" x="1560513" y="4894263"/>
          <p14:tracePt t="13614" x="1560513" y="4899025"/>
          <p14:tracePt t="13622" x="1554163" y="4899025"/>
          <p14:tracePt t="13806" x="1547813" y="4899025"/>
          <p14:tracePt t="13814" x="1541463" y="4899025"/>
          <p14:tracePt t="13830" x="1536700" y="4905375"/>
          <p14:tracePt t="13838" x="1517650" y="4905375"/>
          <p14:tracePt t="13862" x="1512888" y="4905375"/>
          <p14:tracePt t="13871" x="1506538" y="4911725"/>
          <p14:tracePt t="13934" x="1512888" y="4911725"/>
          <p14:tracePt t="14071" x="1517650" y="4911725"/>
          <p14:tracePt t="14126" x="1524000" y="4911725"/>
          <p14:tracePt t="14135" x="1530350" y="4911725"/>
          <p14:tracePt t="14158" x="1536700" y="4911725"/>
          <p14:tracePt t="14166" x="1541463" y="4911725"/>
          <p14:tracePt t="14174" x="1547813" y="4911725"/>
          <p14:tracePt t="14190" x="1560513" y="4911725"/>
          <p14:tracePt t="14198" x="1565275" y="4911725"/>
          <p14:tracePt t="14207" x="1571625" y="4911725"/>
          <p14:tracePt t="14214" x="1584325" y="4911725"/>
          <p14:tracePt t="14222" x="1595438" y="4911725"/>
          <p14:tracePt t="14238" x="1601788" y="4911725"/>
          <p14:tracePt t="14254" x="1608138" y="4911725"/>
          <p14:tracePt t="14270" x="1612900" y="4911725"/>
          <p14:tracePt t="14278" x="1619250" y="4911725"/>
          <p14:tracePt t="14286" x="1631950" y="4911725"/>
          <p14:tracePt t="14294" x="1643063" y="4911725"/>
          <p14:tracePt t="14302" x="1660525" y="4911725"/>
          <p14:tracePt t="14310" x="1684338" y="4918075"/>
          <p14:tracePt t="14318" x="1703388" y="4922838"/>
          <p14:tracePt t="14326" x="1731963" y="4922838"/>
          <p14:tracePt t="14335" x="1762125" y="4929188"/>
          <p14:tracePt t="14342" x="1785938" y="4935538"/>
          <p14:tracePt t="14350" x="1803400" y="4935538"/>
          <p14:tracePt t="14358" x="1833563" y="4935538"/>
          <p14:tracePt t="14366" x="1857375" y="4941888"/>
          <p14:tracePt t="14374" x="1874838" y="4941888"/>
          <p14:tracePt t="14382" x="1887538" y="4941888"/>
          <p14:tracePt t="14390" x="1893888" y="4941888"/>
          <p14:tracePt t="14398" x="1905000" y="4941888"/>
          <p14:tracePt t="14406" x="1917700" y="4941888"/>
          <p14:tracePt t="14414" x="1928813" y="4941888"/>
          <p14:tracePt t="14423" x="1935163" y="4941888"/>
          <p14:tracePt t="14430" x="1946275" y="4941888"/>
          <p14:tracePt t="14438" x="1970088" y="4941888"/>
          <p14:tracePt t="14446" x="2000250" y="4941888"/>
          <p14:tracePt t="14454" x="2036763" y="4941888"/>
          <p14:tracePt t="14462" x="2078038" y="4941888"/>
          <p14:tracePt t="14470" x="2132013" y="4941888"/>
          <p14:tracePt t="14478" x="2184400" y="4941888"/>
          <p14:tracePt t="14486" x="2238375" y="4941888"/>
          <p14:tracePt t="14494" x="2286000" y="4941888"/>
          <p14:tracePt t="14502" x="2322513" y="4953000"/>
          <p14:tracePt t="14510" x="2351088" y="4953000"/>
          <p14:tracePt t="14519" x="2381250" y="4959350"/>
          <p14:tracePt t="14526" x="2411413" y="4965700"/>
          <p14:tracePt t="14535" x="2428875" y="4965700"/>
          <p14:tracePt t="14542" x="2452688" y="4965700"/>
          <p14:tracePt t="14552" x="2470150" y="4965700"/>
          <p14:tracePt t="14558" x="2493963" y="4965700"/>
          <p14:tracePt t="14569" x="2513013" y="4965700"/>
          <p14:tracePt t="14574" x="2541588" y="4965700"/>
          <p14:tracePt t="14585" x="2554288" y="4965700"/>
          <p14:tracePt t="14590" x="2578100" y="4965700"/>
          <p14:tracePt t="14602" x="2595563" y="4965700"/>
          <p14:tracePt t="14606" x="2613025" y="4965700"/>
          <p14:tracePt t="14619" x="2625725" y="4965700"/>
          <p14:tracePt t="14623" x="2643188" y="4970463"/>
          <p14:tracePt t="14635" x="2655888" y="4970463"/>
          <p14:tracePt t="14640" x="2667000" y="4970463"/>
          <p14:tracePt t="14652" x="2690813" y="4976813"/>
          <p14:tracePt t="14656" x="2708275" y="4976813"/>
          <p14:tracePt t="14669" x="2727325" y="4976813"/>
          <p14:tracePt t="14673" x="2744788" y="4983163"/>
          <p14:tracePt t="14686" x="2774950" y="4983163"/>
          <p14:tracePt t="14687" x="2798763" y="4983163"/>
          <p14:tracePt t="14694" x="2827338" y="4983163"/>
          <p14:tracePt t="14702" x="2857500" y="4983163"/>
          <p14:tracePt t="14710" x="2898775" y="4983163"/>
          <p14:tracePt t="14720" x="2928938" y="4983163"/>
          <p14:tracePt t="14726" x="2976563" y="4983163"/>
          <p14:tracePt t="14736" x="3017838" y="4983163"/>
          <p14:tracePt t="14742" x="3060700" y="4983163"/>
          <p14:tracePt t="14752" x="3101975" y="4983163"/>
          <p14:tracePt t="14758" x="3136900" y="4983163"/>
          <p14:tracePt t="14769" x="3173413" y="4983163"/>
          <p14:tracePt t="14774" x="3203575" y="4983163"/>
          <p14:tracePt t="14785" x="3232150" y="4983163"/>
          <p14:tracePt t="14790" x="3255963" y="4983163"/>
          <p14:tracePt t="14802" x="3279775" y="4983163"/>
          <p14:tracePt t="14807" x="3303588" y="4983163"/>
          <p14:tracePt t="14819" x="3327400" y="4983163"/>
          <p14:tracePt t="14823" x="3351213" y="4983163"/>
          <p14:tracePt t="14836" x="3375025" y="4983163"/>
          <p14:tracePt t="14840" x="3405188" y="4983163"/>
          <p14:tracePt t="14852" x="3435350" y="4983163"/>
          <p14:tracePt t="14857" x="3476625" y="4983163"/>
          <p14:tracePt t="14869" x="3506788" y="4983163"/>
          <p14:tracePt t="14873" x="3548063" y="4983163"/>
          <p14:tracePt t="14886" x="3584575" y="4983163"/>
          <p14:tracePt t="14886" x="3613150" y="4983163"/>
          <p14:tracePt t="14894" x="3649663" y="4983163"/>
          <p14:tracePt t="14903" x="3679825" y="4983163"/>
          <p14:tracePt t="14910" x="3690938" y="4983163"/>
          <p14:tracePt t="14919" x="3708400" y="4983163"/>
          <p14:tracePt t="14926" x="3714750" y="4983163"/>
          <p14:tracePt t="14935" x="3721100" y="4983163"/>
          <p14:tracePt t="14942" x="3727450" y="4983163"/>
          <p14:tracePt t="14952" x="3738563" y="4983163"/>
          <p14:tracePt t="14966" x="3744913" y="4983163"/>
          <p14:tracePt t="15110" x="3732213" y="4983163"/>
          <p14:tracePt t="15118" x="3714750" y="4989513"/>
          <p14:tracePt t="15126" x="3690938" y="4989513"/>
          <p14:tracePt t="15135" x="3679825" y="4989513"/>
          <p14:tracePt t="15142" x="3667125" y="4989513"/>
          <p14:tracePt t="15150" x="3649663" y="4989513"/>
          <p14:tracePt t="15158" x="3632200" y="4989513"/>
          <p14:tracePt t="15166" x="3608388" y="4994275"/>
          <p14:tracePt t="15174" x="3565525" y="5000625"/>
          <p14:tracePt t="15182" x="3517900" y="5006975"/>
          <p14:tracePt t="15190" x="3446463" y="5018088"/>
          <p14:tracePt t="15198" x="3370263" y="5024438"/>
          <p14:tracePt t="15207" x="3279775" y="5024438"/>
          <p14:tracePt t="15214" x="3197225" y="5024438"/>
          <p14:tracePt t="15223" x="3125788" y="5024438"/>
          <p14:tracePt t="15230" x="3054350" y="5024438"/>
          <p14:tracePt t="15238" x="2994025" y="5024438"/>
          <p14:tracePt t="15246" x="2941638" y="5024438"/>
          <p14:tracePt t="15254" x="2894013" y="5024438"/>
          <p14:tracePt t="15262" x="2846388" y="5024438"/>
          <p14:tracePt t="15270" x="2798763" y="5030788"/>
          <p14:tracePt t="15278" x="2744788" y="5037138"/>
          <p14:tracePt t="15287" x="2690813" y="5037138"/>
          <p14:tracePt t="15294" x="2632075" y="5037138"/>
          <p14:tracePt t="15303" x="2571750" y="5037138"/>
          <p14:tracePt t="15310" x="2506663" y="5037138"/>
          <p14:tracePt t="15319" x="2441575" y="5037138"/>
          <p14:tracePt t="15326" x="2374900" y="5037138"/>
          <p14:tracePt t="15336" x="2309813" y="5037138"/>
          <p14:tracePt t="15342" x="2244725" y="5037138"/>
          <p14:tracePt t="15352" x="2173288" y="5037138"/>
          <p14:tracePt t="15358" x="2119313" y="5037138"/>
          <p14:tracePt t="15369" x="2065338" y="5037138"/>
          <p14:tracePt t="15374" x="2012950" y="5037138"/>
          <p14:tracePt t="15386" x="1976438" y="5037138"/>
          <p14:tracePt t="15391" x="1935163" y="5037138"/>
          <p14:tracePt t="15403" x="1887538" y="5037138"/>
          <p14:tracePt t="15407" x="1846263" y="5037138"/>
          <p14:tracePt t="15419" x="1798638" y="5037138"/>
          <p14:tracePt t="15424" x="1755775" y="5037138"/>
          <p14:tracePt t="15435" x="1714500" y="5037138"/>
          <p14:tracePt t="15440" x="1684338" y="5037138"/>
          <p14:tracePt t="15452" x="1655763" y="5037138"/>
          <p14:tracePt t="15457" x="1636713" y="5037138"/>
          <p14:tracePt t="15469" x="1612900" y="5037138"/>
          <p14:tracePt t="15473" x="1595438" y="5037138"/>
          <p14:tracePt t="15486" x="1584325" y="5037138"/>
          <p14:tracePt t="15487" x="1565275" y="5037138"/>
          <p14:tracePt t="15494" x="1547813" y="5037138"/>
          <p14:tracePt t="15503" x="1541463" y="5037138"/>
          <p14:tracePt t="15510" x="1530350" y="5037138"/>
          <p14:tracePt t="15519" x="1524000" y="5041900"/>
          <p14:tracePt t="15526" x="1512888" y="5041900"/>
          <p14:tracePt t="15535" x="1506538" y="5041900"/>
          <p14:tracePt t="15542" x="1489075" y="5041900"/>
          <p14:tracePt t="15552" x="1476375" y="5041900"/>
          <p14:tracePt t="15558" x="1452563" y="5048250"/>
          <p14:tracePt t="15569" x="1446213" y="5048250"/>
          <p14:tracePt t="15574" x="1428750" y="5048250"/>
          <p14:tracePt t="15585" x="1417638" y="5048250"/>
          <p14:tracePt t="15591" x="1411288" y="5048250"/>
          <p14:tracePt t="15624" x="1404938" y="5048250"/>
          <p14:tracePt t="15635" x="1393825" y="5048250"/>
          <p14:tracePt t="15640" x="1387475" y="5048250"/>
          <p14:tracePt t="15652" x="1370013" y="5048250"/>
          <p14:tracePt t="15657" x="1350963" y="5048250"/>
          <p14:tracePt t="15669" x="1333500" y="5048250"/>
          <p14:tracePt t="15673" x="1327150" y="5048250"/>
          <p14:tracePt t="15686" x="1322388" y="5048250"/>
          <p14:tracePt t="15974" x="1309688" y="5048250"/>
          <p14:tracePt t="15982" x="1298575" y="5048250"/>
          <p14:tracePt t="15990" x="1285875" y="5048250"/>
          <p14:tracePt t="16006" x="1279525" y="5048250"/>
          <p14:tracePt t="16014" x="1274763" y="5048250"/>
          <p14:tracePt t="16022" x="1268413" y="5048250"/>
          <p14:tracePt t="16030" x="1255713" y="5048250"/>
          <p14:tracePt t="16046" x="1250950" y="5048250"/>
          <p14:tracePt t="16054" x="1244600" y="5048250"/>
          <p14:tracePt t="16062" x="1238250" y="5041900"/>
          <p14:tracePt t="16070" x="1231900" y="5041900"/>
          <p14:tracePt t="16086" x="1227138" y="5037138"/>
          <p14:tracePt t="16110" x="1220788" y="5037138"/>
          <p14:tracePt t="16134" x="1220788" y="5030788"/>
          <p14:tracePt t="16382" x="1220788" y="5024438"/>
          <p14:tracePt t="16430" x="1227138" y="5024438"/>
          <p14:tracePt t="16446" x="1231900" y="5024438"/>
          <p14:tracePt t="16454" x="1231900" y="5018088"/>
          <p14:tracePt t="16462" x="1238250" y="5018088"/>
          <p14:tracePt t="16646" x="1238250" y="5013325"/>
          <p14:tracePt t="16670" x="1250950" y="5006975"/>
          <p14:tracePt t="16678" x="1262063" y="5000625"/>
          <p14:tracePt t="16686" x="1279525" y="5000625"/>
          <p14:tracePt t="16694" x="1322388" y="4983163"/>
          <p14:tracePt t="16702" x="1350963" y="4983163"/>
          <p14:tracePt t="16710" x="1363663" y="4976813"/>
          <p14:tracePt t="16718" x="1398588" y="4976813"/>
          <p14:tracePt t="16726" x="1422400" y="4970463"/>
          <p14:tracePt t="16735" x="1435100" y="4970463"/>
          <p14:tracePt t="16742" x="1446213" y="4970463"/>
          <p14:tracePt t="16750" x="1452563" y="4970463"/>
          <p14:tracePt t="16758" x="1452563" y="4965700"/>
          <p14:tracePt t="16774" x="1465263" y="4965700"/>
          <p14:tracePt t="16782" x="1470025" y="4965700"/>
          <p14:tracePt t="16798" x="1482725" y="4965700"/>
          <p14:tracePt t="16806" x="1489075" y="4965700"/>
          <p14:tracePt t="16822" x="1500188" y="4959350"/>
          <p14:tracePt t="16830" x="1512888" y="4959350"/>
          <p14:tracePt t="16838" x="1524000" y="4959350"/>
          <p14:tracePt t="16846" x="1530350" y="4959350"/>
          <p14:tracePt t="17278" x="1530350" y="4953000"/>
          <p14:tracePt t="17302" x="1536700" y="4953000"/>
          <p14:tracePt t="17358" x="1541463" y="4946650"/>
          <p14:tracePt t="17382" x="1547813" y="4946650"/>
          <p14:tracePt t="17535" x="1554163" y="4941888"/>
          <p14:tracePt t="17558" x="1560513" y="4941888"/>
          <p14:tracePt t="17566" x="1577975" y="4935538"/>
          <p14:tracePt t="17574" x="1584325" y="4935538"/>
          <p14:tracePt t="17582" x="1595438" y="4935538"/>
          <p14:tracePt t="17591" x="1601788" y="4935538"/>
          <p14:tracePt t="17598" x="1612900" y="4935538"/>
          <p14:tracePt t="17606" x="1625600" y="4929188"/>
          <p14:tracePt t="17702" x="1631950" y="4929188"/>
          <p14:tracePt t="17726" x="1636713" y="4922838"/>
          <p14:tracePt t="17735" x="1643063" y="4922838"/>
          <p14:tracePt t="17750" x="1649413" y="4922838"/>
          <p14:tracePt t="17766" x="1655763" y="4922838"/>
          <p14:tracePt t="17775" x="1660525" y="4922838"/>
          <p14:tracePt t="17782" x="1666875" y="4922838"/>
          <p14:tracePt t="17790" x="1679575" y="4922838"/>
          <p14:tracePt t="17798" x="1690688" y="4922838"/>
          <p14:tracePt t="17806" x="1714500" y="4922838"/>
          <p14:tracePt t="17814" x="1738313" y="4922838"/>
          <p14:tracePt t="17822" x="1762125" y="4922838"/>
          <p14:tracePt t="17830" x="1785938" y="4922838"/>
          <p14:tracePt t="17838" x="1809750" y="4922838"/>
          <p14:tracePt t="17846" x="1822450" y="4922838"/>
          <p14:tracePt t="17854" x="1846263" y="4922838"/>
          <p14:tracePt t="17862" x="1874838" y="4935538"/>
          <p14:tracePt t="17870" x="1905000" y="4935538"/>
          <p14:tracePt t="17878" x="1922463" y="4935538"/>
          <p14:tracePt t="17886" x="1965325" y="4935538"/>
          <p14:tracePt t="17894" x="1993900" y="4941888"/>
          <p14:tracePt t="17903" x="2024063" y="4941888"/>
          <p14:tracePt t="17910" x="2047875" y="4941888"/>
          <p14:tracePt t="17919" x="2078038" y="4946650"/>
          <p14:tracePt t="17926" x="2089150" y="4946650"/>
          <p14:tracePt t="17936" x="2108200" y="4946650"/>
          <p14:tracePt t="17942" x="2119313" y="4946650"/>
          <p14:tracePt t="17952" x="2132013" y="4946650"/>
          <p14:tracePt t="17969" x="2149475" y="4946650"/>
          <p14:tracePt t="17975" x="2166938" y="4953000"/>
          <p14:tracePt t="17985" x="2173288" y="4953000"/>
          <p14:tracePt t="17991" x="2184400" y="4953000"/>
          <p14:tracePt t="18002" x="2190750" y="4959350"/>
          <p14:tracePt t="18008" x="2203450" y="4959350"/>
          <p14:tracePt t="18019" x="2208213" y="4959350"/>
          <p14:tracePt t="18025" x="2214563" y="4959350"/>
          <p14:tracePt t="18036" x="2232025" y="4959350"/>
          <p14:tracePt t="18041" x="2238375" y="4959350"/>
          <p14:tracePt t="18052" x="2262188" y="4959350"/>
          <p14:tracePt t="18058" x="2292350" y="4959350"/>
          <p14:tracePt t="18069" x="2322513" y="4959350"/>
          <p14:tracePt t="18074" x="2351088" y="4959350"/>
          <p14:tracePt t="18086" x="2374900" y="4959350"/>
          <p14:tracePt t="18087" x="2405063" y="4959350"/>
          <p14:tracePt t="18094" x="2435225" y="4959350"/>
          <p14:tracePt t="18102" x="2465388" y="4959350"/>
          <p14:tracePt t="18110" x="2506663" y="4959350"/>
          <p14:tracePt t="18119" x="2530475" y="4959350"/>
          <p14:tracePt t="18126" x="2565400" y="4959350"/>
          <p14:tracePt t="18135" x="2601913" y="4965700"/>
          <p14:tracePt t="18142" x="2636838" y="4970463"/>
          <p14:tracePt t="18152" x="2660650" y="4970463"/>
          <p14:tracePt t="18158" x="2697163" y="4976813"/>
          <p14:tracePt t="18169" x="2720975" y="4983163"/>
          <p14:tracePt t="18174" x="2751138" y="4989513"/>
          <p14:tracePt t="18185" x="2762250" y="4989513"/>
          <p14:tracePt t="18191" x="2786063" y="4994275"/>
          <p14:tracePt t="18202" x="2822575" y="4994275"/>
          <p14:tracePt t="18208" x="2857500" y="5000625"/>
          <p14:tracePt t="18219" x="2905125" y="5013325"/>
          <p14:tracePt t="18225" x="2959100" y="5018088"/>
          <p14:tracePt t="18236" x="3013075" y="5024438"/>
          <p14:tracePt t="18241" x="3065463" y="5037138"/>
          <p14:tracePt t="18252" x="3113088" y="5041900"/>
          <p14:tracePt t="18258" x="3173413" y="5041900"/>
          <p14:tracePt t="18269" x="3227388" y="5048250"/>
          <p14:tracePt t="18274" x="3275013" y="5048250"/>
          <p14:tracePt t="18286" x="3327400" y="5065713"/>
          <p14:tracePt t="18287" x="3370263" y="5065713"/>
          <p14:tracePt t="18295" x="3411538" y="5065713"/>
          <p14:tracePt t="18303" x="3452813" y="5065713"/>
          <p14:tracePt t="18310" x="3482975" y="5065713"/>
          <p14:tracePt t="18319" x="3506788" y="5065713"/>
          <p14:tracePt t="18326" x="3536950" y="5065713"/>
          <p14:tracePt t="18336" x="3554413" y="5065713"/>
          <p14:tracePt t="18342" x="3560763" y="5065713"/>
          <p14:tracePt t="18352" x="3565525" y="5065713"/>
          <p14:tracePt t="18375" x="3571875" y="5065713"/>
          <p14:tracePt t="18438" x="3578225" y="5065713"/>
          <p14:tracePt t="18446" x="3578225" y="5060950"/>
          <p14:tracePt t="18462" x="3584575" y="5060950"/>
          <p14:tracePt t="18478" x="3589338" y="5060950"/>
          <p14:tracePt t="18486" x="3595688" y="5060950"/>
          <p14:tracePt t="18502" x="3608388" y="5054600"/>
          <p14:tracePt t="18542" x="3613150" y="5054600"/>
          <p14:tracePt t="18558" x="3619500" y="5048250"/>
          <p14:tracePt t="18678" x="3625850" y="5048250"/>
          <p14:tracePt t="18686" x="3625850" y="5041900"/>
          <p14:tracePt t="18719" x="3625850" y="5037138"/>
          <p14:tracePt t="18735" x="3625850" y="5030788"/>
          <p14:tracePt t="18742" x="3636963" y="5018088"/>
          <p14:tracePt t="18750" x="3636963" y="5013325"/>
          <p14:tracePt t="18766" x="3649663" y="4994275"/>
          <p14:tracePt t="18775" x="3656013" y="4983163"/>
          <p14:tracePt t="18782" x="3656013" y="4976813"/>
          <p14:tracePt t="18790" x="3660775" y="4970463"/>
          <p14:tracePt t="18798" x="3660775" y="4959350"/>
          <p14:tracePt t="18822" x="3667125" y="4953000"/>
          <p14:tracePt t="18894" x="3660775" y="4953000"/>
          <p14:tracePt t="18935" x="3656013" y="4953000"/>
          <p14:tracePt t="18942" x="3632200" y="4959350"/>
          <p14:tracePt t="18950" x="3608388" y="4959350"/>
          <p14:tracePt t="18958" x="3578225" y="4965700"/>
          <p14:tracePt t="18966" x="3548063" y="4965700"/>
          <p14:tracePt t="18975" x="3530600" y="4970463"/>
          <p14:tracePt t="18982" x="3506788" y="4970463"/>
          <p14:tracePt t="18990" x="3489325" y="4970463"/>
          <p14:tracePt t="18998" x="3470275" y="4970463"/>
          <p14:tracePt t="19006" x="3459163" y="4970463"/>
          <p14:tracePt t="19014" x="3446463" y="4970463"/>
          <p14:tracePt t="19022" x="3435350" y="4970463"/>
          <p14:tracePt t="19030" x="3422650" y="4970463"/>
          <p14:tracePt t="19038" x="3405188" y="4976813"/>
          <p14:tracePt t="19046" x="3387725" y="4976813"/>
          <p14:tracePt t="19054" x="3363913" y="4983163"/>
          <p14:tracePt t="19062" x="3333750" y="4983163"/>
          <p14:tracePt t="19070" x="3298825" y="4989513"/>
          <p14:tracePt t="19078" x="3255963" y="4989513"/>
          <p14:tracePt t="19087" x="3208338" y="4989513"/>
          <p14:tracePt t="19094" x="3167063" y="4989513"/>
          <p14:tracePt t="19103" x="3119438" y="4989513"/>
          <p14:tracePt t="19110" x="3065463" y="4989513"/>
          <p14:tracePt t="19119" x="3017838" y="4989513"/>
          <p14:tracePt t="19127" x="2970213" y="4989513"/>
          <p14:tracePt t="19136" x="2922588" y="4989513"/>
          <p14:tracePt t="19144" x="2881313" y="4989513"/>
          <p14:tracePt t="19152" x="2846388" y="4989513"/>
          <p14:tracePt t="19160" x="2809875" y="4989513"/>
          <p14:tracePt t="19169" x="2792413" y="4989513"/>
          <p14:tracePt t="19177" x="2779713" y="4989513"/>
          <p14:tracePt t="19185" x="2768600" y="4989513"/>
          <p14:tracePt t="19194" x="2762250" y="4989513"/>
          <p14:tracePt t="19238" x="2755900" y="4989513"/>
          <p14:tracePt t="19246" x="2744788" y="4989513"/>
          <p14:tracePt t="19254" x="2720975" y="4989513"/>
          <p14:tracePt t="19262" x="2703513" y="4989513"/>
          <p14:tracePt t="19270" x="2643188" y="4989513"/>
          <p14:tracePt t="19278" x="2589213" y="4989513"/>
          <p14:tracePt t="19286" x="2517775" y="4989513"/>
          <p14:tracePt t="19294" x="2441575" y="4989513"/>
          <p14:tracePt t="19302" x="2363788" y="4989513"/>
          <p14:tracePt t="19310" x="2298700" y="4989513"/>
          <p14:tracePt t="19318" x="2227263" y="4989513"/>
          <p14:tracePt t="19326" x="2173288" y="4989513"/>
          <p14:tracePt t="19335" x="2132013" y="4989513"/>
          <p14:tracePt t="19342" x="2089150" y="4989513"/>
          <p14:tracePt t="19350" x="2071688" y="4989513"/>
          <p14:tracePt t="19358" x="2054225" y="4989513"/>
          <p14:tracePt t="19366" x="2041525" y="4994275"/>
          <p14:tracePt t="19374" x="2036763" y="4994275"/>
          <p14:tracePt t="19478" x="2030413" y="4994275"/>
          <p14:tracePt t="19486" x="2012950" y="5000625"/>
          <p14:tracePt t="19502" x="2006600" y="5000625"/>
          <p14:tracePt t="19534" x="2000250" y="5000625"/>
          <p14:tracePt t="19550" x="1993900" y="5006975"/>
          <p14:tracePt t="19558" x="1989138" y="5006975"/>
          <p14:tracePt t="19566" x="1958975" y="5013325"/>
          <p14:tracePt t="19574" x="1917700" y="5024438"/>
          <p14:tracePt t="19582" x="1839913" y="5041900"/>
          <p14:tracePt t="19590" x="1755775" y="5054600"/>
          <p14:tracePt t="19598" x="1666875" y="5072063"/>
          <p14:tracePt t="19606" x="1595438" y="5072063"/>
          <p14:tracePt t="19614" x="1512888" y="5072063"/>
          <p14:tracePt t="19622" x="1441450" y="5072063"/>
          <p14:tracePt t="19630" x="1387475" y="5072063"/>
          <p14:tracePt t="19638" x="1333500" y="5072063"/>
          <p14:tracePt t="19646" x="1303338" y="5072063"/>
          <p14:tracePt t="19654" x="1285875" y="5072063"/>
          <p14:tracePt t="19894" x="1279525" y="5072063"/>
          <p14:tracePt t="19910" x="1285875" y="5065713"/>
          <p14:tracePt t="19934" x="1285875" y="5060950"/>
          <p14:tracePt t="20046" x="1285875" y="5054600"/>
          <p14:tracePt t="20062" x="1279525" y="5048250"/>
          <p14:tracePt t="20070" x="1268413" y="5037138"/>
          <p14:tracePt t="20078" x="1262063" y="5037138"/>
          <p14:tracePt t="20094" x="1255713" y="5030788"/>
          <p14:tracePt t="20102" x="1250950" y="5030788"/>
          <p14:tracePt t="20118" x="1244600" y="5024438"/>
          <p14:tracePt t="20126" x="1238250" y="5024438"/>
          <p14:tracePt t="20135" x="1231900" y="5024438"/>
          <p14:tracePt t="20151" x="1227138" y="5024438"/>
          <p14:tracePt t="20342" x="1227138" y="5018088"/>
          <p14:tracePt t="20390" x="1231900" y="5018088"/>
          <p14:tracePt t="20406" x="1238250" y="5018088"/>
          <p14:tracePt t="20422" x="1244600" y="5018088"/>
          <p14:tracePt t="20454" x="1250950" y="5018088"/>
          <p14:tracePt t="20478" x="1250950" y="5013325"/>
          <p14:tracePt t="20502" x="1255713" y="5013325"/>
          <p14:tracePt t="21102" x="1262063" y="5013325"/>
          <p14:tracePt t="21142" x="1268413" y="5013325"/>
          <p14:tracePt t="21166" x="1274763" y="5013325"/>
          <p14:tracePt t="21182" x="1279525" y="5006975"/>
          <p14:tracePt t="21190" x="1285875" y="5006975"/>
          <p14:tracePt t="21198" x="1292225" y="5006975"/>
          <p14:tracePt t="21206" x="1292225" y="5000625"/>
          <p14:tracePt t="21214" x="1303338" y="4994275"/>
          <p14:tracePt t="21222" x="1309688" y="4994275"/>
          <p14:tracePt t="21230" x="1316038" y="4989513"/>
          <p14:tracePt t="21246" x="1322388" y="4989513"/>
          <p14:tracePt t="21262" x="1327150" y="4989513"/>
          <p14:tracePt t="21270" x="1333500" y="4989513"/>
          <p14:tracePt t="21574" x="1333500" y="4994275"/>
          <p14:tracePt t="21582" x="1333500" y="5006975"/>
          <p14:tracePt t="21598" x="1333500" y="5013325"/>
          <p14:tracePt t="21622" x="1333500" y="5018088"/>
          <p14:tracePt t="21726" x="1333500" y="5013325"/>
          <p14:tracePt t="21742" x="1333500" y="5006975"/>
          <p14:tracePt t="21758" x="1333500" y="5000625"/>
          <p14:tracePt t="21774" x="1333500" y="4994275"/>
          <p14:tracePt t="21806" x="1333500" y="4989513"/>
          <p14:tracePt t="21878" x="1333500" y="4994275"/>
          <p14:tracePt t="21886" x="1333500" y="5006975"/>
          <p14:tracePt t="21902" x="1333500" y="5013325"/>
          <p14:tracePt t="21918" x="1333500" y="5018088"/>
          <p14:tracePt t="22046" x="1333500" y="5013325"/>
          <p14:tracePt t="22054" x="1333500" y="5006975"/>
          <p14:tracePt t="22094" x="1333500" y="5000625"/>
          <p14:tracePt t="22182" x="1333500" y="5006975"/>
          <p14:tracePt t="22206" x="1333500" y="5013325"/>
          <p14:tracePt t="26865" x="1339850" y="5013325"/>
          <p14:tracePt t="26894" x="1346200" y="5013325"/>
          <p14:tracePt t="27030" x="1346200" y="5006975"/>
          <p14:tracePt t="27062" x="1350963" y="5000625"/>
          <p14:tracePt t="27182" x="1357313" y="5000625"/>
          <p14:tracePt t="27246" x="1363663" y="4994275"/>
          <p14:tracePt t="27262" x="1370013" y="4994275"/>
          <p14:tracePt t="27270" x="1381125" y="4994275"/>
          <p14:tracePt t="27278" x="1398588" y="4989513"/>
          <p14:tracePt t="27286" x="1422400" y="4976813"/>
          <p14:tracePt t="27294" x="1458913" y="4976813"/>
          <p14:tracePt t="27302" x="1506538" y="4970463"/>
          <p14:tracePt t="27310" x="1584325" y="4946650"/>
          <p14:tracePt t="27318" x="1679575" y="4918075"/>
          <p14:tracePt t="27326" x="1809750" y="4870450"/>
          <p14:tracePt t="27335" x="1952625" y="4816475"/>
          <p14:tracePt t="27342" x="2155825" y="4727575"/>
          <p14:tracePt t="27350" x="2387600" y="4632325"/>
          <p14:tracePt t="27358" x="2578100" y="4548188"/>
          <p14:tracePt t="27366" x="2792413" y="4459288"/>
          <p14:tracePt t="27374" x="3013075" y="4370388"/>
          <p14:tracePt t="27382" x="3173413" y="4292600"/>
          <p14:tracePt t="27390" x="3322638" y="4221163"/>
          <p14:tracePt t="27398" x="3459163" y="4143375"/>
          <p14:tracePt t="27406" x="3578225" y="4078288"/>
          <p14:tracePt t="27414" x="3690938" y="3994150"/>
          <p14:tracePt t="27422" x="3798888" y="3894138"/>
          <p14:tracePt t="27430" x="3881438" y="3810000"/>
          <p14:tracePt t="27438" x="3952875" y="3732213"/>
          <p14:tracePt t="27446" x="3994150" y="3667125"/>
          <p14:tracePt t="27454" x="4013200" y="3613150"/>
          <p14:tracePt t="27462" x="4017963" y="3560763"/>
          <p14:tracePt t="27470" x="4017963" y="3517900"/>
          <p14:tracePt t="27478" x="4006850" y="3476625"/>
          <p14:tracePt t="27486" x="3989388" y="3429000"/>
          <p14:tracePt t="27494" x="3976688" y="3387725"/>
          <p14:tracePt t="27502" x="3970338" y="3351213"/>
          <p14:tracePt t="27510" x="3952875" y="3298825"/>
          <p14:tracePt t="27519" x="3941763" y="3255963"/>
          <p14:tracePt t="27526" x="3929063" y="3221038"/>
          <p14:tracePt t="27535" x="3917950" y="3173413"/>
          <p14:tracePt t="27542" x="3898900" y="3136900"/>
          <p14:tracePt t="27552" x="3881438" y="3101975"/>
          <p14:tracePt t="27558" x="3870325" y="3071813"/>
          <p14:tracePt t="27569" x="3863975" y="3036888"/>
          <p14:tracePt t="27574" x="3863975" y="2994025"/>
          <p14:tracePt t="27585" x="3863975" y="2952750"/>
          <p14:tracePt t="27590" x="3870325" y="2905125"/>
          <p14:tracePt t="27602" x="3887788" y="2851150"/>
          <p14:tracePt t="27606" x="3911600" y="2798763"/>
          <p14:tracePt t="27619" x="3935413" y="2744788"/>
          <p14:tracePt t="27622" x="3959225" y="2690813"/>
          <p14:tracePt t="27636" x="3976688" y="2636838"/>
          <p14:tracePt t="27639" x="4006850" y="2578100"/>
          <p14:tracePt t="27652" x="4017963" y="2517775"/>
          <p14:tracePt t="27656" x="4037013" y="2459038"/>
          <p14:tracePt t="27669" x="4048125" y="2405063"/>
          <p14:tracePt t="27671" x="4060825" y="2357438"/>
          <p14:tracePt t="27686" x="4060825" y="2309813"/>
          <p14:tracePt t="27688" x="4065588" y="2262188"/>
          <p14:tracePt t="27702" x="4084638" y="2173288"/>
          <p14:tracePt t="27710" x="4084638" y="2149475"/>
          <p14:tracePt t="27719" x="4084638" y="2125663"/>
          <p14:tracePt t="27726" x="4084638" y="2108200"/>
          <p14:tracePt t="27736" x="4084638" y="2101850"/>
          <p14:tracePt t="27742" x="4084638" y="2095500"/>
          <p14:tracePt t="27752" x="4084638" y="2084388"/>
          <p14:tracePt t="27758" x="4084638" y="2078038"/>
          <p14:tracePt t="27774" x="4084638" y="2071688"/>
          <p14:tracePt t="27785" x="4078288" y="2060575"/>
          <p14:tracePt t="27790" x="4078288" y="2047875"/>
          <p14:tracePt t="27802" x="4078288" y="2036763"/>
          <p14:tracePt t="27806" x="4065588" y="2024063"/>
          <p14:tracePt t="27819" x="4065588" y="2017713"/>
          <p14:tracePt t="27822" x="4060825" y="2006600"/>
          <p14:tracePt t="27835" x="4054475" y="2000250"/>
          <p14:tracePt t="27839" x="4054475" y="1993900"/>
          <p14:tracePt t="27852" x="4048125" y="1993900"/>
          <p14:tracePt t="27855" x="4041775" y="1982788"/>
          <p14:tracePt t="27870" x="4041775" y="1970088"/>
          <p14:tracePt t="27878" x="4041775" y="1958975"/>
          <p14:tracePt t="27886" x="4041775" y="1946275"/>
          <p14:tracePt t="27894" x="4041775" y="1941513"/>
          <p14:tracePt t="27903" x="4037013" y="1922463"/>
          <p14:tracePt t="27910" x="4030663" y="1917700"/>
          <p14:tracePt t="27926" x="4030663" y="1911350"/>
          <p14:tracePt t="28022" x="4024313" y="1911350"/>
          <p14:tracePt t="28030" x="4017963" y="1911350"/>
          <p14:tracePt t="28038" x="4006850" y="1917700"/>
          <p14:tracePt t="28046" x="3994150" y="1928813"/>
          <p14:tracePt t="28054" x="3983038" y="1941513"/>
          <p14:tracePt t="28062" x="3970338" y="1952625"/>
          <p14:tracePt t="28070" x="3959225" y="1965325"/>
          <p14:tracePt t="28078" x="3952875" y="1976438"/>
          <p14:tracePt t="28086" x="3952875" y="2000250"/>
          <p14:tracePt t="28094" x="3952875" y="2036763"/>
          <p14:tracePt t="28102" x="3952875" y="2065338"/>
          <p14:tracePt t="28110" x="3952875" y="2101850"/>
          <p14:tracePt t="28118" x="3959225" y="2136775"/>
          <p14:tracePt t="28126" x="3965575" y="2179638"/>
          <p14:tracePt t="28135" x="3983038" y="2220913"/>
          <p14:tracePt t="28142" x="3989388" y="2251075"/>
          <p14:tracePt t="28151" x="3994150" y="2262188"/>
          <p14:tracePt t="28158" x="4000500" y="2286000"/>
          <p14:tracePt t="28166" x="4006850" y="2298700"/>
          <p14:tracePt t="28174" x="4006850" y="2316163"/>
          <p14:tracePt t="28183" x="4013200" y="2333625"/>
          <p14:tracePt t="28190" x="4013200" y="2351088"/>
          <p14:tracePt t="28199" x="4013200" y="2370138"/>
          <p14:tracePt t="28206" x="4013200" y="2398713"/>
          <p14:tracePt t="28222" x="4013200" y="2405063"/>
          <p14:tracePt t="28232" x="4006850" y="2405063"/>
          <p14:tracePt t="28310" x="4000500" y="2374900"/>
          <p14:tracePt t="28318" x="3994150" y="2333625"/>
          <p14:tracePt t="28326" x="3983038" y="2298700"/>
          <p14:tracePt t="28335" x="3983038" y="2251075"/>
          <p14:tracePt t="28342" x="3983038" y="2197100"/>
          <p14:tracePt t="28350" x="4000500" y="2143125"/>
          <p14:tracePt t="28358" x="4030663" y="2089150"/>
          <p14:tracePt t="28366" x="4060825" y="2041525"/>
          <p14:tracePt t="28374" x="4084638" y="1993900"/>
          <p14:tracePt t="28382" x="4113213" y="1952625"/>
          <p14:tracePt t="28390" x="4137025" y="1922463"/>
          <p14:tracePt t="28398" x="4156075" y="1881188"/>
          <p14:tracePt t="28406" x="4160838" y="1846263"/>
          <p14:tracePt t="28415" x="4173538" y="1816100"/>
          <p14:tracePt t="28422" x="4173538" y="1785938"/>
          <p14:tracePt t="28430" x="4179888" y="1762125"/>
          <p14:tracePt t="28438" x="4179888" y="1744663"/>
          <p14:tracePt t="28446" x="4179888" y="1731963"/>
          <p14:tracePt t="28454" x="4179888" y="1727200"/>
          <p14:tracePt t="28486" x="4179888" y="1720850"/>
          <p14:tracePt t="28590" x="4173538" y="1720850"/>
          <p14:tracePt t="28598" x="4167188" y="1727200"/>
          <p14:tracePt t="28606" x="4156075" y="1731963"/>
          <p14:tracePt t="28622" x="4156075" y="1738313"/>
          <p14:tracePt t="28630" x="4149725" y="1738313"/>
          <p14:tracePt t="28654" x="4149725" y="1744663"/>
          <p14:tracePt t="29134" x="4149725" y="1738313"/>
          <p14:tracePt t="29302" x="4156075" y="1738313"/>
          <p14:tracePt t="29310" x="4160838" y="1738313"/>
          <p14:tracePt t="29334" x="4173538" y="1744663"/>
          <p14:tracePt t="29342" x="4184650" y="1744663"/>
          <p14:tracePt t="29351" x="4197350" y="1744663"/>
          <p14:tracePt t="29358" x="4203700" y="1744663"/>
          <p14:tracePt t="29366" x="4221163" y="1744663"/>
          <p14:tracePt t="29374" x="4232275" y="1751013"/>
          <p14:tracePt t="29382" x="4238625" y="1751013"/>
          <p14:tracePt t="29390" x="4244975" y="1751013"/>
          <p14:tracePt t="29398" x="4256088" y="1751013"/>
          <p14:tracePt t="29406" x="4262438" y="1751013"/>
          <p14:tracePt t="29438" x="4268788" y="1751013"/>
          <p14:tracePt t="29470" x="4268788" y="1744663"/>
          <p14:tracePt t="29502" x="4268788" y="1738313"/>
          <p14:tracePt t="29550" x="4268788" y="1731963"/>
          <p14:tracePt t="29806" x="4268788" y="1727200"/>
          <p14:tracePt t="29814" x="4275138" y="1731963"/>
          <p14:tracePt t="29822" x="4279900" y="1731963"/>
          <p14:tracePt t="29830" x="4298950" y="1738313"/>
          <p14:tracePt t="29838" x="4303713" y="1744663"/>
          <p14:tracePt t="29846" x="4327525" y="1751013"/>
          <p14:tracePt t="29854" x="4340225" y="1755775"/>
          <p14:tracePt t="29862" x="4370388" y="1768475"/>
          <p14:tracePt t="29870" x="4394200" y="1785938"/>
          <p14:tracePt t="29878" x="4405313" y="1785938"/>
          <p14:tracePt t="29886" x="4435475" y="1798638"/>
          <p14:tracePt t="29894" x="4441825" y="1798638"/>
          <p14:tracePt t="29902" x="4446588" y="1803400"/>
          <p14:tracePt t="29910" x="4459288" y="1809750"/>
          <p14:tracePt t="29918" x="4465638" y="1816100"/>
          <p14:tracePt t="29935" x="4470400" y="1816100"/>
          <p14:tracePt t="30094" x="4465638" y="1816100"/>
          <p14:tracePt t="30102" x="4459288" y="1809750"/>
          <p14:tracePt t="30110" x="4441825" y="1803400"/>
          <p14:tracePt t="30118" x="4429125" y="1798638"/>
          <p14:tracePt t="30126" x="4405313" y="1798638"/>
          <p14:tracePt t="30135" x="4375150" y="1785938"/>
          <p14:tracePt t="30142" x="4364038" y="1779588"/>
          <p14:tracePt t="30158" x="4357688" y="1779588"/>
          <p14:tracePt t="30166" x="4351338" y="1774825"/>
          <p14:tracePt t="30174" x="4346575" y="1774825"/>
          <p14:tracePt t="31942" x="4346575" y="1779588"/>
          <p14:tracePt t="31966" x="4351338" y="1792288"/>
          <p14:tracePt t="32174" x="4357688" y="1798638"/>
          <p14:tracePt t="32182" x="4357688" y="1803400"/>
          <p14:tracePt t="32190" x="4357688" y="1809750"/>
          <p14:tracePt t="32206" x="4357688" y="1816100"/>
          <p14:tracePt t="32214" x="4364038" y="1816100"/>
          <p14:tracePt t="32238" x="4364038" y="1822450"/>
          <p14:tracePt t="32254" x="4364038" y="1827213"/>
          <p14:tracePt t="32286" x="4364038" y="1833563"/>
          <p14:tracePt t="32294" x="4364038" y="1839913"/>
          <p14:tracePt t="32302" x="4364038" y="1851025"/>
          <p14:tracePt t="32310" x="4364038" y="1887538"/>
          <p14:tracePt t="32319" x="4375150" y="1928813"/>
          <p14:tracePt t="32326" x="4381500" y="1989138"/>
          <p14:tracePt t="32335" x="4394200" y="2065338"/>
          <p14:tracePt t="32342" x="4411663" y="2155825"/>
          <p14:tracePt t="32350" x="4418013" y="2244725"/>
          <p14:tracePt t="32358" x="4435475" y="2339975"/>
          <p14:tracePt t="32366" x="4446588" y="2428875"/>
          <p14:tracePt t="32374" x="4459288" y="2506663"/>
          <p14:tracePt t="32382" x="4465638" y="2584450"/>
          <p14:tracePt t="32390" x="4489450" y="2636838"/>
          <p14:tracePt t="32398" x="4506913" y="2697163"/>
          <p14:tracePt t="32406" x="4513263" y="2738438"/>
          <p14:tracePt t="32414" x="4530725" y="2774950"/>
          <p14:tracePt t="32422" x="4541838" y="2803525"/>
          <p14:tracePt t="32430" x="4554538" y="2822575"/>
          <p14:tracePt t="32438" x="4554538" y="2827338"/>
          <p14:tracePt t="32446" x="4554538" y="2833688"/>
          <p14:tracePt t="32454" x="4560888" y="2840038"/>
          <p14:tracePt t="32470" x="4560888" y="2846388"/>
          <p14:tracePt t="32486" x="4565650" y="2851150"/>
          <p14:tracePt t="32494" x="4572000" y="2863850"/>
          <p14:tracePt t="32502" x="4578350" y="2887663"/>
          <p14:tracePt t="32510" x="4589463" y="2898775"/>
          <p14:tracePt t="32519" x="4595813" y="2917825"/>
          <p14:tracePt t="32526" x="4608513" y="2928938"/>
          <p14:tracePt t="32535" x="4608513" y="2941638"/>
          <p14:tracePt t="32542" x="4613275" y="2946400"/>
          <p14:tracePt t="32614" x="4613275" y="2952750"/>
          <p14:tracePt t="32622" x="4619625" y="2965450"/>
          <p14:tracePt t="32630" x="4625975" y="2965450"/>
          <p14:tracePt t="32638" x="4632325" y="2976563"/>
          <p14:tracePt t="32646" x="4643438" y="3017838"/>
          <p14:tracePt t="32654" x="4656138" y="3065463"/>
          <p14:tracePt t="32662" x="4673600" y="3119438"/>
          <p14:tracePt t="32670" x="4679950" y="3160713"/>
          <p14:tracePt t="32678" x="4697413" y="3197225"/>
          <p14:tracePt t="32686" x="4708525" y="3227388"/>
          <p14:tracePt t="32694" x="4721225" y="3251200"/>
          <p14:tracePt t="32702" x="4732338" y="3268663"/>
          <p14:tracePt t="32710" x="4732338" y="3275013"/>
          <p14:tracePt t="32926" x="4732338" y="3268663"/>
          <p14:tracePt t="32950" x="4732338" y="3262313"/>
          <p14:tracePt t="32966" x="4727575" y="3262313"/>
          <p14:tracePt t="33150" x="4727575" y="3255963"/>
          <p14:tracePt t="33158" x="4727575" y="3244850"/>
          <p14:tracePt t="33166" x="4738688" y="3221038"/>
          <p14:tracePt t="33174" x="4779963" y="3190875"/>
          <p14:tracePt t="33182" x="4833938" y="3143250"/>
          <p14:tracePt t="33190" x="4881563" y="3095625"/>
          <p14:tracePt t="33198" x="4935538" y="3065463"/>
          <p14:tracePt t="33206" x="5000625" y="3017838"/>
          <p14:tracePt t="33214" x="5037138" y="2982913"/>
          <p14:tracePt t="33222" x="5072063" y="2946400"/>
          <p14:tracePt t="33230" x="5089525" y="2922588"/>
          <p14:tracePt t="33238" x="5102225" y="2905125"/>
          <p14:tracePt t="33246" x="5113338" y="2894013"/>
          <p14:tracePt t="33254" x="5119688" y="2894013"/>
          <p14:tracePt t="33270" x="5119688" y="2887663"/>
          <p14:tracePt t="33302" x="5119688" y="2894013"/>
          <p14:tracePt t="33319" x="5119688" y="2898775"/>
          <p14:tracePt t="33326" x="5113338" y="2905125"/>
          <p14:tracePt t="33342" x="5113338" y="2917825"/>
          <p14:tracePt t="33358" x="5113338" y="2922588"/>
          <p14:tracePt t="33374" x="5113338" y="2928938"/>
          <p14:tracePt t="33422" x="5113338" y="2935288"/>
          <p14:tracePt t="33486" x="5113338" y="2941638"/>
          <p14:tracePt t="33510" x="5113338" y="2946400"/>
          <p14:tracePt t="33534" x="5108575" y="2952750"/>
          <p14:tracePt t="33670" x="5108575" y="2959100"/>
          <p14:tracePt t="33686" x="5108575" y="2965450"/>
          <p14:tracePt t="33846" x="5108575" y="2970213"/>
          <p14:tracePt t="33902" x="5108575" y="2965450"/>
          <p14:tracePt t="33910" x="5108575" y="2959100"/>
          <p14:tracePt t="33919" x="5108575" y="2946400"/>
          <p14:tracePt t="33926" x="5108575" y="2922588"/>
          <p14:tracePt t="33935" x="5108575" y="2905125"/>
          <p14:tracePt t="33942" x="5108575" y="2887663"/>
          <p14:tracePt t="33950" x="5108575" y="2870200"/>
          <p14:tracePt t="33958" x="5108575" y="2851150"/>
          <p14:tracePt t="33966" x="5108575" y="2840038"/>
          <p14:tracePt t="33974" x="5108575" y="2827338"/>
          <p14:tracePt t="33982" x="5108575" y="2816225"/>
          <p14:tracePt t="33990" x="5108575" y="2809875"/>
          <p14:tracePt t="33998" x="5108575" y="2803525"/>
          <p14:tracePt t="34014" x="5108575" y="2798763"/>
          <p14:tracePt t="34054" x="5108575" y="2792413"/>
          <p14:tracePt t="34182" x="5108575" y="2803525"/>
          <p14:tracePt t="34194" x="5102225" y="2816225"/>
          <p14:tracePt t="34199" x="5102225" y="2833688"/>
          <p14:tracePt t="34206" x="5102225" y="2851150"/>
          <p14:tracePt t="34215" x="5095875" y="2874963"/>
          <p14:tracePt t="34222" x="5084763" y="2894013"/>
          <p14:tracePt t="34230" x="5072063" y="2917825"/>
          <p14:tracePt t="34238" x="5072063" y="2922588"/>
          <p14:tracePt t="34246" x="5060950" y="2935288"/>
          <p14:tracePt t="34255" x="5048250" y="2959100"/>
          <p14:tracePt t="34262" x="5048250" y="2970213"/>
          <p14:tracePt t="34271" x="5037138" y="2989263"/>
          <p14:tracePt t="34278" x="5030788" y="3006725"/>
          <p14:tracePt t="34286" x="5030788" y="3024188"/>
          <p14:tracePt t="34294" x="5024438" y="3024188"/>
          <p14:tracePt t="34303" x="5024438" y="3030538"/>
          <p14:tracePt t="34438" x="5024438" y="3017838"/>
          <p14:tracePt t="34446" x="5024438" y="2994025"/>
          <p14:tracePt t="34454" x="5030788" y="2976563"/>
          <p14:tracePt t="34462" x="5037138" y="2959100"/>
          <p14:tracePt t="34470" x="5037138" y="2946400"/>
          <p14:tracePt t="34478" x="5041900" y="2935288"/>
          <p14:tracePt t="34486" x="5048250" y="2917825"/>
          <p14:tracePt t="34494" x="5048250" y="2905125"/>
          <p14:tracePt t="34502" x="5054600" y="2887663"/>
          <p14:tracePt t="34510" x="5060950" y="2870200"/>
          <p14:tracePt t="34518" x="5065713" y="2846388"/>
          <p14:tracePt t="34526" x="5072063" y="2827338"/>
          <p14:tracePt t="34534" x="5084763" y="2809875"/>
          <p14:tracePt t="34542" x="5089525" y="2798763"/>
          <p14:tracePt t="34550" x="5095875" y="2786063"/>
          <p14:tracePt t="34686" x="5095875" y="2792413"/>
          <p14:tracePt t="34694" x="5089525" y="2809875"/>
          <p14:tracePt t="34702" x="5089525" y="2822575"/>
          <p14:tracePt t="34710" x="5084763" y="2827338"/>
          <p14:tracePt t="34719" x="5084763" y="2840038"/>
          <p14:tracePt t="34726" x="5078413" y="2851150"/>
          <p14:tracePt t="34735" x="5078413" y="2857500"/>
          <p14:tracePt t="34742" x="5072063" y="2874963"/>
          <p14:tracePt t="34758" x="5065713" y="2887663"/>
          <p14:tracePt t="34766" x="5065713" y="2898775"/>
          <p14:tracePt t="34774" x="5060950" y="2911475"/>
          <p14:tracePt t="34782" x="5060950" y="2922588"/>
          <p14:tracePt t="34790" x="5054600" y="2928938"/>
          <p14:tracePt t="34798" x="5048250" y="2941638"/>
          <p14:tracePt t="34806" x="5048250" y="2946400"/>
          <p14:tracePt t="34822" x="5048250" y="2952750"/>
          <p14:tracePt t="34974" x="5048250" y="2946400"/>
          <p14:tracePt t="34982" x="5048250" y="2935288"/>
          <p14:tracePt t="34990" x="5054600" y="2917825"/>
          <p14:tracePt t="35006" x="5060950" y="2898775"/>
          <p14:tracePt t="35014" x="5078413" y="2874963"/>
          <p14:tracePt t="35022" x="5078413" y="2870200"/>
          <p14:tracePt t="35030" x="5084763" y="2857500"/>
          <p14:tracePt t="35038" x="5089525" y="2840038"/>
          <p14:tracePt t="35054" x="5095875" y="2833688"/>
          <p14:tracePt t="35174" x="5095875" y="2840038"/>
          <p14:tracePt t="35182" x="5095875" y="2851150"/>
          <p14:tracePt t="35190" x="5089525" y="2857500"/>
          <p14:tracePt t="35198" x="5084763" y="2874963"/>
          <p14:tracePt t="35206" x="5084763" y="2887663"/>
          <p14:tracePt t="35214" x="5078413" y="2911475"/>
          <p14:tracePt t="35222" x="5072063" y="2946400"/>
          <p14:tracePt t="35230" x="5060950" y="2970213"/>
          <p14:tracePt t="35238" x="5060950" y="2989263"/>
          <p14:tracePt t="35246" x="5054600" y="3017838"/>
          <p14:tracePt t="35255" x="5048250" y="3041650"/>
          <p14:tracePt t="35262" x="5041900" y="3054350"/>
          <p14:tracePt t="35270" x="5041900" y="3060700"/>
          <p14:tracePt t="36006" x="5037138" y="3065463"/>
          <p14:tracePt t="36022" x="5030788" y="3071813"/>
          <p14:tracePt t="36030" x="5024438" y="3089275"/>
          <p14:tracePt t="36038" x="5024438" y="3095625"/>
          <p14:tracePt t="36055" x="5018088" y="3101975"/>
          <p14:tracePt t="36062" x="5018088" y="3108325"/>
          <p14:tracePt t="36070" x="5018088" y="3113088"/>
          <p14:tracePt t="36094" x="5018088" y="3119438"/>
          <p14:tracePt t="36294" x="5006975" y="3119438"/>
          <p14:tracePt t="36302" x="4989513" y="3119438"/>
          <p14:tracePt t="36310" x="4970463" y="3119438"/>
          <p14:tracePt t="36319" x="4946650" y="3113088"/>
          <p14:tracePt t="36326" x="4922838" y="3113088"/>
          <p14:tracePt t="36335" x="4911725" y="3113088"/>
          <p14:tracePt t="36342" x="4887913" y="3108325"/>
          <p14:tracePt t="36350" x="4881563" y="3101975"/>
          <p14:tracePt t="36358" x="4864100" y="3095625"/>
          <p14:tracePt t="36366" x="4851400" y="3095625"/>
          <p14:tracePt t="36374" x="4846638" y="3095625"/>
          <p14:tracePt t="36382" x="4840288" y="3089275"/>
          <p14:tracePt t="36390" x="4822825" y="3089275"/>
          <p14:tracePt t="36398" x="4822825" y="3084513"/>
          <p14:tracePt t="36406" x="4816475" y="3084513"/>
          <p14:tracePt t="36414" x="4810125" y="3084513"/>
          <p14:tracePt t="36438" x="4803775" y="3084513"/>
          <p14:tracePt t="36470" x="4799013" y="3084513"/>
          <p14:tracePt t="36550" x="4792663" y="3084513"/>
          <p14:tracePt t="36598" x="4792663" y="3089275"/>
          <p14:tracePt t="36606" x="4786313" y="3089275"/>
          <p14:tracePt t="36622" x="4786313" y="3095625"/>
          <p14:tracePt t="36630" x="4786313" y="3101975"/>
          <p14:tracePt t="36638" x="4779963" y="3101975"/>
          <p14:tracePt t="36678" x="4775200" y="3108325"/>
          <p14:tracePt t="36694" x="4762500" y="3108325"/>
          <p14:tracePt t="36702" x="4738688" y="3108325"/>
          <p14:tracePt t="36710" x="4714875" y="3113088"/>
          <p14:tracePt t="36718" x="4679950" y="3125788"/>
          <p14:tracePt t="36726" x="4649788" y="3125788"/>
          <p14:tracePt t="36735" x="4619625" y="3125788"/>
          <p14:tracePt t="36742" x="4595813" y="3125788"/>
          <p14:tracePt t="36750" x="4578350" y="3125788"/>
          <p14:tracePt t="36758" x="4572000" y="3125788"/>
          <p14:tracePt t="36774" x="4565650" y="3125788"/>
          <p14:tracePt t="36854" x="4565650" y="3119438"/>
          <p14:tracePt t="36878" x="4565650" y="3113088"/>
          <p14:tracePt t="36902" x="4565650" y="3108325"/>
          <p14:tracePt t="37118" x="4572000" y="3108325"/>
          <p14:tracePt t="37126" x="4578350" y="3108325"/>
          <p14:tracePt t="37135" x="4589463" y="3108325"/>
          <p14:tracePt t="37142" x="4595813" y="3101975"/>
          <p14:tracePt t="37158" x="4608513" y="3101975"/>
          <p14:tracePt t="37174" x="4613275" y="3101975"/>
          <p14:tracePt t="37182" x="4619625" y="3101975"/>
          <p14:tracePt t="37190" x="4625975" y="3101975"/>
          <p14:tracePt t="37198" x="4632325" y="3101975"/>
          <p14:tracePt t="37206" x="4637088" y="3101975"/>
          <p14:tracePt t="37230" x="4649788" y="3101975"/>
          <p14:tracePt t="37238" x="4660900" y="3101975"/>
          <p14:tracePt t="37246" x="4673600" y="3101975"/>
          <p14:tracePt t="37254" x="4691063" y="3101975"/>
          <p14:tracePt t="37262" x="4708525" y="3101975"/>
          <p14:tracePt t="37270" x="4727575" y="3101975"/>
          <p14:tracePt t="37278" x="4751388" y="3101975"/>
          <p14:tracePt t="37286" x="4768850" y="3101975"/>
          <p14:tracePt t="37294" x="4786313" y="3101975"/>
          <p14:tracePt t="37302" x="4803775" y="3101975"/>
          <p14:tracePt t="37310" x="4822825" y="3101975"/>
          <p14:tracePt t="37318" x="4840288" y="3101975"/>
          <p14:tracePt t="37326" x="4857750" y="3101975"/>
          <p14:tracePt t="37335" x="4870450" y="3101975"/>
          <p14:tracePt t="37350" x="4875213" y="3101975"/>
          <p14:tracePt t="37358" x="4887913" y="3101975"/>
          <p14:tracePt t="37374" x="4899025" y="3101975"/>
          <p14:tracePt t="37382" x="4905375" y="3101975"/>
          <p14:tracePt t="37398" x="4911725" y="3101975"/>
          <p14:tracePt t="37406" x="4918075" y="3101975"/>
          <p14:tracePt t="37422" x="4935538" y="3101975"/>
          <p14:tracePt t="37430" x="4946650" y="3101975"/>
          <p14:tracePt t="37439" x="4965700" y="3101975"/>
          <p14:tracePt t="37446" x="4976813" y="3101975"/>
          <p14:tracePt t="37454" x="5000625" y="3101975"/>
          <p14:tracePt t="37462" x="5013325" y="3101975"/>
          <p14:tracePt t="37470" x="5030788" y="3101975"/>
          <p14:tracePt t="37478" x="5041900" y="3101975"/>
          <p14:tracePt t="37486" x="5054600" y="3101975"/>
          <p14:tracePt t="37494" x="5060950" y="3101975"/>
          <p14:tracePt t="37502" x="5072063" y="3101975"/>
          <p14:tracePt t="37510" x="5084763" y="3101975"/>
          <p14:tracePt t="37518" x="5095875" y="3101975"/>
          <p14:tracePt t="37526" x="5108575" y="3101975"/>
          <p14:tracePt t="37535" x="5119688" y="3101975"/>
          <p14:tracePt t="37542" x="5137150" y="3101975"/>
          <p14:tracePt t="37550" x="5156200" y="3101975"/>
          <p14:tracePt t="37558" x="5173663" y="3101975"/>
          <p14:tracePt t="37566" x="5197475" y="3101975"/>
          <p14:tracePt t="37574" x="5221288" y="3101975"/>
          <p14:tracePt t="37582" x="5251450" y="3101975"/>
          <p14:tracePt t="37590" x="5280025" y="3101975"/>
          <p14:tracePt t="37598" x="5310188" y="3101975"/>
          <p14:tracePt t="37606" x="5346700" y="3101975"/>
          <p14:tracePt t="37614" x="5370513" y="3101975"/>
          <p14:tracePt t="37623" x="5387975" y="3101975"/>
          <p14:tracePt t="37630" x="5411788" y="3101975"/>
          <p14:tracePt t="37639" x="5422900" y="3101975"/>
          <p14:tracePt t="37646" x="5435600" y="3101975"/>
          <p14:tracePt t="37656" x="5453063" y="3101975"/>
          <p14:tracePt t="37662" x="5465763" y="3101975"/>
          <p14:tracePt t="37673" x="5470525" y="3101975"/>
          <p14:tracePt t="37678" x="5489575" y="3101975"/>
          <p14:tracePt t="37689" x="5507038" y="3101975"/>
          <p14:tracePt t="37694" x="5537200" y="3101975"/>
          <p14:tracePt t="37707" x="5561013" y="3101975"/>
          <p14:tracePt t="37710" x="5584825" y="3101975"/>
          <p14:tracePt t="37723" x="5619750" y="3101975"/>
          <p14:tracePt t="37726" x="5643563" y="3101975"/>
          <p14:tracePt t="37739" x="5667375" y="3101975"/>
          <p14:tracePt t="37742" x="5703888" y="3101975"/>
          <p14:tracePt t="37756" x="5727700" y="3095625"/>
          <p14:tracePt t="37759" x="5745163" y="3089275"/>
          <p14:tracePt t="37772" x="5768975" y="3089275"/>
          <p14:tracePt t="37775" x="5786438" y="3089275"/>
          <p14:tracePt t="37789" x="5803900" y="3089275"/>
          <p14:tracePt t="37793" x="5822950" y="3089275"/>
          <p14:tracePt t="37806" x="5840413" y="3089275"/>
          <p14:tracePt t="37807" x="5864225" y="3089275"/>
          <p14:tracePt t="37814" x="5888038" y="3089275"/>
          <p14:tracePt t="37823" x="5911850" y="3089275"/>
          <p14:tracePt t="37830" x="5929313" y="3089275"/>
          <p14:tracePt t="37839" x="5946775" y="3089275"/>
          <p14:tracePt t="37846" x="5965825" y="3089275"/>
          <p14:tracePt t="37856" x="5983288" y="3089275"/>
          <p14:tracePt t="37862" x="6000750" y="3089275"/>
          <p14:tracePt t="37872" x="6018213" y="3089275"/>
          <p14:tracePt t="37878" x="6042025" y="3089275"/>
          <p14:tracePt t="37889" x="6072188" y="3089275"/>
          <p14:tracePt t="37894" x="6096000" y="3089275"/>
          <p14:tracePt t="37906" x="6119813" y="3089275"/>
          <p14:tracePt t="37910" x="6149975" y="3089275"/>
          <p14:tracePt t="37923" x="6167438" y="3089275"/>
          <p14:tracePt t="37926" x="6184900" y="3089275"/>
          <p14:tracePt t="37939" x="6203950" y="3089275"/>
          <p14:tracePt t="37958" x="6208713" y="3089275"/>
          <p14:tracePt t="38094" x="6203950" y="3089275"/>
          <p14:tracePt t="38102" x="6197600" y="3084513"/>
          <p14:tracePt t="38110" x="6184900" y="3084513"/>
          <p14:tracePt t="38118" x="6173788" y="3084513"/>
          <p14:tracePt t="38126" x="6167438" y="3084513"/>
          <p14:tracePt t="38135" x="6161088" y="3084513"/>
          <p14:tracePt t="38142" x="6156325" y="3084513"/>
          <p14:tracePt t="38150" x="6149975" y="3084513"/>
          <p14:tracePt t="38158" x="6143625" y="3084513"/>
          <p14:tracePt t="38166" x="6132513" y="3084513"/>
          <p14:tracePt t="38182" x="6126163" y="3084513"/>
          <p14:tracePt t="38198" x="6119813" y="3084513"/>
          <p14:tracePt t="38214" x="6113463" y="3084513"/>
          <p14:tracePt t="38222" x="6102350" y="3084513"/>
          <p14:tracePt t="38230" x="6084888" y="3084513"/>
          <p14:tracePt t="38238" x="6048375" y="3084513"/>
          <p14:tracePt t="38246" x="6030913" y="3084513"/>
          <p14:tracePt t="38254" x="5989638" y="3084513"/>
          <p14:tracePt t="38262" x="5953125" y="3084513"/>
          <p14:tracePt t="38270" x="5918200" y="3084513"/>
          <p14:tracePt t="38278" x="5870575" y="3084513"/>
          <p14:tracePt t="38286" x="5834063" y="3084513"/>
          <p14:tracePt t="38294" x="5792788" y="3084513"/>
          <p14:tracePt t="38302" x="5756275" y="3084513"/>
          <p14:tracePt t="38310" x="5727700" y="3084513"/>
          <p14:tracePt t="38318" x="5697538" y="3084513"/>
          <p14:tracePt t="38326" x="5684838" y="3084513"/>
          <p14:tracePt t="38335" x="5656263" y="3084513"/>
          <p14:tracePt t="38342" x="5643563" y="3084513"/>
          <p14:tracePt t="38350" x="5626100" y="3084513"/>
          <p14:tracePt t="38358" x="5613400" y="3089275"/>
          <p14:tracePt t="38366" x="5595938" y="3089275"/>
          <p14:tracePt t="38374" x="5584825" y="3089275"/>
          <p14:tracePt t="38382" x="5572125" y="3089275"/>
          <p14:tracePt t="38390" x="5548313" y="3089275"/>
          <p14:tracePt t="38398" x="5518150" y="3089275"/>
          <p14:tracePt t="38406" x="5489575" y="3089275"/>
          <p14:tracePt t="38414" x="5453063" y="3089275"/>
          <p14:tracePt t="38423" x="5422900" y="3089275"/>
          <p14:tracePt t="38430" x="5387975" y="3089275"/>
          <p14:tracePt t="38439" x="5364163" y="3089275"/>
          <p14:tracePt t="38446" x="5334000" y="3089275"/>
          <p14:tracePt t="38456" x="5303838" y="3089275"/>
          <p14:tracePt t="38462" x="5280025" y="3089275"/>
          <p14:tracePt t="38473" x="5262563" y="3089275"/>
          <p14:tracePt t="38478" x="5245100" y="3095625"/>
          <p14:tracePt t="38489" x="5227638" y="3101975"/>
          <p14:tracePt t="38494" x="5203825" y="3101975"/>
          <p14:tracePt t="38506" x="5184775" y="3108325"/>
          <p14:tracePt t="38510" x="5160963" y="3108325"/>
          <p14:tracePt t="38523" x="5137150" y="3108325"/>
          <p14:tracePt t="38526" x="5119688" y="3108325"/>
          <p14:tracePt t="38539" x="5102225" y="3108325"/>
          <p14:tracePt t="38542" x="5084763" y="3108325"/>
          <p14:tracePt t="38556" x="5072063" y="3108325"/>
          <p14:tracePt t="38559" x="5048250" y="3108325"/>
          <p14:tracePt t="38573" x="5037138" y="3108325"/>
          <p14:tracePt t="38575" x="5013325" y="3108325"/>
          <p14:tracePt t="38590" x="4983163" y="3108325"/>
          <p14:tracePt t="38590" x="4959350" y="3108325"/>
          <p14:tracePt t="38598" x="4935538" y="3108325"/>
          <p14:tracePt t="38607" x="4918075" y="3113088"/>
          <p14:tracePt t="38614" x="4894263" y="3113088"/>
          <p14:tracePt t="38623" x="4875213" y="3113088"/>
          <p14:tracePt t="38630" x="4857750" y="3113088"/>
          <p14:tracePt t="38639" x="4833938" y="3113088"/>
          <p14:tracePt t="38646" x="4810125" y="3113088"/>
          <p14:tracePt t="38656" x="4786313" y="3113088"/>
          <p14:tracePt t="38662" x="4768850" y="3113088"/>
          <p14:tracePt t="38673" x="4751388" y="3113088"/>
          <p14:tracePt t="38678" x="4727575" y="3119438"/>
          <p14:tracePt t="38689" x="4714875" y="3119438"/>
          <p14:tracePt t="38694" x="4697413" y="3119438"/>
          <p14:tracePt t="38707" x="4684713" y="3119438"/>
          <p14:tracePt t="38710" x="4667250" y="3125788"/>
          <p14:tracePt t="38723" x="4649788" y="3125788"/>
          <p14:tracePt t="38726" x="4637088" y="3125788"/>
          <p14:tracePt t="38739" x="4625975" y="3125788"/>
          <p14:tracePt t="38743" x="4602163" y="3125788"/>
          <p14:tracePt t="38756" x="4584700" y="3125788"/>
          <p14:tracePt t="38759" x="4560888" y="3125788"/>
          <p14:tracePt t="38773" x="4537075" y="3125788"/>
          <p14:tracePt t="38776" x="4518025" y="3125788"/>
          <p14:tracePt t="38790" x="4500563" y="3125788"/>
          <p14:tracePt t="38792" x="4483100" y="3125788"/>
          <p14:tracePt t="38806" x="4465638" y="3125788"/>
          <p14:tracePt t="38814" x="4459288" y="3125788"/>
          <p14:tracePt t="38823" x="4452938" y="3125788"/>
          <p14:tracePt t="39030" x="4470400" y="3125788"/>
          <p14:tracePt t="39038" x="4500563" y="3125788"/>
          <p14:tracePt t="39046" x="4548188" y="3125788"/>
          <p14:tracePt t="39054" x="4602163" y="3132138"/>
          <p14:tracePt t="39062" x="4656138" y="3132138"/>
          <p14:tracePt t="39070" x="4714875" y="3132138"/>
          <p14:tracePt t="39078" x="4768850" y="3132138"/>
          <p14:tracePt t="39086" x="4810125" y="3132138"/>
          <p14:tracePt t="39094" x="4857750" y="3132138"/>
          <p14:tracePt t="39102" x="4899025" y="3132138"/>
          <p14:tracePt t="39110" x="4935538" y="3132138"/>
          <p14:tracePt t="39119" x="4959350" y="3132138"/>
          <p14:tracePt t="39126" x="4976813" y="3132138"/>
          <p14:tracePt t="39142" x="4983163" y="3132138"/>
          <p14:tracePt t="39150" x="4989513" y="3132138"/>
          <p14:tracePt t="39182" x="4994275" y="3132138"/>
          <p14:tracePt t="39198" x="5000625" y="3132138"/>
          <p14:tracePt t="39214" x="5013325" y="3125788"/>
          <p14:tracePt t="39222" x="5024438" y="3125788"/>
          <p14:tracePt t="39230" x="5048250" y="3125788"/>
          <p14:tracePt t="39238" x="5084763" y="3125788"/>
          <p14:tracePt t="39246" x="5132388" y="3125788"/>
          <p14:tracePt t="39254" x="5173663" y="3125788"/>
          <p14:tracePt t="39262" x="5221288" y="3125788"/>
          <p14:tracePt t="39270" x="5268913" y="3125788"/>
          <p14:tracePt t="39278" x="5310188" y="3125788"/>
          <p14:tracePt t="39286" x="5351463" y="3125788"/>
          <p14:tracePt t="39294" x="5387975" y="3125788"/>
          <p14:tracePt t="39302" x="5435600" y="3125788"/>
          <p14:tracePt t="39310" x="5470525" y="3125788"/>
          <p14:tracePt t="39318" x="5500688" y="3119438"/>
          <p14:tracePt t="39326" x="5530850" y="3119438"/>
          <p14:tracePt t="39335" x="5554663" y="3119438"/>
          <p14:tracePt t="39342" x="5578475" y="3113088"/>
          <p14:tracePt t="39350" x="5589588" y="3108325"/>
          <p14:tracePt t="39358" x="5613400" y="3108325"/>
          <p14:tracePt t="39366" x="5632450" y="3108325"/>
          <p14:tracePt t="39375" x="5661025" y="3108325"/>
          <p14:tracePt t="39382" x="5703888" y="3108325"/>
          <p14:tracePt t="39391" x="5745163" y="3108325"/>
          <p14:tracePt t="39398" x="5786438" y="3108325"/>
          <p14:tracePt t="39406" x="5834063" y="3108325"/>
          <p14:tracePt t="39414" x="5875338" y="3108325"/>
          <p14:tracePt t="39422" x="5911850" y="3108325"/>
          <p14:tracePt t="39430" x="5946775" y="3108325"/>
          <p14:tracePt t="39438" x="5976938" y="3108325"/>
          <p14:tracePt t="39446" x="6007100" y="3108325"/>
          <p14:tracePt t="39454" x="6024563" y="3108325"/>
          <p14:tracePt t="39462" x="6042025" y="3108325"/>
          <p14:tracePt t="39470" x="6048375" y="3108325"/>
          <p14:tracePt t="39942" x="6037263" y="3108325"/>
          <p14:tracePt t="39950" x="6024563" y="3113088"/>
          <p14:tracePt t="39958" x="6007100" y="3113088"/>
          <p14:tracePt t="39966" x="5994400" y="3113088"/>
          <p14:tracePt t="39975" x="5976938" y="3113088"/>
          <p14:tracePt t="39982" x="5959475" y="3119438"/>
          <p14:tracePt t="39990" x="5935663" y="3119438"/>
          <p14:tracePt t="39998" x="5918200" y="3125788"/>
          <p14:tracePt t="40006" x="5894388" y="3125788"/>
          <p14:tracePt t="40014" x="5875338" y="3125788"/>
          <p14:tracePt t="40022" x="5846763" y="3125788"/>
          <p14:tracePt t="40030" x="5834063" y="3125788"/>
          <p14:tracePt t="40038" x="5822950" y="3125788"/>
          <p14:tracePt t="40046" x="5810250" y="3125788"/>
          <p14:tracePt t="40054" x="5786438" y="3125788"/>
          <p14:tracePt t="40062" x="5768975" y="3125788"/>
          <p14:tracePt t="40070" x="5732463" y="3125788"/>
          <p14:tracePt t="40078" x="5697538" y="3125788"/>
          <p14:tracePt t="40086" x="5661025" y="3125788"/>
          <p14:tracePt t="40094" x="5613400" y="3125788"/>
          <p14:tracePt t="40102" x="5572125" y="3125788"/>
          <p14:tracePt t="40110" x="5530850" y="3125788"/>
          <p14:tracePt t="40119" x="5489575" y="3125788"/>
          <p14:tracePt t="40126" x="5453063" y="3125788"/>
          <p14:tracePt t="40135" x="5418138" y="3125788"/>
          <p14:tracePt t="40142" x="5375275" y="3125788"/>
          <p14:tracePt t="40152" x="5346700" y="3125788"/>
          <p14:tracePt t="40158" x="5322888" y="3125788"/>
          <p14:tracePt t="40169" x="5310188" y="3125788"/>
          <p14:tracePt t="40175" x="5292725" y="3125788"/>
          <p14:tracePt t="40185" x="5275263" y="3125788"/>
          <p14:tracePt t="40191" x="5245100" y="3125788"/>
          <p14:tracePt t="40202" x="5221288" y="3125788"/>
          <p14:tracePt t="40209" x="5197475" y="3125788"/>
          <p14:tracePt t="40219" x="5160963" y="3125788"/>
          <p14:tracePt t="40225" x="5132388" y="3125788"/>
          <p14:tracePt t="40235" x="5102225" y="3125788"/>
          <p14:tracePt t="40242" x="5072063" y="3125788"/>
          <p14:tracePt t="40252" x="5037138" y="3132138"/>
          <p14:tracePt t="40259" x="5006975" y="3132138"/>
          <p14:tracePt t="40269" x="4976813" y="3136900"/>
          <p14:tracePt t="40275" x="4946650" y="3143250"/>
          <p14:tracePt t="40286" x="4918075" y="3149600"/>
          <p14:tracePt t="40287" x="4875213" y="3149600"/>
          <p14:tracePt t="40294" x="4833938" y="3155950"/>
          <p14:tracePt t="40303" x="4803775" y="3160713"/>
          <p14:tracePt t="40310" x="4762500" y="3160713"/>
          <p14:tracePt t="40319" x="4721225" y="3160713"/>
          <p14:tracePt t="40326" x="4697413" y="3160713"/>
          <p14:tracePt t="40335" x="4660900" y="3160713"/>
          <p14:tracePt t="40342" x="4643438" y="3160713"/>
          <p14:tracePt t="40352" x="4625975" y="3160713"/>
          <p14:tracePt t="40359" x="4613275" y="3160713"/>
          <p14:tracePt t="40369" x="4589463" y="3160713"/>
          <p14:tracePt t="40375" x="4578350" y="3160713"/>
          <p14:tracePt t="40386" x="4554538" y="3160713"/>
          <p14:tracePt t="40392" x="4537075" y="3160713"/>
          <p14:tracePt t="40403" x="4524375" y="3160713"/>
          <p14:tracePt t="40419" x="4518025" y="3160713"/>
          <p14:tracePt t="40425" x="4513263" y="3160713"/>
          <p14:tracePt t="40654" x="4518025" y="3160713"/>
          <p14:tracePt t="40662" x="4524375" y="3160713"/>
          <p14:tracePt t="40830" x="4537075" y="3167063"/>
          <p14:tracePt t="40838" x="4572000" y="3184525"/>
          <p14:tracePt t="40846" x="4619625" y="3208338"/>
          <p14:tracePt t="40854" x="4703763" y="3244850"/>
          <p14:tracePt t="40862" x="4799013" y="3275013"/>
          <p14:tracePt t="40870" x="4894263" y="3298825"/>
          <p14:tracePt t="40878" x="5006975" y="3333750"/>
          <p14:tracePt t="40886" x="5132388" y="3357563"/>
          <p14:tracePt t="40894" x="5251450" y="3375025"/>
          <p14:tracePt t="40902" x="5381625" y="3398838"/>
          <p14:tracePt t="40910" x="5500688" y="3405188"/>
          <p14:tracePt t="40918" x="5632450" y="3422650"/>
          <p14:tracePt t="40926" x="5745163" y="3422650"/>
          <p14:tracePt t="40935" x="5846763" y="3422650"/>
          <p14:tracePt t="40942" x="5942013" y="3422650"/>
          <p14:tracePt t="40950" x="6018213" y="3422650"/>
          <p14:tracePt t="40959" x="6072188" y="3422650"/>
          <p14:tracePt t="40966" x="6119813" y="3411538"/>
          <p14:tracePt t="40975" x="6156325" y="3394075"/>
          <p14:tracePt t="40982" x="6180138" y="3375025"/>
          <p14:tracePt t="40990" x="6191250" y="3351213"/>
          <p14:tracePt t="40998" x="6203950" y="3333750"/>
          <p14:tracePt t="41006" x="6203950" y="3316288"/>
          <p14:tracePt t="41014" x="6208713" y="3292475"/>
          <p14:tracePt t="41022" x="6208713" y="3262313"/>
          <p14:tracePt t="41030" x="6215063" y="3238500"/>
          <p14:tracePt t="41038" x="6215063" y="3221038"/>
          <p14:tracePt t="41046" x="6221413" y="3190875"/>
          <p14:tracePt t="41054" x="6221413" y="3173413"/>
          <p14:tracePt t="41062" x="6227763" y="3149600"/>
          <p14:tracePt t="41070" x="6232525" y="3136900"/>
          <p14:tracePt t="41078" x="6232525" y="3132138"/>
          <p14:tracePt t="41086" x="6238875" y="3113088"/>
          <p14:tracePt t="41094" x="6251575" y="3101975"/>
          <p14:tracePt t="41102" x="6269038" y="3084513"/>
          <p14:tracePt t="41110" x="6275388" y="3078163"/>
          <p14:tracePt t="41119" x="6280150" y="3065463"/>
          <p14:tracePt t="41126" x="6299200" y="3060700"/>
          <p14:tracePt t="41136" x="6299200" y="3054350"/>
          <p14:tracePt t="41169" x="6299200" y="3048000"/>
          <p14:tracePt t="41185" x="6299200" y="3041650"/>
          <p14:tracePt t="41202" x="6292850" y="3030538"/>
          <p14:tracePt t="41209" x="6275388" y="3017838"/>
          <p14:tracePt t="41219" x="6256338" y="3013075"/>
          <p14:tracePt t="41226" x="6251575" y="3006725"/>
          <p14:tracePt t="41236" x="6238875" y="2994025"/>
          <p14:tracePt t="41242" x="6227763" y="2994025"/>
          <p14:tracePt t="41252" x="6203950" y="2982913"/>
          <p14:tracePt t="41259" x="6191250" y="2976563"/>
          <p14:tracePt t="41269" x="6156325" y="2970213"/>
          <p14:tracePt t="41275" x="6108700" y="2959100"/>
          <p14:tracePt t="41286" x="6048375" y="2952750"/>
          <p14:tracePt t="41287" x="5983288" y="2946400"/>
          <p14:tracePt t="41294" x="5905500" y="2946400"/>
          <p14:tracePt t="41302" x="5822950" y="2935288"/>
          <p14:tracePt t="41310" x="5751513" y="2935288"/>
          <p14:tracePt t="41319" x="5684838" y="2935288"/>
          <p14:tracePt t="41326" x="5613400" y="2935288"/>
          <p14:tracePt t="41336" x="5548313" y="2935288"/>
          <p14:tracePt t="41342" x="5489575" y="2935288"/>
          <p14:tracePt t="41352" x="5422900" y="2935288"/>
          <p14:tracePt t="41359" x="5375275" y="2946400"/>
          <p14:tracePt t="41369" x="5316538" y="2959100"/>
          <p14:tracePt t="41376" x="5256213" y="2976563"/>
          <p14:tracePt t="41385" x="5191125" y="2994025"/>
          <p14:tracePt t="41392" x="5126038" y="3013075"/>
          <p14:tracePt t="41403" x="5054600" y="3036888"/>
          <p14:tracePt t="41409" x="5006975" y="3048000"/>
          <p14:tracePt t="41419" x="4953000" y="3071813"/>
          <p14:tracePt t="41426" x="4899025" y="3095625"/>
          <p14:tracePt t="41435" x="4851400" y="3119438"/>
          <p14:tracePt t="41442" x="4810125" y="3143250"/>
          <p14:tracePt t="41452" x="4779963" y="3160713"/>
          <p14:tracePt t="41459" x="4756150" y="3179763"/>
          <p14:tracePt t="41469" x="4738688" y="3197225"/>
          <p14:tracePt t="41475" x="4727575" y="3221038"/>
          <p14:tracePt t="41486" x="4714875" y="3238500"/>
          <p14:tracePt t="41487" x="4708525" y="3251200"/>
          <p14:tracePt t="41494" x="4708525" y="3262313"/>
          <p14:tracePt t="41502" x="4708525" y="3268663"/>
          <p14:tracePt t="41510" x="4703763" y="3275013"/>
          <p14:tracePt t="41519" x="4703763" y="3298825"/>
          <p14:tracePt t="41526" x="4697413" y="3303588"/>
          <p14:tracePt t="41536" x="4697413" y="3327400"/>
          <p14:tracePt t="41542" x="4697413" y="3363913"/>
          <p14:tracePt t="41552" x="4697413" y="3405188"/>
          <p14:tracePt t="41559" x="4703763" y="3459163"/>
          <p14:tracePt t="41569" x="4714875" y="3524250"/>
          <p14:tracePt t="41575" x="4727575" y="3589338"/>
          <p14:tracePt t="41586" x="4732338" y="3660775"/>
          <p14:tracePt t="41592" x="4751388" y="3732213"/>
          <p14:tracePt t="41602" x="4756150" y="3792538"/>
          <p14:tracePt t="41609" x="4756150" y="3863975"/>
          <p14:tracePt t="41619" x="4756150" y="3917950"/>
          <p14:tracePt t="41626" x="4756150" y="3970338"/>
          <p14:tracePt t="41636" x="4756150" y="4013200"/>
          <p14:tracePt t="41642" x="4762500" y="4048125"/>
          <p14:tracePt t="41652" x="4775200" y="4084638"/>
          <p14:tracePt t="41659" x="4775200" y="4089400"/>
          <p14:tracePt t="41686" x="4779963" y="4089400"/>
          <p14:tracePt t="42054" x="4786313" y="4089400"/>
          <p14:tracePt t="42062" x="4822825" y="4132263"/>
          <p14:tracePt t="42070" x="4857750" y="4160838"/>
          <p14:tracePt t="42078" x="4894263" y="4214813"/>
          <p14:tracePt t="42086" x="4922838" y="4275138"/>
          <p14:tracePt t="42094" x="4953000" y="4322763"/>
          <p14:tracePt t="42102" x="4976813" y="4387850"/>
          <p14:tracePt t="42110" x="4989513" y="4452938"/>
          <p14:tracePt t="42119" x="5013325" y="4530725"/>
          <p14:tracePt t="42126" x="5018088" y="4619625"/>
          <p14:tracePt t="42135" x="5030788" y="4714875"/>
          <p14:tracePt t="42142" x="5037138" y="4803775"/>
          <p14:tracePt t="42150" x="5048250" y="4887913"/>
          <p14:tracePt t="42159" x="5048250" y="4965700"/>
          <p14:tracePt t="42166" x="5048250" y="5024438"/>
          <p14:tracePt t="42174" x="5048250" y="5072063"/>
          <p14:tracePt t="42182" x="5048250" y="5113338"/>
          <p14:tracePt t="42190" x="5048250" y="5149850"/>
          <p14:tracePt t="42198" x="5048250" y="5173663"/>
          <p14:tracePt t="42206" x="5048250" y="5184775"/>
          <p14:tracePt t="42270" x="5037138" y="5180013"/>
          <p14:tracePt t="42278" x="5018088" y="5167313"/>
          <p14:tracePt t="42286" x="5006975" y="5149850"/>
          <p14:tracePt t="42294" x="4994275" y="5143500"/>
          <p14:tracePt t="42302" x="4983163" y="5132388"/>
          <p14:tracePt t="42310" x="4983163" y="5126038"/>
          <p14:tracePt t="42318" x="4976813" y="5113338"/>
          <p14:tracePt t="42326" x="4970463" y="5113338"/>
          <p14:tracePt t="42335" x="4965700" y="5095875"/>
          <p14:tracePt t="42342" x="4959350" y="5078413"/>
          <p14:tracePt t="42350" x="4959350" y="5065713"/>
          <p14:tracePt t="42358" x="4946650" y="5054600"/>
          <p14:tracePt t="42366" x="4941888" y="5037138"/>
          <p14:tracePt t="42374" x="4941888" y="5018088"/>
          <p14:tracePt t="42382" x="4935538" y="5013325"/>
          <p14:tracePt t="42390" x="4935538" y="5006975"/>
          <p14:tracePt t="42398" x="4929188" y="5000625"/>
          <p14:tracePt t="42406" x="4929188" y="4994275"/>
          <p14:tracePt t="42414" x="4929188" y="4983163"/>
          <p14:tracePt t="42422" x="4922838" y="4983163"/>
          <p14:tracePt t="42430" x="4922838" y="4965700"/>
          <p14:tracePt t="42438" x="4918075" y="4946650"/>
          <p14:tracePt t="42446" x="4905375" y="4918075"/>
          <p14:tracePt t="42454" x="4905375" y="4894263"/>
          <p14:tracePt t="42462" x="4899025" y="4875213"/>
          <p14:tracePt t="42470" x="4899025" y="4864100"/>
          <p14:tracePt t="42486" x="4894263" y="4857750"/>
          <p14:tracePt t="42494" x="4894263" y="4851400"/>
          <p14:tracePt t="42518" x="4894263" y="4846638"/>
          <p14:tracePt t="42542" x="4894263" y="4840288"/>
          <p14:tracePt t="42559" x="4894263" y="4833938"/>
          <p14:tracePt t="42574" x="4894263" y="4827588"/>
          <p14:tracePt t="42582" x="4881563" y="4816475"/>
          <p14:tracePt t="42590" x="4881563" y="4810125"/>
          <p14:tracePt t="42598" x="4881563" y="4803775"/>
          <p14:tracePt t="42614" x="4881563" y="4792663"/>
          <p14:tracePt t="42622" x="4881563" y="4779963"/>
          <p14:tracePt t="42630" x="4887913" y="4768850"/>
          <p14:tracePt t="42638" x="4894263" y="4762500"/>
          <p14:tracePt t="42646" x="4911725" y="4756150"/>
          <p14:tracePt t="42654" x="4941888" y="4745038"/>
          <p14:tracePt t="42662" x="4970463" y="4732338"/>
          <p14:tracePt t="42670" x="5013325" y="4721225"/>
          <p14:tracePt t="42678" x="5072063" y="4708525"/>
          <p14:tracePt t="42686" x="5119688" y="4691063"/>
          <p14:tracePt t="42694" x="5180013" y="4673600"/>
          <p14:tracePt t="42702" x="5251450" y="4649788"/>
          <p14:tracePt t="42710" x="5310188" y="4637088"/>
          <p14:tracePt t="42718" x="5387975" y="4619625"/>
          <p14:tracePt t="42726" x="5465763" y="4602163"/>
          <p14:tracePt t="42735" x="5554663" y="4595813"/>
          <p14:tracePt t="42742" x="5619750" y="4584700"/>
          <p14:tracePt t="42750" x="5684838" y="4578350"/>
          <p14:tracePt t="42759" x="5738813" y="4578350"/>
          <p14:tracePt t="42766" x="5792788" y="4578350"/>
          <p14:tracePt t="42774" x="5834063" y="4578350"/>
          <p14:tracePt t="42782" x="5875338" y="4578350"/>
          <p14:tracePt t="42790" x="5911850" y="4595813"/>
          <p14:tracePt t="42798" x="5953125" y="4625975"/>
          <p14:tracePt t="42806" x="5983288" y="4656138"/>
          <p14:tracePt t="42814" x="6018213" y="4684713"/>
          <p14:tracePt t="42822" x="6042025" y="4721225"/>
          <p14:tracePt t="42830" x="6065838" y="4762500"/>
          <p14:tracePt t="42838" x="6096000" y="4816475"/>
          <p14:tracePt t="42846" x="6119813" y="4881563"/>
          <p14:tracePt t="42854" x="6161088" y="4970463"/>
          <p14:tracePt t="42862" x="6208713" y="5065713"/>
          <p14:tracePt t="42870" x="6275388" y="5184775"/>
          <p14:tracePt t="42878" x="6351588" y="5299075"/>
          <p14:tracePt t="42887" x="6429375" y="5429250"/>
          <p14:tracePt t="42894" x="6494463" y="5541963"/>
          <p14:tracePt t="42903" x="6548438" y="5656263"/>
          <p14:tracePt t="42910" x="6608763" y="5762625"/>
          <p14:tracePt t="42919" x="6650038" y="5864225"/>
          <p14:tracePt t="42927" x="6673850" y="5953125"/>
          <p14:tracePt t="42935" x="6684963" y="6024563"/>
          <p14:tracePt t="42943" x="6684963" y="6089650"/>
          <p14:tracePt t="42952" x="6684963" y="6143625"/>
          <p14:tracePt t="42959" x="6667500" y="6191250"/>
          <p14:tracePt t="42969" x="6637338" y="6238875"/>
          <p14:tracePt t="42976" x="6589713" y="6280150"/>
          <p14:tracePt t="42986" x="6537325" y="6316663"/>
          <p14:tracePt t="42992" x="6465888" y="6340475"/>
          <p14:tracePt t="43002" x="6394450" y="6357938"/>
          <p14:tracePt t="43009" x="6340475" y="6364288"/>
          <p14:tracePt t="43019" x="6269038" y="6364288"/>
          <p14:tracePt t="43026" x="6191250" y="6364288"/>
          <p14:tracePt t="43036" x="6108700" y="6364288"/>
          <p14:tracePt t="43043" x="6024563" y="6351588"/>
          <p14:tracePt t="43052" x="5929313" y="6327775"/>
          <p14:tracePt t="43060" x="5846763" y="6299200"/>
          <p14:tracePt t="43069" x="5745163" y="6269038"/>
          <p14:tracePt t="43076" x="5656263" y="6245225"/>
          <p14:tracePt t="43086" x="5572125" y="6221413"/>
          <p14:tracePt t="43086" x="5489575" y="6197600"/>
          <p14:tracePt t="43094" x="5405438" y="6173788"/>
          <p14:tracePt t="43102" x="5327650" y="6149975"/>
          <p14:tracePt t="43110" x="5256213" y="6137275"/>
          <p14:tracePt t="43119" x="5197475" y="6108700"/>
          <p14:tracePt t="43126" x="5149850" y="6089650"/>
          <p14:tracePt t="43136" x="5095875" y="6061075"/>
          <p14:tracePt t="43143" x="5048250" y="6024563"/>
          <p14:tracePt t="43153" x="5013325" y="5983288"/>
          <p14:tracePt t="43159" x="4959350" y="5946775"/>
          <p14:tracePt t="43169" x="4911725" y="5899150"/>
          <p14:tracePt t="43176" x="4881563" y="5864225"/>
          <p14:tracePt t="43186" x="4846638" y="5816600"/>
          <p14:tracePt t="43193" x="4810125" y="5762625"/>
          <p14:tracePt t="43202" x="4775200" y="5697538"/>
          <p14:tracePt t="43210" x="4745038" y="5632450"/>
          <p14:tracePt t="43219" x="4714875" y="5561013"/>
          <p14:tracePt t="43226" x="4673600" y="5489575"/>
          <p14:tracePt t="43236" x="4632325" y="5411788"/>
          <p14:tracePt t="43243" x="4578350" y="5334000"/>
          <p14:tracePt t="43252" x="4524375" y="5256213"/>
          <p14:tracePt t="43259" x="4459288" y="5180013"/>
          <p14:tracePt t="43269" x="4405313" y="5095875"/>
          <p14:tracePt t="43276" x="4370388" y="5037138"/>
          <p14:tracePt t="43286" x="4322763" y="4976813"/>
          <p14:tracePt t="43287" x="4292600" y="4929188"/>
          <p14:tracePt t="43294" x="4262438" y="4870450"/>
          <p14:tracePt t="43302" x="4251325" y="4816475"/>
          <p14:tracePt t="43310" x="4244975" y="4762500"/>
          <p14:tracePt t="43319" x="4244975" y="4708525"/>
          <p14:tracePt t="43327" x="4244975" y="4656138"/>
          <p14:tracePt t="43336" x="4262438" y="4608513"/>
          <p14:tracePt t="43343" x="4310063" y="4548188"/>
          <p14:tracePt t="43352" x="4357688" y="4483100"/>
          <p14:tracePt t="43359" x="4429125" y="4435475"/>
          <p14:tracePt t="43369" x="4494213" y="4381500"/>
          <p14:tracePt t="43376" x="4572000" y="4327525"/>
          <p14:tracePt t="43386" x="4656138" y="4292600"/>
          <p14:tracePt t="43393" x="4738688" y="4256088"/>
          <p14:tracePt t="43403" x="4827588" y="4221163"/>
          <p14:tracePt t="43409" x="4918075" y="4191000"/>
          <p14:tracePt t="43419" x="4994275" y="4167188"/>
          <p14:tracePt t="43426" x="5060950" y="4156075"/>
          <p14:tracePt t="43436" x="5113338" y="4137025"/>
          <p14:tracePt t="43443" x="5160963" y="4119563"/>
          <p14:tracePt t="43452" x="5203825" y="4108450"/>
          <p14:tracePt t="43460" x="5238750" y="4089400"/>
          <p14:tracePt t="43469" x="5275263" y="4078288"/>
          <p14:tracePt t="43476" x="5310188" y="4071938"/>
          <p14:tracePt t="43486" x="5351463" y="4060825"/>
          <p14:tracePt t="43487" x="5387975" y="4060825"/>
          <p14:tracePt t="43494" x="5435600" y="4054475"/>
          <p14:tracePt t="43502" x="5483225" y="4054475"/>
          <p14:tracePt t="43510" x="5530850" y="4054475"/>
          <p14:tracePt t="43519" x="5595938" y="4054475"/>
          <p14:tracePt t="43527" x="5649913" y="4054475"/>
          <p14:tracePt t="43536" x="5715000" y="4065588"/>
          <p14:tracePt t="43543" x="5780088" y="4095750"/>
          <p14:tracePt t="43552" x="5846763" y="4125913"/>
          <p14:tracePt t="43560" x="5905500" y="4167188"/>
          <p14:tracePt t="43569" x="5959475" y="4214813"/>
          <p14:tracePt t="43576" x="6013450" y="4262438"/>
          <p14:tracePt t="43585" x="6054725" y="4322763"/>
          <p14:tracePt t="43593" x="6102350" y="4394200"/>
          <p14:tracePt t="43602" x="6137275" y="4459288"/>
          <p14:tracePt t="43610" x="6184900" y="4530725"/>
          <p14:tracePt t="43619" x="6238875" y="4595813"/>
          <p14:tracePt t="43626" x="6292850" y="4679950"/>
          <p14:tracePt t="43636" x="6357938" y="4751388"/>
          <p14:tracePt t="43643" x="6429375" y="4833938"/>
          <p14:tracePt t="43653" x="6507163" y="4929188"/>
          <p14:tracePt t="43660" x="6561138" y="5013325"/>
          <p14:tracePt t="43669" x="6608763" y="5095875"/>
          <p14:tracePt t="43676" x="6650038" y="5160963"/>
          <p14:tracePt t="43686" x="6673850" y="5232400"/>
          <p14:tracePt t="43687" x="6684963" y="5286375"/>
          <p14:tracePt t="43694" x="6691313" y="5340350"/>
          <p14:tracePt t="43702" x="6691313" y="5399088"/>
          <p14:tracePt t="43711" x="6691313" y="5446713"/>
          <p14:tracePt t="43719" x="6673850" y="5494338"/>
          <p14:tracePt t="43727" x="6650038" y="5530850"/>
          <p14:tracePt t="43736" x="6619875" y="5561013"/>
          <p14:tracePt t="43743" x="6589713" y="5602288"/>
          <p14:tracePt t="43752" x="6554788" y="5643563"/>
          <p14:tracePt t="43760" x="6513513" y="5691188"/>
          <p14:tracePt t="43769" x="6477000" y="5738813"/>
          <p14:tracePt t="43776" x="6423025" y="5792788"/>
          <p14:tracePt t="43786" x="6370638" y="5857875"/>
          <p14:tracePt t="43793" x="6323013" y="5922963"/>
          <p14:tracePt t="43803" x="6269038" y="5976938"/>
          <p14:tracePt t="43810" x="6221413" y="6024563"/>
          <p14:tracePt t="43819" x="6167438" y="6078538"/>
          <p14:tracePt t="43826" x="6113463" y="6126163"/>
          <p14:tracePt t="43835" x="6072188" y="6149975"/>
          <p14:tracePt t="43843" x="6024563" y="6184900"/>
          <p14:tracePt t="43852" x="5983288" y="6208713"/>
          <p14:tracePt t="43860" x="5942013" y="6221413"/>
          <p14:tracePt t="43869" x="5888038" y="6238875"/>
          <p14:tracePt t="43876" x="5840413" y="6245225"/>
          <p14:tracePt t="43886" x="5786438" y="6245225"/>
          <p14:tracePt t="43887" x="5727700" y="6256338"/>
          <p14:tracePt t="43894" x="5680075" y="6256338"/>
          <p14:tracePt t="43903" x="5632450" y="6256338"/>
          <p14:tracePt t="43910" x="5572125" y="6256338"/>
          <p14:tracePt t="43919" x="5507038" y="6251575"/>
          <p14:tracePt t="43926" x="5441950" y="6245225"/>
          <p14:tracePt t="43935" x="5357813" y="6232525"/>
          <p14:tracePt t="43943" x="5275263" y="6221413"/>
          <p14:tracePt t="43952" x="5191125" y="6197600"/>
          <p14:tracePt t="43959" x="5108575" y="6167438"/>
          <p14:tracePt t="43969" x="5041900" y="6143625"/>
          <p14:tracePt t="43976" x="4989513" y="6113463"/>
          <p14:tracePt t="43986" x="4929188" y="6084888"/>
          <p14:tracePt t="43993" x="4887913" y="6054725"/>
          <p14:tracePt t="44002" x="4846638" y="6030913"/>
          <p14:tracePt t="44010" x="4786313" y="6007100"/>
          <p14:tracePt t="44019" x="4745038" y="5976938"/>
          <p14:tracePt t="44026" x="4697413" y="5953125"/>
          <p14:tracePt t="44036" x="4673600" y="5929313"/>
          <p14:tracePt t="44043" x="4637088" y="5905500"/>
          <p14:tracePt t="44052" x="4625975" y="5894388"/>
          <p14:tracePt t="44060" x="4595813" y="5875338"/>
          <p14:tracePt t="44069" x="4589463" y="5857875"/>
          <p14:tracePt t="44076" x="4578350" y="5840413"/>
          <p14:tracePt t="44086" x="4560888" y="5816600"/>
          <p14:tracePt t="44087" x="4548188" y="5780088"/>
          <p14:tracePt t="44094" x="4530725" y="5738813"/>
          <p14:tracePt t="44102" x="4513263" y="5691188"/>
          <p14:tracePt t="44110" x="4513263" y="5637213"/>
          <p14:tracePt t="44119" x="4500563" y="5584825"/>
          <p14:tracePt t="44129" x="4489450" y="5518150"/>
          <p14:tracePt t="44135" x="4483100" y="5453063"/>
          <p14:tracePt t="44145" x="4476750" y="5387975"/>
          <p14:tracePt t="44152" x="4459288" y="5322888"/>
          <p14:tracePt t="44162" x="4452938" y="5256213"/>
          <p14:tracePt t="44168" x="4441825" y="5191125"/>
          <p14:tracePt t="44178" x="4435475" y="5132388"/>
          <p14:tracePt t="44185" x="4435475" y="5060950"/>
          <p14:tracePt t="44195" x="4435475" y="5000625"/>
          <p14:tracePt t="44202" x="4452938" y="4935538"/>
          <p14:tracePt t="44212" x="4470400" y="4857750"/>
          <p14:tracePt t="44218" x="4500563" y="4786313"/>
          <p14:tracePt t="44229" x="4530725" y="4714875"/>
          <p14:tracePt t="44235" x="4560888" y="4649788"/>
          <p14:tracePt t="44246" x="4595813" y="4584700"/>
          <p14:tracePt t="44247" x="4619625" y="4524375"/>
          <p14:tracePt t="44254" x="4643438" y="4476750"/>
          <p14:tracePt t="44262" x="4673600" y="4429125"/>
          <p14:tracePt t="44270" x="4697413" y="4387850"/>
          <p14:tracePt t="44282" x="4727575" y="4351338"/>
          <p14:tracePt t="44286" x="4762500" y="4316413"/>
          <p14:tracePt t="44295" x="4799013" y="4286250"/>
          <p14:tracePt t="44303" x="4840288" y="4256088"/>
          <p14:tracePt t="44312" x="4887913" y="4232275"/>
          <p14:tracePt t="44319" x="4946650" y="4208463"/>
          <p14:tracePt t="44329" x="5006975" y="4191000"/>
          <p14:tracePt t="44336" x="5078413" y="4167188"/>
          <p14:tracePt t="44345" x="5143500" y="4143375"/>
          <p14:tracePt t="44352" x="5208588" y="4137025"/>
          <p14:tracePt t="44362" x="5280025" y="4125913"/>
          <p14:tracePt t="44368" x="5334000" y="4119563"/>
          <p14:tracePt t="44379" x="5387975" y="4113213"/>
          <p14:tracePt t="44385" x="5429250" y="4113213"/>
          <p14:tracePt t="44395" x="5470525" y="4113213"/>
          <p14:tracePt t="44403" x="5518150" y="4113213"/>
          <p14:tracePt t="44412" x="5561013" y="4113213"/>
          <p14:tracePt t="44419" x="5602288" y="4113213"/>
          <p14:tracePt t="44429" x="5649913" y="4113213"/>
          <p14:tracePt t="44435" x="5684838" y="4113213"/>
          <p14:tracePt t="44445" x="5727700" y="4113213"/>
          <p14:tracePt t="44452" x="5768975" y="4125913"/>
          <p14:tracePt t="44462" x="5816600" y="4149725"/>
          <p14:tracePt t="44463" x="5870575" y="4160838"/>
          <p14:tracePt t="44470" x="5922963" y="4179888"/>
          <p14:tracePt t="44479" x="5989638" y="4203700"/>
          <p14:tracePt t="44486" x="6048375" y="4227513"/>
          <p14:tracePt t="44495" x="6113463" y="4244975"/>
          <p14:tracePt t="44502" x="6167438" y="4256088"/>
          <p14:tracePt t="44512" x="6221413" y="4275138"/>
          <p14:tracePt t="44519" x="6262688" y="4286250"/>
          <p14:tracePt t="44528" x="6303963" y="4303713"/>
          <p14:tracePt t="44535" x="6334125" y="4322763"/>
          <p14:tracePt t="44545" x="6351588" y="4333875"/>
          <p14:tracePt t="44552" x="6375400" y="4364038"/>
          <p14:tracePt t="44562" x="6394450" y="4387850"/>
          <p14:tracePt t="44569" x="6418263" y="4422775"/>
          <p14:tracePt t="44579" x="6435725" y="4452938"/>
          <p14:tracePt t="44585" x="6453188" y="4489450"/>
          <p14:tracePt t="44595" x="6470650" y="4524375"/>
          <p14:tracePt t="44602" x="6477000" y="4554538"/>
          <p14:tracePt t="44612" x="6483350" y="4595813"/>
          <p14:tracePt t="44619" x="6494463" y="4632325"/>
          <p14:tracePt t="44629" x="6500813" y="4673600"/>
          <p14:tracePt t="44635" x="6500813" y="4721225"/>
          <p14:tracePt t="44645" x="6507163" y="4786313"/>
          <p14:tracePt t="44652" x="6507163" y="4846638"/>
          <p14:tracePt t="44662" x="6507163" y="5000625"/>
          <p14:tracePt t="44670" x="6500813" y="5089525"/>
          <p14:tracePt t="44679" x="6483350" y="5180013"/>
          <p14:tracePt t="44686" x="6453188" y="5256213"/>
          <p14:tracePt t="44695" x="6435725" y="5340350"/>
          <p14:tracePt t="44702" x="6405563" y="5411788"/>
          <p14:tracePt t="44713" x="6375400" y="5465763"/>
          <p14:tracePt t="44719" x="6351588" y="5513388"/>
          <p14:tracePt t="44729" x="6327775" y="5548313"/>
          <p14:tracePt t="44735" x="6303963" y="5572125"/>
          <p14:tracePt t="44745" x="6292850" y="5589588"/>
          <p14:tracePt t="44752" x="6275388" y="5613400"/>
          <p14:tracePt t="44762" x="6269038" y="5619750"/>
          <p14:tracePt t="44768" x="6269038" y="5626100"/>
          <p14:tracePt t="44785" x="6262688" y="5626100"/>
          <p14:tracePt t="44795" x="6262688" y="5632450"/>
          <p14:tracePt t="44812" x="6262688" y="5637213"/>
          <p14:tracePt t="44819" x="6262688" y="5643563"/>
          <p14:tracePt t="44942" x="6262688" y="5649913"/>
          <p14:tracePt t="44950" x="6262688" y="5656263"/>
          <p14:tracePt t="44958" x="6262688" y="5661025"/>
          <p14:tracePt t="44966" x="6262688" y="566737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0F178-406D-CD4C-AB0C-5D551B1DB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Lower acicular ferrite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7790F5-1B8E-814B-87F4-0020F2570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35" y="1832449"/>
            <a:ext cx="5722218" cy="3600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9235DD-4D67-5449-B416-AE02AA729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805" y="1171437"/>
            <a:ext cx="5537425" cy="45535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9555F0-90BF-544A-AD15-CBE47513B270}"/>
              </a:ext>
            </a:extLst>
          </p:cNvPr>
          <p:cNvSpPr txBox="1"/>
          <p:nvPr/>
        </p:nvSpPr>
        <p:spPr>
          <a:xfrm>
            <a:off x="417443" y="6024355"/>
            <a:ext cx="9479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Sugden AA, 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Bhadeshia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 HKDH. Lower acicular ferrite. Metallurgical Transactions A. 1989 20:1811-8.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019B303-036C-31FB-4B0A-BA08BDAFD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84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01"/>
    </mc:Choice>
    <mc:Fallback>
      <p:transition spd="slow" advTm="38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32" x="6275388" y="5667375"/>
          <p14:tracePt t="1335" x="6327775" y="5667375"/>
          <p14:tracePt t="1349" x="6388100" y="5667375"/>
          <p14:tracePt t="1350" x="6423025" y="5680075"/>
          <p14:tracePt t="1357" x="6429375" y="5680075"/>
          <p14:tracePt t="1534" x="6423025" y="5680075"/>
          <p14:tracePt t="1541" x="6351588" y="5680075"/>
          <p14:tracePt t="1549" x="6251575" y="5680075"/>
          <p14:tracePt t="1557" x="6137275" y="5656263"/>
          <p14:tracePt t="1566" x="6048375" y="5626100"/>
          <p14:tracePt t="1574" x="5983288" y="5595938"/>
          <p14:tracePt t="1582" x="5935663" y="5572125"/>
          <p14:tracePt t="1590" x="5888038" y="5548313"/>
          <p14:tracePt t="1597" x="5816600" y="5518150"/>
          <p14:tracePt t="1605" x="5732463" y="5489575"/>
          <p14:tracePt t="1613" x="5632450" y="5446713"/>
          <p14:tracePt t="1621" x="5500688" y="5418138"/>
          <p14:tracePt t="1629" x="5357813" y="5375275"/>
          <p14:tracePt t="1637" x="5167313" y="5340350"/>
          <p14:tracePt t="1645" x="4994275" y="5316538"/>
          <p14:tracePt t="1653" x="4762500" y="5275263"/>
          <p14:tracePt t="1662" x="4518025" y="5262563"/>
          <p14:tracePt t="1669" x="4268788" y="5232400"/>
          <p14:tracePt t="1678" x="4006850" y="5232400"/>
          <p14:tracePt t="1685" x="3762375" y="5232400"/>
          <p14:tracePt t="1693" x="3513138" y="5232400"/>
          <p14:tracePt t="1701" x="3322638" y="5232400"/>
          <p14:tracePt t="1710" x="3149600" y="5256213"/>
          <p14:tracePt t="1718" x="3013075" y="5280025"/>
          <p14:tracePt t="1725" x="2874963" y="5303838"/>
          <p14:tracePt t="1734" x="2744788" y="5340350"/>
          <p14:tracePt t="1741" x="2619375" y="5375275"/>
          <p14:tracePt t="1749" x="2500313" y="5418138"/>
          <p14:tracePt t="1757" x="2398713" y="5446713"/>
          <p14:tracePt t="1766" x="2286000" y="5483225"/>
          <p14:tracePt t="1774" x="2160588" y="5500688"/>
          <p14:tracePt t="1783" x="2024063" y="5524500"/>
          <p14:tracePt t="1789" x="1833563" y="5530850"/>
          <p14:tracePt t="1799" x="1601788" y="5530850"/>
          <p14:tracePt t="1805" x="1350963" y="5530850"/>
          <p14:tracePt t="1816" x="1108075" y="5530850"/>
          <p14:tracePt t="1821" x="846138" y="5500688"/>
          <p14:tracePt t="1833" x="601663" y="5453063"/>
          <p14:tracePt t="1837" x="417513" y="5399088"/>
          <p14:tracePt t="1851" x="220663" y="5346700"/>
          <p14:tracePt t="1854" x="65088" y="5299075"/>
          <p14:tracePt t="1866" x="0" y="5238750"/>
          <p14:tracePt t="1870" x="0" y="5160963"/>
          <p14:tracePt t="1883" x="0" y="5054600"/>
          <p14:tracePt t="1886" x="0" y="4946650"/>
          <p14:tracePt t="1899" x="0" y="4827588"/>
          <p14:tracePt t="1903" x="0" y="4732338"/>
          <p14:tracePt t="1916" x="0" y="4691063"/>
          <p14:tracePt t="1919" x="0" y="4643438"/>
          <p14:tracePt t="1933" x="0" y="4619625"/>
          <p14:tracePt t="1935" x="0" y="4595813"/>
          <p14:tracePt t="1950" x="0" y="4578350"/>
          <p14:tracePt t="1982" x="53975" y="4548188"/>
          <p14:tracePt t="1989" x="142875" y="4513263"/>
          <p14:tracePt t="1997" x="244475" y="4476750"/>
          <p14:tracePt t="2006" x="369888" y="4441825"/>
          <p14:tracePt t="2014" x="452438" y="4405313"/>
          <p14:tracePt t="2021" x="530225" y="4370388"/>
          <p14:tracePt t="2029" x="601663" y="4333875"/>
          <p14:tracePt t="2037" x="655638" y="4298950"/>
          <p14:tracePt t="2046" x="708025" y="4268788"/>
          <p14:tracePt t="2053" x="755650" y="4238625"/>
          <p14:tracePt t="2062" x="798513" y="4197350"/>
          <p14:tracePt t="2070" x="827088" y="4167188"/>
          <p14:tracePt t="2078" x="850900" y="4137025"/>
          <p14:tracePt t="2086" x="874713" y="4102100"/>
          <p14:tracePt t="2093" x="898525" y="4065588"/>
          <p14:tracePt t="2101" x="917575" y="4037013"/>
          <p14:tracePt t="2110" x="935038" y="4000500"/>
          <p14:tracePt t="2117" x="958850" y="3959225"/>
          <p14:tracePt t="2125" x="982663" y="3917950"/>
          <p14:tracePt t="2133" x="993775" y="3875088"/>
          <p14:tracePt t="2141" x="1012825" y="3827463"/>
          <p14:tracePt t="2150" x="1017588" y="3775075"/>
          <p14:tracePt t="2157" x="1030288" y="3703638"/>
          <p14:tracePt t="2166" x="1036638" y="3632200"/>
          <p14:tracePt t="2174" x="1041400" y="3578225"/>
          <p14:tracePt t="2183" x="1041400" y="3530600"/>
          <p14:tracePt t="2189" x="1054100" y="3494088"/>
          <p14:tracePt t="2200" x="1060450" y="3452813"/>
          <p14:tracePt t="2205" x="1071563" y="3422650"/>
          <p14:tracePt t="2216" x="1084263" y="3381375"/>
          <p14:tracePt t="2222" x="1089025" y="3333750"/>
          <p14:tracePt t="2233" x="1089025" y="3292475"/>
          <p14:tracePt t="2238" x="1089025" y="3238500"/>
          <p14:tracePt t="2250" x="1089025" y="3197225"/>
          <p14:tracePt t="2253" x="1089025" y="3160713"/>
          <p14:tracePt t="2266" x="1089025" y="3125788"/>
          <p14:tracePt t="2270" x="1095375" y="3089275"/>
          <p14:tracePt t="2283" x="1101725" y="3071813"/>
          <p14:tracePt t="2286" x="1119188" y="3036888"/>
          <p14:tracePt t="2300" x="1143000" y="3000375"/>
          <p14:tracePt t="2303" x="1173163" y="2965450"/>
          <p14:tracePt t="2316" x="1214438" y="2922588"/>
          <p14:tracePt t="2319" x="1268413" y="2881313"/>
          <p14:tracePt t="2333" x="1316038" y="2840038"/>
          <p14:tracePt t="2334" x="1370013" y="2809875"/>
          <p14:tracePt t="2341" x="1441450" y="2779713"/>
          <p14:tracePt t="2350" x="1493838" y="2755900"/>
          <p14:tracePt t="2357" x="1554163" y="2727325"/>
          <p14:tracePt t="2367" x="1625600" y="2697163"/>
          <p14:tracePt t="2374" x="1703388" y="2667000"/>
          <p14:tracePt t="2383" x="1762125" y="2632075"/>
          <p14:tracePt t="2389" x="1839913" y="2589213"/>
          <p14:tracePt t="2400" x="1911350" y="2547938"/>
          <p14:tracePt t="2405" x="1982788" y="2506663"/>
          <p14:tracePt t="2416" x="2054225" y="2465388"/>
          <p14:tracePt t="2421" x="2132013" y="2428875"/>
          <p14:tracePt t="2433" x="2214563" y="2393950"/>
          <p14:tracePt t="2437" x="2286000" y="2357438"/>
          <p14:tracePt t="2450" x="2363788" y="2327275"/>
          <p14:tracePt t="2453" x="2441575" y="2309813"/>
          <p14:tracePt t="2466" x="2513013" y="2286000"/>
          <p14:tracePt t="2470" x="2578100" y="2262188"/>
          <p14:tracePt t="2483" x="2636838" y="2251075"/>
          <p14:tracePt t="2487" x="2690813" y="2227263"/>
          <p14:tracePt t="2500" x="2762250" y="2208213"/>
          <p14:tracePt t="2504" x="2822575" y="2203450"/>
          <p14:tracePt t="2516" x="2894013" y="2190750"/>
          <p14:tracePt t="2519" x="2965450" y="2184400"/>
          <p14:tracePt t="2533" x="3054350" y="2173288"/>
          <p14:tracePt t="2534" x="3149600" y="2160588"/>
          <p14:tracePt t="2541" x="3255963" y="2160588"/>
          <p14:tracePt t="2550" x="3370263" y="2160588"/>
          <p14:tracePt t="2557" x="3465513" y="2160588"/>
          <p14:tracePt t="2566" x="3571875" y="2160588"/>
          <p14:tracePt t="2573" x="3667125" y="2160588"/>
          <p14:tracePt t="2583" x="3756025" y="2160588"/>
          <p14:tracePt t="2589" x="3833813" y="2160588"/>
          <p14:tracePt t="2600" x="3905250" y="2160588"/>
          <p14:tracePt t="2605" x="3965575" y="2160588"/>
          <p14:tracePt t="2616" x="4013200" y="2160588"/>
          <p14:tracePt t="2622" x="4084638" y="2160588"/>
          <p14:tracePt t="2633" x="4149725" y="2173288"/>
          <p14:tracePt t="2638" x="4208463" y="2197100"/>
          <p14:tracePt t="2650" x="4275138" y="2220913"/>
          <p14:tracePt t="2654" x="4333875" y="2251075"/>
          <p14:tracePt t="2666" x="4387850" y="2274888"/>
          <p14:tracePt t="2670" x="4446588" y="2309813"/>
          <p14:tracePt t="2683" x="4494213" y="2339975"/>
          <p14:tracePt t="2687" x="4541838" y="2393950"/>
          <p14:tracePt t="2700" x="4595813" y="2452688"/>
          <p14:tracePt t="2703" x="4643438" y="2517775"/>
          <p14:tracePt t="2716" x="4673600" y="2595563"/>
          <p14:tracePt t="2719" x="4708525" y="2684463"/>
          <p14:tracePt t="2733" x="4738688" y="2779713"/>
          <p14:tracePt t="2736" x="4751388" y="2881313"/>
          <p14:tracePt t="2750" x="4833938" y="3113088"/>
          <p14:tracePt t="2758" x="4911725" y="3268663"/>
          <p14:tracePt t="2767" x="4994275" y="3394075"/>
          <p14:tracePt t="2773" x="5089525" y="3524250"/>
          <p14:tracePt t="2783" x="5184775" y="3619500"/>
          <p14:tracePt t="2789" x="5262563" y="3690938"/>
          <p14:tracePt t="2799" x="5334000" y="3744913"/>
          <p14:tracePt t="2806" x="5381625" y="3792538"/>
          <p14:tracePt t="2816" x="5405438" y="3810000"/>
          <p14:tracePt t="2821" x="5405438" y="3833813"/>
          <p14:tracePt t="2833" x="5405438" y="3851275"/>
          <p14:tracePt t="2837" x="5399088" y="3863975"/>
          <p14:tracePt t="2851" x="5375275" y="3894138"/>
          <p14:tracePt t="2854" x="5334000" y="3922713"/>
          <p14:tracePt t="2866" x="5299075" y="3959225"/>
          <p14:tracePt t="2870" x="5251450" y="4000500"/>
          <p14:tracePt t="2883" x="5184775" y="4054475"/>
          <p14:tracePt t="2887" x="5126038" y="4102100"/>
          <p14:tracePt t="2900" x="5048250" y="4156075"/>
          <p14:tracePt t="2903" x="4953000" y="4208463"/>
          <p14:tracePt t="2917" x="4851400" y="4262438"/>
          <p14:tracePt t="2920" x="4768850" y="4310063"/>
          <p14:tracePt t="2934" x="4673600" y="4346575"/>
          <p14:tracePt t="2934" x="4595813" y="4381500"/>
          <p14:tracePt t="2941" x="4530725" y="4418013"/>
          <p14:tracePt t="2950" x="4465638" y="4459288"/>
          <p14:tracePt t="2958" x="4394200" y="4489450"/>
          <p14:tracePt t="2967" x="4333875" y="4524375"/>
          <p14:tracePt t="2973" x="4262438" y="4548188"/>
          <p14:tracePt t="2983" x="4208463" y="4572000"/>
          <p14:tracePt t="2989" x="4143375" y="4584700"/>
          <p14:tracePt t="3000" x="4084638" y="4595813"/>
          <p14:tracePt t="3006" x="4024313" y="4602163"/>
          <p14:tracePt t="3016" x="3959225" y="4602163"/>
          <p14:tracePt t="3021" x="3887788" y="4602163"/>
          <p14:tracePt t="3033" x="3822700" y="4602163"/>
          <p14:tracePt t="3038" x="3744913" y="4602163"/>
          <p14:tracePt t="3050" x="3660775" y="4595813"/>
          <p14:tracePt t="3054" x="3578225" y="4578350"/>
          <p14:tracePt t="3066" x="3470275" y="4560888"/>
          <p14:tracePt t="3070" x="3357563" y="4541838"/>
          <p14:tracePt t="3083" x="3232150" y="4524375"/>
          <p14:tracePt t="3087" x="3101975" y="4494213"/>
          <p14:tracePt t="3100" x="2965450" y="4465638"/>
          <p14:tracePt t="3103" x="2846388" y="4446588"/>
          <p14:tracePt t="3117" x="2708275" y="4435475"/>
          <p14:tracePt t="3120" x="2584450" y="4411663"/>
          <p14:tracePt t="3133" x="2476500" y="4398963"/>
          <p14:tracePt t="3134" x="2381250" y="4398963"/>
          <p14:tracePt t="3141" x="2279650" y="4398963"/>
          <p14:tracePt t="3150" x="2184400" y="4398963"/>
          <p14:tracePt t="3157" x="2095500" y="4398963"/>
          <p14:tracePt t="3167" x="2006600" y="4398963"/>
          <p14:tracePt t="3173" x="1922463" y="4398963"/>
          <p14:tracePt t="3183" x="1857375" y="4394200"/>
          <p14:tracePt t="3189" x="1798638" y="4387850"/>
          <p14:tracePt t="3200" x="1744663" y="4375150"/>
          <p14:tracePt t="3205" x="1703388" y="4370388"/>
          <p14:tracePt t="3216" x="1649413" y="4351338"/>
          <p14:tracePt t="3221" x="1619250" y="4340225"/>
          <p14:tracePt t="3233" x="1589088" y="4322763"/>
          <p14:tracePt t="3237" x="1565275" y="4310063"/>
          <p14:tracePt t="3250" x="1554163" y="4286250"/>
          <p14:tracePt t="3254" x="1541463" y="4256088"/>
          <p14:tracePt t="3267" x="1530350" y="4214813"/>
          <p14:tracePt t="3271" x="1524000" y="4173538"/>
          <p14:tracePt t="3283" x="1517650" y="4119563"/>
          <p14:tracePt t="3287" x="1512888" y="4054475"/>
          <p14:tracePt t="3300" x="1512888" y="3994150"/>
          <p14:tracePt t="3303" x="1512888" y="3929063"/>
          <p14:tracePt t="3316" x="1512888" y="3857625"/>
          <p14:tracePt t="3319" x="1512888" y="3792538"/>
          <p14:tracePt t="3334" x="1500188" y="3625850"/>
          <p14:tracePt t="3342" x="1493838" y="3530600"/>
          <p14:tracePt t="3350" x="1493838" y="3405188"/>
          <p14:tracePt t="3357" x="1493838" y="3316288"/>
          <p14:tracePt t="3367" x="1493838" y="3214688"/>
          <p14:tracePt t="3373" x="1493838" y="3113088"/>
          <p14:tracePt t="3383" x="1500188" y="3036888"/>
          <p14:tracePt t="3389" x="1517650" y="2970213"/>
          <p14:tracePt t="3400" x="1547813" y="2911475"/>
          <p14:tracePt t="3405" x="1565275" y="2870200"/>
          <p14:tracePt t="3417" x="1595438" y="2827338"/>
          <p14:tracePt t="3422" x="1636713" y="2779713"/>
          <p14:tracePt t="3433" x="1660525" y="2751138"/>
          <p14:tracePt t="3438" x="1690688" y="2727325"/>
          <p14:tracePt t="3450" x="1731963" y="2697163"/>
          <p14:tracePt t="3453" x="1768475" y="2667000"/>
          <p14:tracePt t="3467" x="1816100" y="2643188"/>
          <p14:tracePt t="3470" x="1863725" y="2625725"/>
          <p14:tracePt t="3483" x="1911350" y="2608263"/>
          <p14:tracePt t="3487" x="1965325" y="2595563"/>
          <p14:tracePt t="3500" x="2017713" y="2578100"/>
          <p14:tracePt t="3504" x="2078038" y="2554288"/>
          <p14:tracePt t="3517" x="2155825" y="2530475"/>
          <p14:tracePt t="3520" x="2232025" y="2513013"/>
          <p14:tracePt t="3534" x="2316163" y="2500313"/>
          <p14:tracePt t="3534" x="2411413" y="2482850"/>
          <p14:tracePt t="3541" x="2506663" y="2476500"/>
          <p14:tracePt t="3551" x="2608263" y="2459038"/>
          <p14:tracePt t="3557" x="2690813" y="2452688"/>
          <p14:tracePt t="3567" x="2792413" y="2452688"/>
          <p14:tracePt t="3573" x="2870200" y="2452688"/>
          <p14:tracePt t="3583" x="2946400" y="2452688"/>
          <p14:tracePt t="3589" x="3024188" y="2452688"/>
          <p14:tracePt t="3600" x="3071813" y="2459038"/>
          <p14:tracePt t="3606" x="3119438" y="2465388"/>
          <p14:tracePt t="3617" x="3167063" y="2489200"/>
          <p14:tracePt t="3622" x="3221038" y="2506663"/>
          <p14:tracePt t="3633" x="3286125" y="2536825"/>
          <p14:tracePt t="3637" x="3340100" y="2571750"/>
          <p14:tracePt t="3650" x="3381375" y="2613025"/>
          <p14:tracePt t="3654" x="3417888" y="2660650"/>
          <p14:tracePt t="3667" x="3441700" y="2708275"/>
          <p14:tracePt t="3671" x="3459163" y="2751138"/>
          <p14:tracePt t="3683" x="3470275" y="2803525"/>
          <p14:tracePt t="3687" x="3482975" y="2846388"/>
          <p14:tracePt t="3700" x="3489325" y="2881313"/>
          <p14:tracePt t="3703" x="3500438" y="2922588"/>
          <p14:tracePt t="3717" x="3500438" y="2952750"/>
          <p14:tracePt t="3719" x="3500438" y="2976563"/>
          <p14:tracePt t="3734" x="3500438" y="3006725"/>
          <p14:tracePt t="3750" x="3500438" y="3013075"/>
          <p14:tracePt t="3862" x="3506788" y="3013075"/>
          <p14:tracePt t="3869" x="3513138" y="3024188"/>
          <p14:tracePt t="3878" x="3524250" y="3048000"/>
          <p14:tracePt t="3885" x="3541713" y="3078163"/>
          <p14:tracePt t="3893" x="3548063" y="3089275"/>
          <p14:tracePt t="3902" x="3548063" y="3101975"/>
          <p14:tracePt t="3909" x="3548063" y="3108325"/>
          <p14:tracePt t="3934" x="3548063" y="3113088"/>
          <p14:tracePt t="3941" x="3548063" y="3119438"/>
          <p14:tracePt t="3950" x="3548063" y="3125788"/>
          <p14:tracePt t="3957" x="3548063" y="3132138"/>
          <p14:tracePt t="3966" x="3548063" y="3136900"/>
          <p14:tracePt t="4037" x="3554413" y="3136900"/>
          <p14:tracePt t="4069" x="3560763" y="3136900"/>
          <p14:tracePt t="4078" x="3565525" y="3136900"/>
          <p14:tracePt t="4085" x="3571875" y="3136900"/>
          <p14:tracePt t="4093" x="3584575" y="3136900"/>
          <p14:tracePt t="4101" x="3602038" y="3136900"/>
          <p14:tracePt t="4109" x="3625850" y="3136900"/>
          <p14:tracePt t="4117" x="3656013" y="3136900"/>
          <p14:tracePt t="4125" x="3673475" y="3149600"/>
          <p14:tracePt t="4134" x="3690938" y="3149600"/>
          <p14:tracePt t="4141" x="3708400" y="3149600"/>
          <p14:tracePt t="4150" x="3721100" y="3149600"/>
          <p14:tracePt t="4166" x="3727450" y="3149600"/>
          <p14:tracePt t="4181" x="3744913" y="3149600"/>
          <p14:tracePt t="4190" x="3779838" y="3155950"/>
          <p14:tracePt t="4197" x="3822700" y="3167063"/>
          <p14:tracePt t="4206" x="3894138" y="3173413"/>
          <p14:tracePt t="4214" x="4000500" y="3203575"/>
          <p14:tracePt t="4221" x="4156075" y="3251200"/>
          <p14:tracePt t="4229" x="4292600" y="3279775"/>
          <p14:tracePt t="4237" x="4476750" y="3327400"/>
          <p14:tracePt t="4245" x="4697413" y="3363913"/>
          <p14:tracePt t="4253" x="4887913" y="3387725"/>
          <p14:tracePt t="4262" x="5102225" y="3411538"/>
          <p14:tracePt t="4270" x="5364163" y="3417888"/>
          <p14:tracePt t="4278" x="5613400" y="3417888"/>
          <p14:tracePt t="4285" x="5857875" y="3417888"/>
          <p14:tracePt t="4293" x="6119813" y="3417888"/>
          <p14:tracePt t="4301" x="6370638" y="3417888"/>
          <p14:tracePt t="4309" x="6613525" y="3429000"/>
          <p14:tracePt t="4318" x="6846888" y="3446463"/>
          <p14:tracePt t="4325" x="7018338" y="3476625"/>
          <p14:tracePt t="4334" x="7197725" y="3482975"/>
          <p14:tracePt t="4342" x="7327900" y="3506788"/>
          <p14:tracePt t="4351" x="7446963" y="3524250"/>
          <p14:tracePt t="4358" x="7566025" y="3536950"/>
          <p14:tracePt t="4367" x="7650163" y="3548063"/>
          <p14:tracePt t="4373" x="7727950" y="3565525"/>
          <p14:tracePt t="4384" x="7793038" y="3565525"/>
          <p14:tracePt t="4390" x="7840663" y="3584575"/>
          <p14:tracePt t="4401" x="7881938" y="3602038"/>
          <p14:tracePt t="4405" x="7918450" y="3619500"/>
          <p14:tracePt t="4417" x="7942263" y="3636963"/>
          <p14:tracePt t="4422" x="7977188" y="3649663"/>
          <p14:tracePt t="4434" x="7994650" y="3656013"/>
          <p14:tracePt t="4438" x="8007350" y="3656013"/>
          <p14:tracePt t="4493" x="8013700" y="3656013"/>
          <p14:tracePt t="4518" x="8018463" y="3656013"/>
          <p14:tracePt t="4525" x="8031163" y="3649663"/>
          <p14:tracePt t="4533" x="8037513" y="3636963"/>
          <p14:tracePt t="4541" x="8061325" y="3619500"/>
          <p14:tracePt t="4550" x="8102600" y="3578225"/>
          <p14:tracePt t="4557" x="8143875" y="3548063"/>
          <p14:tracePt t="4565" x="8185150" y="3500438"/>
          <p14:tracePt t="4573" x="8208963" y="3459163"/>
          <p14:tracePt t="4581" x="8232775" y="3411538"/>
          <p14:tracePt t="4589" x="8251825" y="3346450"/>
          <p14:tracePt t="4598" x="8251825" y="3279775"/>
          <p14:tracePt t="4605" x="8245475" y="3208338"/>
          <p14:tracePt t="4613" x="8221663" y="3136900"/>
          <p14:tracePt t="4621" x="8185150" y="3065463"/>
          <p14:tracePt t="4629" x="8137525" y="2989263"/>
          <p14:tracePt t="4637" x="8108950" y="2928938"/>
          <p14:tracePt t="4646" x="8085138" y="2887663"/>
          <p14:tracePt t="4653" x="8066088" y="2851150"/>
          <p14:tracePt t="4662" x="8054975" y="2827338"/>
          <p14:tracePt t="4669" x="8048625" y="2822575"/>
          <p14:tracePt t="4678" x="8048625" y="2816225"/>
          <p14:tracePt t="4686" x="8042275" y="2816225"/>
          <p14:tracePt t="4766" x="8042275" y="2809875"/>
          <p14:tracePt t="4774" x="8048625" y="2809875"/>
          <p14:tracePt t="4781" x="8078788" y="2827338"/>
          <p14:tracePt t="4789" x="8143875" y="2863850"/>
          <p14:tracePt t="4797" x="8221663" y="2898775"/>
          <p14:tracePt t="4805" x="8304213" y="2941638"/>
          <p14:tracePt t="4813" x="8399463" y="2976563"/>
          <p14:tracePt t="4821" x="8489950" y="3017838"/>
          <p14:tracePt t="4829" x="8589963" y="3060700"/>
          <p14:tracePt t="4838" x="8685213" y="3101975"/>
          <p14:tracePt t="4845" x="8775700" y="3136900"/>
          <p14:tracePt t="4853" x="8870950" y="3179763"/>
          <p14:tracePt t="4862" x="8970963" y="3214688"/>
          <p14:tracePt t="4869" x="9066213" y="3238500"/>
          <p14:tracePt t="4878" x="9144000" y="3268663"/>
          <p14:tracePt t="4885" x="9215438" y="3303588"/>
          <p14:tracePt t="4894" x="9269413" y="3322638"/>
          <p14:tracePt t="4901" x="9293225" y="3346450"/>
          <p14:tracePt t="4909" x="9310688" y="3363913"/>
          <p14:tracePt t="4918" x="9317038" y="3381375"/>
          <p14:tracePt t="4925" x="9317038" y="3398838"/>
          <p14:tracePt t="4934" x="9317038" y="3405188"/>
          <p14:tracePt t="4942" x="9317038" y="3417888"/>
          <p14:tracePt t="5117" x="9317038" y="3411538"/>
          <p14:tracePt t="5125" x="9317038" y="3394075"/>
          <p14:tracePt t="5133" x="9317038" y="3381375"/>
          <p14:tracePt t="5141" x="9317038" y="3370263"/>
          <p14:tracePt t="5150" x="9317038" y="3357563"/>
          <p14:tracePt t="5157" x="9317038" y="3333750"/>
          <p14:tracePt t="5165" x="9317038" y="3298825"/>
          <p14:tracePt t="5173" x="9310688" y="3268663"/>
          <p14:tracePt t="5181" x="9299575" y="3227388"/>
          <p14:tracePt t="5189" x="9299575" y="3184525"/>
          <p14:tracePt t="5197" x="9286875" y="3149600"/>
          <p14:tracePt t="5205" x="9275763" y="3101975"/>
          <p14:tracePt t="5213" x="9263063" y="3054350"/>
          <p14:tracePt t="5221" x="9239250" y="3006725"/>
          <p14:tracePt t="5229" x="9209088" y="2959100"/>
          <p14:tracePt t="5237" x="9185275" y="2922588"/>
          <p14:tracePt t="5246" x="9156700" y="2887663"/>
          <p14:tracePt t="5253" x="9132888" y="2857500"/>
          <p14:tracePt t="5262" x="9126538" y="2846388"/>
          <p14:tracePt t="5270" x="9120188" y="2840038"/>
          <p14:tracePt t="5302" x="9113838" y="2840038"/>
          <p14:tracePt t="5318" x="9109075" y="2851150"/>
          <p14:tracePt t="5325" x="9102725" y="2863850"/>
          <p14:tracePt t="5333" x="9102725" y="2881313"/>
          <p14:tracePt t="5341" x="9102725" y="2917825"/>
          <p14:tracePt t="5350" x="9102725" y="2941638"/>
          <p14:tracePt t="5357" x="9102725" y="2959100"/>
          <p14:tracePt t="5365" x="9102725" y="2976563"/>
          <p14:tracePt t="5373" x="9113838" y="3013075"/>
          <p14:tracePt t="5382" x="9132888" y="3054350"/>
          <p14:tracePt t="5389" x="9144000" y="3095625"/>
          <p14:tracePt t="5397" x="9167813" y="3155950"/>
          <p14:tracePt t="5405" x="9197975" y="3227388"/>
          <p14:tracePt t="5413" x="9232900" y="3303588"/>
          <p14:tracePt t="5422" x="9275763" y="3398838"/>
          <p14:tracePt t="5429" x="9323388" y="3506788"/>
          <p14:tracePt t="5437" x="9364663" y="3608388"/>
          <p14:tracePt t="5445" x="9399588" y="3697288"/>
          <p14:tracePt t="5453" x="9436100" y="3762375"/>
          <p14:tracePt t="5462" x="9466263" y="3798888"/>
          <p14:tracePt t="5470" x="9477375" y="3827463"/>
          <p14:tracePt t="5478" x="9494838" y="3851275"/>
          <p14:tracePt t="5486" x="9501188" y="3870325"/>
          <p14:tracePt t="5494" x="9513888" y="3881438"/>
          <p14:tracePt t="5581" x="9513888" y="3870325"/>
          <p14:tracePt t="5589" x="9513888" y="3851275"/>
          <p14:tracePt t="5597" x="9518650" y="3840163"/>
          <p14:tracePt t="5606" x="9525000" y="3827463"/>
          <p14:tracePt t="5613" x="9542463" y="3810000"/>
          <p14:tracePt t="5622" x="9561513" y="3786188"/>
          <p14:tracePt t="5629" x="9585325" y="3762375"/>
          <p14:tracePt t="5637" x="9620250" y="3744913"/>
          <p14:tracePt t="5645" x="9661525" y="3708400"/>
          <p14:tracePt t="5654" x="9691688" y="3684588"/>
          <p14:tracePt t="5662" x="9728200" y="3660775"/>
          <p14:tracePt t="5670" x="9769475" y="3625850"/>
          <p14:tracePt t="5678" x="9810750" y="3589338"/>
          <p14:tracePt t="5686" x="9864725" y="3541713"/>
          <p14:tracePt t="5693" x="9918700" y="3489325"/>
          <p14:tracePt t="5702" x="9966325" y="3441700"/>
          <p14:tracePt t="5709" x="10018713" y="3387725"/>
          <p14:tracePt t="5717" x="10072688" y="3333750"/>
          <p14:tracePt t="5725" x="10126663" y="3279775"/>
          <p14:tracePt t="5733" x="10174288" y="3221038"/>
          <p14:tracePt t="5741" x="10228263" y="3173413"/>
          <p14:tracePt t="5749" x="10280650" y="3125788"/>
          <p14:tracePt t="5758" x="10347325" y="3078163"/>
          <p14:tracePt t="5765" x="10399713" y="3041650"/>
          <p14:tracePt t="5773" x="10460038" y="3013075"/>
          <p14:tracePt t="5781" x="10507663" y="2976563"/>
          <p14:tracePt t="5789" x="10566400" y="2941638"/>
          <p14:tracePt t="5797" x="10609263" y="2905125"/>
          <p14:tracePt t="5805" x="10637838" y="2881313"/>
          <p14:tracePt t="5814" x="10661650" y="2857500"/>
          <p14:tracePt t="5821" x="10680700" y="2833688"/>
          <p14:tracePt t="5830" x="10685463" y="2827338"/>
          <p14:tracePt t="5838" x="10698163" y="2809875"/>
          <p14:tracePt t="5846" x="10698163" y="2803525"/>
          <p14:tracePt t="5870" x="10698163" y="2798763"/>
          <p14:tracePt t="5925" x="10698163" y="2803525"/>
          <p14:tracePt t="5934" x="10698163" y="2833688"/>
          <p14:tracePt t="5942" x="10698163" y="2881313"/>
          <p14:tracePt t="5949" x="10685463" y="2941638"/>
          <p14:tracePt t="5958" x="10661650" y="3013075"/>
          <p14:tracePt t="5965" x="10633075" y="3078163"/>
          <p14:tracePt t="5974" x="10602913" y="3160713"/>
          <p14:tracePt t="5982" x="10566400" y="3238500"/>
          <p14:tracePt t="5989" x="10531475" y="3286125"/>
          <p14:tracePt t="5997" x="10494963" y="3351213"/>
          <p14:tracePt t="6005" x="10466388" y="3387725"/>
          <p14:tracePt t="6013" x="10436225" y="3417888"/>
          <p14:tracePt t="6021" x="10418763" y="3441700"/>
          <p14:tracePt t="6029" x="10412413" y="3452813"/>
          <p14:tracePt t="6038" x="10399713" y="3470275"/>
          <p14:tracePt t="6045" x="10394950" y="3476625"/>
          <p14:tracePt t="6102" x="10394950" y="3441700"/>
          <p14:tracePt t="6109" x="10406063" y="3394075"/>
          <p14:tracePt t="6117" x="10429875" y="3333750"/>
          <p14:tracePt t="6125" x="10447338" y="3268663"/>
          <p14:tracePt t="6133" x="10477500" y="3190875"/>
          <p14:tracePt t="6142" x="10507663" y="3113088"/>
          <p14:tracePt t="6149" x="10537825" y="3024188"/>
          <p14:tracePt t="6157" x="10555288" y="2928938"/>
          <p14:tracePt t="6165" x="10585450" y="2846388"/>
          <p14:tracePt t="6173" x="10609263" y="2751138"/>
          <p14:tracePt t="6181" x="10637838" y="2667000"/>
          <p14:tracePt t="6190" x="10656888" y="2601913"/>
          <p14:tracePt t="6198" x="10680700" y="2530475"/>
          <p14:tracePt t="6206" x="10704513" y="2476500"/>
          <p14:tracePt t="6213" x="10728325" y="2428875"/>
          <p14:tracePt t="6221" x="10752138" y="2387600"/>
          <p14:tracePt t="6230" x="10775950" y="2346325"/>
          <p14:tracePt t="6237" x="10793413" y="2322513"/>
          <p14:tracePt t="6246" x="10804525" y="2292350"/>
          <p14:tracePt t="6253" x="10817225" y="2274888"/>
          <p14:tracePt t="6263" x="10817225" y="2268538"/>
          <p14:tracePt t="6333" x="10810875" y="2279650"/>
          <p14:tracePt t="6342" x="10793413" y="2303463"/>
          <p14:tracePt t="6350" x="10780713" y="2333625"/>
          <p14:tracePt t="6357" x="10763250" y="2363788"/>
          <p14:tracePt t="6365" x="10752138" y="2381250"/>
          <p14:tracePt t="6373" x="10752138" y="2398713"/>
          <p14:tracePt t="6381" x="10745788" y="2398713"/>
          <p14:tracePt t="6390" x="10745788" y="2411413"/>
          <p14:tracePt t="6398" x="10745788" y="2417763"/>
          <p14:tracePt t="6437" x="10745788" y="2422525"/>
          <p14:tracePt t="6446" x="10752138" y="2422525"/>
          <p14:tracePt t="6509" x="10769600" y="2417763"/>
          <p14:tracePt t="6517" x="10793413" y="2398713"/>
          <p14:tracePt t="6525" x="10823575" y="2370138"/>
          <p14:tracePt t="6534" x="10858500" y="2339975"/>
          <p14:tracePt t="6541" x="10923588" y="2303463"/>
          <p14:tracePt t="6549" x="10977563" y="2274888"/>
          <p14:tracePt t="6557" x="11018838" y="2244725"/>
          <p14:tracePt t="6566" x="11061700" y="2220913"/>
          <p14:tracePt t="6573" x="11096625" y="2203450"/>
          <p14:tracePt t="6581" x="11133138" y="2179638"/>
          <p14:tracePt t="6589" x="11161713" y="2160588"/>
          <p14:tracePt t="6597" x="11191875" y="2149475"/>
          <p14:tracePt t="6606" x="11215688" y="2132013"/>
          <p14:tracePt t="6614" x="11228388" y="2125663"/>
          <p14:tracePt t="6621" x="11239500" y="2119313"/>
          <p14:tracePt t="6630" x="11252200" y="2119313"/>
          <p14:tracePt t="6741" x="11245850" y="2125663"/>
          <p14:tracePt t="6773" x="11245850" y="2132013"/>
          <p14:tracePt t="6805" x="11239500" y="2132013"/>
          <p14:tracePt t="6813" x="11233150" y="2143125"/>
          <p14:tracePt t="6822" x="11228388" y="2149475"/>
          <p14:tracePt t="6829" x="11209338" y="2173288"/>
          <p14:tracePt t="6838" x="11185525" y="2190750"/>
          <p14:tracePt t="6845" x="11156950" y="2227263"/>
          <p14:tracePt t="6854" x="11114088" y="2274888"/>
          <p14:tracePt t="6862" x="11079163" y="2322513"/>
          <p14:tracePt t="6869" x="11037888" y="2363788"/>
          <p14:tracePt t="6878" x="10990263" y="2422525"/>
          <p14:tracePt t="6886" x="10942638" y="2465388"/>
          <p14:tracePt t="6893" x="10888663" y="2524125"/>
          <p14:tracePt t="6902" x="10823575" y="2565400"/>
          <p14:tracePt t="6910" x="10769600" y="2595563"/>
          <p14:tracePt t="6917" x="10685463" y="2643188"/>
          <p14:tracePt t="6925" x="10590213" y="2697163"/>
          <p14:tracePt t="6933" x="10501313" y="2751138"/>
          <p14:tracePt t="6941" x="10399713" y="2803525"/>
          <p14:tracePt t="6950" x="10304463" y="2857500"/>
          <p14:tracePt t="6957" x="10215563" y="2898775"/>
          <p14:tracePt t="6965" x="10133013" y="2935288"/>
          <p14:tracePt t="6974" x="10055225" y="2965450"/>
          <p14:tracePt t="6982" x="9983788" y="2982913"/>
          <p14:tracePt t="6989" x="9918700" y="2989263"/>
          <p14:tracePt t="6998" x="9858375" y="2994025"/>
          <p14:tracePt t="7006" x="9804400" y="2994025"/>
          <p14:tracePt t="7014" x="9745663" y="2994025"/>
          <p14:tracePt t="7022" x="9704388" y="2982913"/>
          <p14:tracePt t="7030" x="9674225" y="2970213"/>
          <p14:tracePt t="7037" x="9650413" y="2952750"/>
          <p14:tracePt t="7047" x="9632950" y="2922588"/>
          <p14:tracePt t="7054" x="9609138" y="2887663"/>
          <p14:tracePt t="7063" x="9596438" y="2851150"/>
          <p14:tracePt t="7070" x="9566275" y="2816225"/>
          <p14:tracePt t="7079" x="9542463" y="2792413"/>
          <p14:tracePt t="7087" x="9518650" y="2755900"/>
          <p14:tracePt t="7096" x="9494838" y="2738438"/>
          <p14:tracePt t="7103" x="9466263" y="2708275"/>
          <p14:tracePt t="7112" x="9442450" y="2679700"/>
          <p14:tracePt t="7119" x="9423400" y="2660650"/>
          <p14:tracePt t="7129" x="9412288" y="2649538"/>
          <p14:tracePt t="7136" x="9399588" y="2632075"/>
          <p14:tracePt t="7146" x="9382125" y="2625725"/>
          <p14:tracePt t="7153" x="9382125" y="2619375"/>
          <p14:tracePt t="7163" x="9371013" y="2619375"/>
          <p14:tracePt t="7170" x="9351963" y="2619375"/>
          <p14:tracePt t="7179" x="9340850" y="2619375"/>
          <p14:tracePt t="7187" x="9334500" y="2619375"/>
          <p14:tracePt t="7196" x="9328150" y="2619375"/>
          <p14:tracePt t="7203" x="9323388" y="2619375"/>
          <p14:tracePt t="7212" x="9317038" y="2625725"/>
          <p14:tracePt t="7219" x="9310688" y="2625725"/>
          <p14:tracePt t="7229" x="9304338" y="2636838"/>
          <p14:tracePt t="7230" x="9293225" y="2636838"/>
          <p14:tracePt t="7237" x="9280525" y="2649538"/>
          <p14:tracePt t="7246" x="9256713" y="2660650"/>
          <p14:tracePt t="7254" x="9232900" y="2679700"/>
          <p14:tracePt t="7263" x="9191625" y="2697163"/>
          <p14:tracePt t="7270" x="9137650" y="2714625"/>
          <p14:tracePt t="7279" x="9061450" y="2727325"/>
          <p14:tracePt t="7286" x="8970963" y="2732088"/>
          <p14:tracePt t="7296" x="8894763" y="2751138"/>
          <p14:tracePt t="7303" x="8834438" y="2755900"/>
          <p14:tracePt t="7312" x="8775700" y="2774950"/>
          <p14:tracePt t="7320" x="8728075" y="2792413"/>
          <p14:tracePt t="7329" x="8685213" y="2803525"/>
          <p14:tracePt t="7336" x="8650288" y="2816225"/>
          <p14:tracePt t="7346" x="8626475" y="2822575"/>
          <p14:tracePt t="7354" x="8602663" y="2827338"/>
          <p14:tracePt t="7363" x="8589963" y="2833688"/>
          <p14:tracePt t="7370" x="8585200" y="2833688"/>
          <p14:tracePt t="7413" x="8589963" y="2833688"/>
          <p14:tracePt t="7421" x="8602663" y="2833688"/>
          <p14:tracePt t="7430" x="8620125" y="2846388"/>
          <p14:tracePt t="7437" x="8637588" y="2846388"/>
          <p14:tracePt t="7446" x="8667750" y="2851150"/>
          <p14:tracePt t="7453" x="8697913" y="2863850"/>
          <p14:tracePt t="7462" x="8721725" y="2870200"/>
          <p14:tracePt t="7470" x="8739188" y="2874963"/>
          <p14:tracePt t="7478" x="8756650" y="2887663"/>
          <p14:tracePt t="7486" x="8763000" y="2887663"/>
          <p14:tracePt t="7494" x="8775700" y="2905125"/>
          <p14:tracePt t="7501" x="8793163" y="2922588"/>
          <p14:tracePt t="7509" x="8810625" y="2959100"/>
          <p14:tracePt t="7517" x="8834438" y="3006725"/>
          <p14:tracePt t="7525" x="8875713" y="3065463"/>
          <p14:tracePt t="7533" x="8905875" y="3136900"/>
          <p14:tracePt t="7542" x="8942388" y="3208338"/>
          <p14:tracePt t="7549" x="8983663" y="3292475"/>
          <p14:tracePt t="7557" x="9024938" y="3363913"/>
          <p14:tracePt t="7565" x="9066213" y="3429000"/>
          <p14:tracePt t="7573" x="9109075" y="3489325"/>
          <p14:tracePt t="7581" x="9137650" y="3536950"/>
          <p14:tracePt t="7589" x="9180513" y="3584575"/>
          <p14:tracePt t="7598" x="9209088" y="3619500"/>
          <p14:tracePt t="7605" x="9239250" y="3656013"/>
          <p14:tracePt t="7614" x="9275763" y="3679825"/>
          <p14:tracePt t="7622" x="9299575" y="3697288"/>
          <p14:tracePt t="7630" x="9323388" y="3714750"/>
          <p14:tracePt t="7638" x="9328150" y="3727450"/>
          <p14:tracePt t="7646" x="9334500" y="3727450"/>
          <p14:tracePt t="7654" x="9334500" y="3732213"/>
          <p14:tracePt t="7773" x="9334500" y="3714750"/>
          <p14:tracePt t="7781" x="9310688" y="3667125"/>
          <p14:tracePt t="7790" x="9275763" y="3608388"/>
          <p14:tracePt t="7797" x="9209088" y="3541713"/>
          <p14:tracePt t="7805" x="9156700" y="3465513"/>
          <p14:tracePt t="7813" x="9078913" y="3387725"/>
          <p14:tracePt t="7822" x="8994775" y="3316288"/>
          <p14:tracePt t="7829" x="8912225" y="3251200"/>
          <p14:tracePt t="7838" x="8847138" y="3184525"/>
          <p14:tracePt t="7845" x="8780463" y="3132138"/>
          <p14:tracePt t="7853" x="8732838" y="3101975"/>
          <p14:tracePt t="7862" x="8691563" y="3071813"/>
          <p14:tracePt t="7870" x="8667750" y="3054350"/>
          <p14:tracePt t="7878" x="8661400" y="3054350"/>
          <p14:tracePt t="7925" x="8661400" y="3060700"/>
          <p14:tracePt t="7933" x="8680450" y="3084513"/>
          <p14:tracePt t="7941" x="8691563" y="3113088"/>
          <p14:tracePt t="7949" x="8709025" y="3136900"/>
          <p14:tracePt t="7957" x="8745538" y="3167063"/>
          <p14:tracePt t="7966" x="8769350" y="3208338"/>
          <p14:tracePt t="7973" x="8799513" y="3244850"/>
          <p14:tracePt t="7981" x="8834438" y="3279775"/>
          <p14:tracePt t="7990" x="8864600" y="3327400"/>
          <p14:tracePt t="7998" x="8894763" y="3381375"/>
          <p14:tracePt t="8006" x="8918575" y="3422650"/>
          <p14:tracePt t="8013" x="8959850" y="3494088"/>
          <p14:tracePt t="8022" x="9001125" y="3565525"/>
          <p14:tracePt t="8029" x="9055100" y="3656013"/>
          <p14:tracePt t="8038" x="9109075" y="3744913"/>
          <p14:tracePt t="8046" x="9174163" y="3827463"/>
          <p14:tracePt t="8054" x="9215438" y="3894138"/>
          <p14:tracePt t="8062" x="9256713" y="3946525"/>
          <p14:tracePt t="8070" x="9299575" y="3994150"/>
          <p14:tracePt t="8078" x="9328150" y="4030663"/>
          <p14:tracePt t="8087" x="9351963" y="4041775"/>
          <p14:tracePt t="8094" x="9371013" y="4054475"/>
          <p14:tracePt t="8104" x="9375775" y="4060825"/>
          <p14:tracePt t="8109" x="9382125" y="4060825"/>
          <p14:tracePt t="8158" x="9340850" y="4006850"/>
          <p14:tracePt t="8165" x="9299575" y="3965575"/>
          <p14:tracePt t="8173" x="9232900" y="3887788"/>
          <p14:tracePt t="8181" x="9180513" y="3827463"/>
          <p14:tracePt t="8189" x="9126538" y="3762375"/>
          <p14:tracePt t="8198" x="9048750" y="3684588"/>
          <p14:tracePt t="8205" x="8990013" y="3625850"/>
          <p14:tracePt t="8213" x="8912225" y="3565525"/>
          <p14:tracePt t="8221" x="8847138" y="3524250"/>
          <p14:tracePt t="8230" x="8786813" y="3489325"/>
          <p14:tracePt t="8237" x="8728075" y="3465513"/>
          <p14:tracePt t="8245" x="8674100" y="3441700"/>
          <p14:tracePt t="8254" x="8637588" y="3429000"/>
          <p14:tracePt t="8262" x="8613775" y="3417888"/>
          <p14:tracePt t="8270" x="8609013" y="3411538"/>
          <p14:tracePt t="8325" x="8613775" y="3411538"/>
          <p14:tracePt t="8333" x="8650288" y="3429000"/>
          <p14:tracePt t="8341" x="8680450" y="3446463"/>
          <p14:tracePt t="8350" x="8715375" y="3465513"/>
          <p14:tracePt t="8357" x="8745538" y="3482975"/>
          <p14:tracePt t="8365" x="8780463" y="3513138"/>
          <p14:tracePt t="8373" x="8799513" y="3524250"/>
          <p14:tracePt t="8381" x="8823325" y="3548063"/>
          <p14:tracePt t="8389" x="8840788" y="3589338"/>
          <p14:tracePt t="8397" x="8864600" y="3632200"/>
          <p14:tracePt t="8406" x="8888413" y="3679825"/>
          <p14:tracePt t="8413" x="8912225" y="3714750"/>
          <p14:tracePt t="8422" x="8936038" y="3756025"/>
          <p14:tracePt t="8429" x="8953500" y="3779838"/>
          <p14:tracePt t="8438" x="8966200" y="3803650"/>
          <p14:tracePt t="8445" x="8966200" y="3810000"/>
          <p14:tracePt t="8462" x="8970963" y="3816350"/>
          <p14:tracePt t="8518" x="8970963" y="3798888"/>
          <p14:tracePt t="8525" x="8959850" y="3751263"/>
          <p14:tracePt t="8533" x="8942388" y="3708400"/>
          <p14:tracePt t="8541" x="8918575" y="3656013"/>
          <p14:tracePt t="8549" x="8894763" y="3602038"/>
          <p14:tracePt t="8557" x="8864600" y="3530600"/>
          <p14:tracePt t="8565" x="8828088" y="3459163"/>
          <p14:tracePt t="8574" x="8793163" y="3398838"/>
          <p14:tracePt t="8581" x="8751888" y="3340100"/>
          <p14:tracePt t="8589" x="8697913" y="3275013"/>
          <p14:tracePt t="8597" x="8650288" y="3221038"/>
          <p14:tracePt t="8605" x="8609013" y="3184525"/>
          <p14:tracePt t="8613" x="8572500" y="3160713"/>
          <p14:tracePt t="8622" x="8561388" y="3149600"/>
          <p14:tracePt t="8630" x="8555038" y="3149600"/>
          <p14:tracePt t="8685" x="8578850" y="3184525"/>
          <p14:tracePt t="8694" x="8613775" y="3238500"/>
          <p14:tracePt t="8702" x="8656638" y="3292475"/>
          <p14:tracePt t="8709" x="8715375" y="3351213"/>
          <p14:tracePt t="8718" x="8769350" y="3417888"/>
          <p14:tracePt t="8725" x="8840788" y="3500438"/>
          <p14:tracePt t="8733" x="8894763" y="3565525"/>
          <p14:tracePt t="8742" x="8959850" y="3632200"/>
          <p14:tracePt t="8749" x="9007475" y="3684588"/>
          <p14:tracePt t="8757" x="9066213" y="3738563"/>
          <p14:tracePt t="8765" x="9096375" y="3762375"/>
          <p14:tracePt t="8773" x="9113838" y="3779838"/>
          <p14:tracePt t="8781" x="9132888" y="3792538"/>
          <p14:tracePt t="8789" x="9137650" y="3792538"/>
          <p14:tracePt t="8885" x="9137650" y="3786188"/>
          <p14:tracePt t="8893" x="9137650" y="3779838"/>
          <p14:tracePt t="8902" x="9144000" y="3779838"/>
          <p14:tracePt t="8909" x="9144000" y="3775075"/>
          <p14:tracePt t="8966" x="9137650" y="3775075"/>
          <p14:tracePt t="9093" x="9120188" y="3775075"/>
          <p14:tracePt t="9101" x="9102725" y="3775075"/>
          <p14:tracePt t="9109" x="9078913" y="3775075"/>
          <p14:tracePt t="9117" x="9061450" y="3775075"/>
          <p14:tracePt t="9125" x="9037638" y="3775075"/>
          <p14:tracePt t="9134" x="9013825" y="3775075"/>
          <p14:tracePt t="9141" x="8953500" y="3756025"/>
          <p14:tracePt t="9149" x="8840788" y="3751263"/>
          <p14:tracePt t="9158" x="8637588" y="3721100"/>
          <p14:tracePt t="9165" x="8347075" y="3673475"/>
          <p14:tracePt t="9174" x="7953375" y="3619500"/>
          <p14:tracePt t="9181" x="7500938" y="3571875"/>
          <p14:tracePt t="9190" x="7018338" y="3482975"/>
          <p14:tracePt t="9197" x="6596063" y="3422650"/>
          <p14:tracePt t="9206" x="6310313" y="3422650"/>
          <p14:tracePt t="9213" x="5959475" y="3405188"/>
          <p14:tracePt t="9222" x="5697538" y="3417888"/>
          <p14:tracePt t="9230" x="5554663" y="3417888"/>
          <p14:tracePt t="9238" x="5422900" y="3417888"/>
          <p14:tracePt t="9246" x="5310188" y="3417888"/>
          <p14:tracePt t="9254" x="5221288" y="3417888"/>
          <p14:tracePt t="9263" x="5143500" y="3417888"/>
          <p14:tracePt t="9271" x="5095875" y="3417888"/>
          <p14:tracePt t="9279" x="5065713" y="3422650"/>
          <p14:tracePt t="9296" x="5065713" y="3429000"/>
          <p14:tracePt t="9304" x="5060950" y="3429000"/>
          <p14:tracePt t="9317" x="5065713" y="3435350"/>
          <p14:tracePt t="9342" x="5065713" y="3441700"/>
          <p14:tracePt t="9365" x="5065713" y="3446463"/>
          <p14:tracePt t="9382" x="5054600" y="3452813"/>
          <p14:tracePt t="9389" x="5030788" y="3465513"/>
          <p14:tracePt t="9398" x="4994275" y="3476625"/>
          <p14:tracePt t="9405" x="4946650" y="3489325"/>
          <p14:tracePt t="9413" x="4905375" y="3500438"/>
          <p14:tracePt t="9422" x="4857750" y="3524250"/>
          <p14:tracePt t="9429" x="4822825" y="3541713"/>
          <p14:tracePt t="9437" x="4786313" y="3565525"/>
          <p14:tracePt t="9446" x="4745038" y="3602038"/>
          <p14:tracePt t="9454" x="4684713" y="3643313"/>
          <p14:tracePt t="9462" x="4608513" y="3679825"/>
          <p14:tracePt t="9470" x="4500563" y="3714750"/>
          <p14:tracePt t="9478" x="4364038" y="3744913"/>
          <p14:tracePt t="9485" x="4232275" y="3762375"/>
          <p14:tracePt t="9494" x="4089400" y="3786188"/>
          <p14:tracePt t="9501" x="3976688" y="3798888"/>
          <p14:tracePt t="9509" x="3875088" y="3822700"/>
          <p14:tracePt t="9518" x="3810000" y="3827463"/>
          <p14:tracePt t="9526" x="3768725" y="3846513"/>
          <p14:tracePt t="9533" x="3732213" y="3851275"/>
          <p14:tracePt t="9541" x="3714750" y="3863975"/>
          <p14:tracePt t="9549" x="3697288" y="3863975"/>
          <p14:tracePt t="9557" x="3684588" y="3863975"/>
          <p14:tracePt t="9565" x="3679825" y="3863975"/>
          <p14:tracePt t="9629" x="3697288" y="3863975"/>
          <p14:tracePt t="9638" x="3708400" y="3863975"/>
          <p14:tracePt t="9646" x="3727450" y="3863975"/>
          <p14:tracePt t="9654" x="3744913" y="3863975"/>
          <p14:tracePt t="9662" x="3762375" y="3863975"/>
          <p14:tracePt t="9670" x="3786188" y="3863975"/>
          <p14:tracePt t="9678" x="3810000" y="3863975"/>
          <p14:tracePt t="9685" x="3840163" y="3863975"/>
          <p14:tracePt t="9693" x="3870325" y="3863975"/>
          <p14:tracePt t="9701" x="3898900" y="3863975"/>
          <p14:tracePt t="9710" x="3935413" y="3863975"/>
          <p14:tracePt t="9718" x="3983038" y="3863975"/>
          <p14:tracePt t="9726" x="4030663" y="3863975"/>
          <p14:tracePt t="9734" x="4078288" y="3851275"/>
          <p14:tracePt t="9741" x="4119563" y="3840163"/>
          <p14:tracePt t="9749" x="4173538" y="3827463"/>
          <p14:tracePt t="9757" x="4227513" y="3816350"/>
          <p14:tracePt t="9765" x="4268788" y="3810000"/>
          <p14:tracePt t="9773" x="4303713" y="3803650"/>
          <p14:tracePt t="9781" x="4327525" y="3798888"/>
          <p14:tracePt t="9789" x="4340225" y="3798888"/>
          <p14:tracePt t="9797" x="4346575" y="3798888"/>
          <p14:tracePt t="9806" x="4351338" y="3798888"/>
          <p14:tracePt t="9854" x="4327525" y="3798888"/>
          <p14:tracePt t="9862" x="4279900" y="3798888"/>
          <p14:tracePt t="9870" x="4214813" y="3798888"/>
          <p14:tracePt t="9878" x="4156075" y="3798888"/>
          <p14:tracePt t="9885" x="4102100" y="3798888"/>
          <p14:tracePt t="9893" x="4054475" y="3798888"/>
          <p14:tracePt t="9902" x="4013200" y="3798888"/>
          <p14:tracePt t="9910" x="3970338" y="3798888"/>
          <p14:tracePt t="9918" x="3946525" y="3798888"/>
          <p14:tracePt t="9925" x="3935413" y="3798888"/>
          <p14:tracePt t="9974" x="3965575" y="3798888"/>
          <p14:tracePt t="9982" x="4037013" y="3798888"/>
          <p14:tracePt t="9989" x="4119563" y="3798888"/>
          <p14:tracePt t="9997" x="4214813" y="3798888"/>
          <p14:tracePt t="10005" x="4310063" y="3798888"/>
          <p14:tracePt t="10013" x="4398963" y="3798888"/>
          <p14:tracePt t="10021" x="4470400" y="3798888"/>
          <p14:tracePt t="10030" x="4524375" y="3798888"/>
          <p14:tracePt t="10038" x="4548188" y="3798888"/>
          <p14:tracePt t="10045" x="4560888" y="3798888"/>
          <p14:tracePt t="10078" x="4554538" y="3798888"/>
          <p14:tracePt t="10086" x="4518025" y="3798888"/>
          <p14:tracePt t="10094" x="4476750" y="3798888"/>
          <p14:tracePt t="10102" x="4422775" y="3798888"/>
          <p14:tracePt t="10109" x="4364038" y="3798888"/>
          <p14:tracePt t="10118" x="4322763" y="3798888"/>
          <p14:tracePt t="10126" x="4286250" y="3798888"/>
          <p14:tracePt t="10133" x="4268788" y="3798888"/>
          <p14:tracePt t="10150" x="4262438" y="3798888"/>
          <p14:tracePt t="10237" x="4268788" y="3798888"/>
          <p14:tracePt t="10262" x="4275138" y="3798888"/>
          <p14:tracePt t="10270" x="4286250" y="3798888"/>
          <p14:tracePt t="10278" x="4310063" y="3803650"/>
          <p14:tracePt t="10285" x="4340225" y="3810000"/>
          <p14:tracePt t="10294" x="4364038" y="3816350"/>
          <p14:tracePt t="10301" x="4394200" y="3822700"/>
          <p14:tracePt t="10309" x="4422775" y="3822700"/>
          <p14:tracePt t="10318" x="4470400" y="3840163"/>
          <p14:tracePt t="10326" x="4518025" y="3846513"/>
          <p14:tracePt t="10333" x="4595813" y="3846513"/>
          <p14:tracePt t="10342" x="4679950" y="3863975"/>
          <p14:tracePt t="10350" x="4799013" y="3887788"/>
          <p14:tracePt t="10358" x="4941888" y="3898900"/>
          <p14:tracePt t="10365" x="5132388" y="3929063"/>
          <p14:tracePt t="10374" x="5375275" y="3959225"/>
          <p14:tracePt t="10381" x="5626100" y="3976688"/>
          <p14:tracePt t="10390" x="5959475" y="3989388"/>
          <p14:tracePt t="10397" x="6340475" y="3989388"/>
          <p14:tracePt t="10407" x="6732588" y="3989388"/>
          <p14:tracePt t="10414" x="7197725" y="3989388"/>
          <p14:tracePt t="10423" x="7673975" y="3989388"/>
          <p14:tracePt t="10430" x="8113713" y="3965575"/>
          <p14:tracePt t="10439" x="8537575" y="3898900"/>
          <p14:tracePt t="10446" x="8912225" y="3833813"/>
          <p14:tracePt t="10456" x="9209088" y="3751263"/>
          <p14:tracePt t="10462" x="9375775" y="3697288"/>
          <p14:tracePt t="10473" x="9501188" y="3660775"/>
          <p14:tracePt t="10479" x="9572625" y="3636963"/>
          <p14:tracePt t="10490" x="9596438" y="3619500"/>
          <p14:tracePt t="10496" x="9613900" y="3608388"/>
          <p14:tracePt t="10506" x="9613900" y="3595688"/>
          <p14:tracePt t="10523" x="9613900" y="3589338"/>
          <p14:tracePt t="10529" x="9613900" y="3584575"/>
          <p14:tracePt t="10540" x="9602788" y="3584575"/>
          <p14:tracePt t="10546" x="9578975" y="3584575"/>
          <p14:tracePt t="10556" x="9555163" y="3584575"/>
          <p14:tracePt t="10562" x="9513888" y="3584575"/>
          <p14:tracePt t="10573" x="9466263" y="3584575"/>
          <p14:tracePt t="10574" x="9429750" y="3584575"/>
          <p14:tracePt t="10581" x="9405938" y="3584575"/>
          <p14:tracePt t="10590" x="9394825" y="3584575"/>
          <p14:tracePt t="10597" x="9388475" y="3589338"/>
          <p14:tracePt t="10710" x="9388475" y="3595688"/>
          <p14:tracePt t="10717" x="9388475" y="3602038"/>
          <p14:tracePt t="10725" x="9388475" y="3608388"/>
          <p14:tracePt t="10734" x="9399588" y="3619500"/>
          <p14:tracePt t="10741" x="9418638" y="3636963"/>
          <p14:tracePt t="10749" x="9447213" y="3656013"/>
          <p14:tracePt t="10757" x="9477375" y="3679825"/>
          <p14:tracePt t="10765" x="9525000" y="3708400"/>
          <p14:tracePt t="10773" x="9572625" y="3727450"/>
          <p14:tracePt t="10781" x="9644063" y="3756025"/>
          <p14:tracePt t="10789" x="9698038" y="3779838"/>
          <p14:tracePt t="10797" x="9763125" y="3810000"/>
          <p14:tracePt t="10806" x="9817100" y="3833813"/>
          <p14:tracePt t="10814" x="9871075" y="3857625"/>
          <p14:tracePt t="10822" x="9899650" y="3863975"/>
          <p14:tracePt t="10830" x="9918700" y="3870325"/>
          <p14:tracePt t="10973" x="9923463" y="3870325"/>
          <p14:tracePt t="10997" x="9929813" y="3870325"/>
          <p14:tracePt t="11008" x="9936163" y="3870325"/>
          <p14:tracePt t="11023" x="9936163" y="3863975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>
            <a:extLst>
              <a:ext uri="{FF2B5EF4-FFF2-40B4-BE49-F238E27FC236}">
                <a16:creationId xmlns:a16="http://schemas.microsoft.com/office/drawing/2014/main" id="{587F8D43-B103-84B9-3A68-03BF2FB53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56" y="123332"/>
            <a:ext cx="9615487" cy="661133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851891-C9C4-82E3-B0A5-E541D39FA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57"/>
    </mc:Choice>
    <mc:Fallback>
      <p:transition spd="slow" advTm="41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1" x="9929813" y="3822700"/>
          <p14:tracePt t="936" x="9858375" y="3721100"/>
          <p14:tracePt t="937" x="9799638" y="3625850"/>
          <p14:tracePt t="944" x="9715500" y="3517900"/>
          <p14:tracePt t="953" x="9650413" y="3422650"/>
          <p14:tracePt t="960" x="9590088" y="3322638"/>
          <p14:tracePt t="969" x="9531350" y="3227388"/>
          <p14:tracePt t="976" x="9471025" y="3119438"/>
          <p14:tracePt t="985" x="9394825" y="3017838"/>
          <p14:tracePt t="992" x="9310688" y="2905125"/>
          <p14:tracePt t="1002" x="9228138" y="2809875"/>
          <p14:tracePt t="1008" x="9132888" y="2714625"/>
          <p14:tracePt t="1019" x="9048750" y="2643188"/>
          <p14:tracePt t="1024" x="8966200" y="2589213"/>
          <p14:tracePt t="1036" x="8882063" y="2541588"/>
          <p14:tracePt t="1040" x="8804275" y="2517775"/>
          <p14:tracePt t="1053" x="8739188" y="2493963"/>
          <p14:tracePt t="1056" x="8691563" y="2493963"/>
          <p14:tracePt t="1069" x="8650288" y="2493963"/>
          <p14:tracePt t="1072" x="8613775" y="2513013"/>
          <p14:tracePt t="1085" x="8578850" y="2541588"/>
          <p14:tracePt t="1089" x="8542338" y="2571750"/>
          <p14:tracePt t="1102" x="8507413" y="2601913"/>
          <p14:tracePt t="1106" x="8470900" y="2643188"/>
          <p14:tracePt t="1119" x="8435975" y="2667000"/>
          <p14:tracePt t="1122" x="8394700" y="2697163"/>
          <p14:tracePt t="1136" x="8316913" y="2727325"/>
          <p14:tracePt t="1136" x="8228013" y="2762250"/>
          <p14:tracePt t="1144" x="8126413" y="2792413"/>
          <p14:tracePt t="1152" x="8018463" y="2816225"/>
          <p14:tracePt t="1160" x="7899400" y="2827338"/>
          <p14:tracePt t="1169" x="7799388" y="2846388"/>
          <p14:tracePt t="1176" x="7697788" y="2851150"/>
          <p14:tracePt t="1186" x="7602538" y="2851150"/>
          <p14:tracePt t="1192" x="7507288" y="2851150"/>
          <p14:tracePt t="1202" x="7399338" y="2840038"/>
          <p14:tracePt t="1208" x="7286625" y="2827338"/>
          <p14:tracePt t="1219" x="7150100" y="2792413"/>
          <p14:tracePt t="1224" x="7013575" y="2755900"/>
          <p14:tracePt t="1236" x="6888163" y="2727325"/>
          <p14:tracePt t="1240" x="6775450" y="2697163"/>
          <p14:tracePt t="1253" x="6680200" y="2679700"/>
          <p14:tracePt t="1256" x="6608763" y="2655888"/>
          <p14:tracePt t="1269" x="6548438" y="2649538"/>
          <p14:tracePt t="1272" x="6489700" y="2625725"/>
          <p14:tracePt t="1285" x="6429375" y="2619375"/>
          <p14:tracePt t="1289" x="6351588" y="2601913"/>
          <p14:tracePt t="1302" x="6256338" y="2589213"/>
          <p14:tracePt t="1305" x="6156325" y="2578100"/>
          <p14:tracePt t="1319" x="6024563" y="2541588"/>
          <p14:tracePt t="1322" x="5894388" y="2524125"/>
          <p14:tracePt t="1336" x="5775325" y="2500313"/>
          <p14:tracePt t="1337" x="5649913" y="2482850"/>
          <p14:tracePt t="1344" x="5537200" y="2465388"/>
          <p14:tracePt t="1352" x="5411788" y="2441575"/>
          <p14:tracePt t="1360" x="5327650" y="2428875"/>
          <p14:tracePt t="1369" x="5256213" y="2411413"/>
          <p14:tracePt t="1376" x="5197475" y="2387600"/>
          <p14:tracePt t="1386" x="5149850" y="2363788"/>
          <p14:tracePt t="1392" x="5113338" y="2346325"/>
          <p14:tracePt t="1402" x="5065713" y="2333625"/>
          <p14:tracePt t="1408" x="5006975" y="2298700"/>
          <p14:tracePt t="1419" x="4922838" y="2268538"/>
          <p14:tracePt t="1424" x="4822825" y="2227263"/>
          <p14:tracePt t="1436" x="4691063" y="2179638"/>
          <p14:tracePt t="1440" x="4554538" y="2136775"/>
          <p14:tracePt t="1452" x="4418013" y="2101850"/>
          <p14:tracePt t="1456" x="4227513" y="2060575"/>
          <p14:tracePt t="1469" x="4065588" y="2030413"/>
          <p14:tracePt t="1472" x="3833813" y="2000250"/>
          <p14:tracePt t="1486" x="3589338" y="1965325"/>
          <p14:tracePt t="1489" x="3279775" y="1922463"/>
          <p14:tracePt t="1502" x="2935288" y="1870075"/>
          <p14:tracePt t="1505" x="2625725" y="1809750"/>
          <p14:tracePt t="1519" x="2262188" y="1768475"/>
          <p14:tracePt t="1522" x="1917700" y="1727200"/>
          <p14:tracePt t="1536" x="1584325" y="1655763"/>
          <p14:tracePt t="1536" x="1363663" y="1608138"/>
          <p14:tracePt t="1544" x="1108075" y="1530350"/>
          <p14:tracePt t="1552" x="976313" y="1489075"/>
          <p14:tracePt t="1560" x="869950" y="1465263"/>
          <p14:tracePt t="1569" x="779463" y="1422400"/>
          <p14:tracePt t="1576" x="714375" y="1387475"/>
          <p14:tracePt t="1586" x="684213" y="1350963"/>
          <p14:tracePt t="1592" x="636588" y="1316038"/>
          <p14:tracePt t="1603" x="608013" y="1292225"/>
          <p14:tracePt t="1608" x="601663" y="1274763"/>
          <p14:tracePt t="1888" x="612775" y="1274763"/>
          <p14:tracePt t="1896" x="649288" y="1303338"/>
          <p14:tracePt t="1904" x="684213" y="1339850"/>
          <p14:tracePt t="1912" x="720725" y="1381125"/>
          <p14:tracePt t="1920" x="762000" y="1435100"/>
          <p14:tracePt t="1928" x="809625" y="1482725"/>
          <p14:tracePt t="1936" x="863600" y="1530350"/>
          <p14:tracePt t="1944" x="898525" y="1547813"/>
          <p14:tracePt t="1952" x="935038" y="1565275"/>
          <p14:tracePt t="1960" x="969963" y="1565275"/>
          <p14:tracePt t="1969" x="1006475" y="1565275"/>
          <p14:tracePt t="1976" x="1041400" y="1565275"/>
          <p14:tracePt t="1985" x="1089025" y="1565275"/>
          <p14:tracePt t="1992" x="1131888" y="1565275"/>
          <p14:tracePt t="2000" x="1166813" y="1565275"/>
          <p14:tracePt t="2008" x="1190625" y="1565275"/>
          <p14:tracePt t="2017" x="1196975" y="1565275"/>
          <p14:tracePt t="2024" x="1203325" y="1565275"/>
          <p14:tracePt t="2033" x="1208088" y="1565275"/>
          <p14:tracePt t="2040" x="1227138" y="1565275"/>
          <p14:tracePt t="2052" x="1238250" y="1565275"/>
          <p14:tracePt t="2056" x="1274763" y="1565275"/>
          <p14:tracePt t="2069" x="1316038" y="1560513"/>
          <p14:tracePt t="2072" x="1350963" y="1554163"/>
          <p14:tracePt t="2085" x="1398588" y="1547813"/>
          <p14:tracePt t="2088" x="1441450" y="1541463"/>
          <p14:tracePt t="2102" x="1470025" y="1536700"/>
          <p14:tracePt t="2105" x="1489075" y="1530350"/>
          <p14:tracePt t="2118" x="1500188" y="1530350"/>
          <p14:tracePt t="2121" x="1512888" y="1524000"/>
          <p14:tracePt t="2135" x="1536700" y="1517650"/>
          <p14:tracePt t="2138" x="1547813" y="1512888"/>
          <p14:tracePt t="2152" x="1565275" y="1512888"/>
          <p14:tracePt t="2153" x="1571625" y="1506538"/>
          <p14:tracePt t="2248" x="1577975" y="1506538"/>
          <p14:tracePt t="2264" x="1589088" y="1512888"/>
          <p14:tracePt t="2272" x="1595438" y="1512888"/>
          <p14:tracePt t="2296" x="1601788" y="1512888"/>
          <p14:tracePt t="2304" x="1612900" y="1512888"/>
          <p14:tracePt t="2312" x="1636713" y="1512888"/>
          <p14:tracePt t="2320" x="1673225" y="1512888"/>
          <p14:tracePt t="2328" x="1703388" y="1512888"/>
          <p14:tracePt t="2336" x="1744663" y="1524000"/>
          <p14:tracePt t="2344" x="1792288" y="1530350"/>
          <p14:tracePt t="2352" x="1827213" y="1536700"/>
          <p14:tracePt t="2360" x="1863725" y="1547813"/>
          <p14:tracePt t="2369" x="1893888" y="1565275"/>
          <p14:tracePt t="2376" x="1917700" y="1577975"/>
          <p14:tracePt t="2385" x="1946275" y="1595438"/>
          <p14:tracePt t="2392" x="1976438" y="1619250"/>
          <p14:tracePt t="2401" x="2006600" y="1643063"/>
          <p14:tracePt t="2408" x="2047875" y="1666875"/>
          <p14:tracePt t="2416" x="2084388" y="1690688"/>
          <p14:tracePt t="2424" x="2143125" y="1720850"/>
          <p14:tracePt t="2432" x="2203450" y="1744663"/>
          <p14:tracePt t="2440" x="2268538" y="1774825"/>
          <p14:tracePt t="2448" x="2346325" y="1809750"/>
          <p14:tracePt t="2456" x="2422525" y="1833563"/>
          <p14:tracePt t="2464" x="2493963" y="1857375"/>
          <p14:tracePt t="2472" x="2578100" y="1893888"/>
          <p14:tracePt t="2480" x="2660650" y="1935163"/>
          <p14:tracePt t="2488" x="2744788" y="2000250"/>
          <p14:tracePt t="2496" x="2816225" y="2071688"/>
          <p14:tracePt t="2504" x="2887663" y="2136775"/>
          <p14:tracePt t="2512" x="2952750" y="2214563"/>
          <p14:tracePt t="2520" x="3030538" y="2292350"/>
          <p14:tracePt t="2528" x="3101975" y="2363788"/>
          <p14:tracePt t="2536" x="3167063" y="2435225"/>
          <p14:tracePt t="2544" x="3262313" y="2493963"/>
          <p14:tracePt t="2553" x="3381375" y="2560638"/>
          <p14:tracePt t="2560" x="3494088" y="2613025"/>
          <p14:tracePt t="2570" x="3619500" y="2660650"/>
          <p14:tracePt t="2576" x="3738563" y="2714625"/>
          <p14:tracePt t="2586" x="3840163" y="2762250"/>
          <p14:tracePt t="2592" x="3929063" y="2792413"/>
          <p14:tracePt t="2602" x="4000500" y="2809875"/>
          <p14:tracePt t="2608" x="4041775" y="2822575"/>
          <p14:tracePt t="2619" x="4065588" y="2822575"/>
          <p14:tracePt t="2632" x="4071938" y="2822575"/>
          <p14:tracePt t="2664" x="4065588" y="2822575"/>
          <p14:tracePt t="2680" x="4048125" y="2822575"/>
          <p14:tracePt t="2688" x="4013200" y="2822575"/>
          <p14:tracePt t="2696" x="3970338" y="2822575"/>
          <p14:tracePt t="2704" x="3929063" y="2822575"/>
          <p14:tracePt t="2712" x="3894138" y="2816225"/>
          <p14:tracePt t="2720" x="3857625" y="2803525"/>
          <p14:tracePt t="2728" x="3833813" y="2798763"/>
          <p14:tracePt t="2736" x="3816350" y="2792413"/>
          <p14:tracePt t="2744" x="3810000" y="2792413"/>
          <p14:tracePt t="2792" x="3816350" y="2803525"/>
          <p14:tracePt t="2808" x="3822700" y="2809875"/>
          <p14:tracePt t="2816" x="3827463" y="2809875"/>
          <p14:tracePt t="2824" x="3827463" y="2816225"/>
          <p14:tracePt t="2832" x="3833813" y="2816225"/>
          <p14:tracePt t="2840" x="3833813" y="2822575"/>
          <p14:tracePt t="2856" x="3851275" y="2840038"/>
          <p14:tracePt t="2864" x="3870325" y="2870200"/>
          <p14:tracePt t="2872" x="3894138" y="2898775"/>
          <p14:tracePt t="2880" x="3911600" y="2922588"/>
          <p14:tracePt t="2888" x="3946525" y="2946400"/>
          <p14:tracePt t="2896" x="3989388" y="2952750"/>
          <p14:tracePt t="2904" x="4060825" y="2976563"/>
          <p14:tracePt t="2912" x="4137025" y="3000375"/>
          <p14:tracePt t="2920" x="4232275" y="3041650"/>
          <p14:tracePt t="2928" x="4322763" y="3078163"/>
          <p14:tracePt t="2936" x="4422775" y="3101975"/>
          <p14:tracePt t="2944" x="4518025" y="3132138"/>
          <p14:tracePt t="2952" x="4613275" y="3149600"/>
          <p14:tracePt t="2960" x="4708525" y="3167063"/>
          <p14:tracePt t="2973" x="4799013" y="3184525"/>
          <p14:tracePt t="2979" x="4887913" y="3190875"/>
          <p14:tracePt t="2985" x="4965700" y="3208338"/>
          <p14:tracePt t="2992" x="5030788" y="3214688"/>
          <p14:tracePt t="3003" x="5095875" y="3227388"/>
          <p14:tracePt t="3008" x="5137150" y="3232150"/>
          <p14:tracePt t="3016" x="5167313" y="3232150"/>
          <p14:tracePt t="3024" x="5184775" y="3232150"/>
          <p14:tracePt t="3032" x="5203825" y="3232150"/>
          <p14:tracePt t="3040" x="5214938" y="3232150"/>
          <p14:tracePt t="3136" x="5214938" y="3227388"/>
          <p14:tracePt t="3296" x="5232400" y="3227388"/>
          <p14:tracePt t="3304" x="5268913" y="3227388"/>
          <p14:tracePt t="3312" x="5316538" y="3238500"/>
          <p14:tracePt t="3320" x="5375275" y="3238500"/>
          <p14:tracePt t="3328" x="5446713" y="3238500"/>
          <p14:tracePt t="3336" x="5507038" y="3238500"/>
          <p14:tracePt t="3344" x="5584825" y="3238500"/>
          <p14:tracePt t="3352" x="5661025" y="3238500"/>
          <p14:tracePt t="3360" x="5745163" y="3238500"/>
          <p14:tracePt t="3368" x="5834063" y="3238500"/>
          <p14:tracePt t="3376" x="5922963" y="3238500"/>
          <p14:tracePt t="3385" x="6013450" y="3238500"/>
          <p14:tracePt t="3392" x="6102350" y="3238500"/>
          <p14:tracePt t="3401" x="6191250" y="3238500"/>
          <p14:tracePt t="3408" x="6280150" y="3238500"/>
          <p14:tracePt t="3416" x="6388100" y="3238500"/>
          <p14:tracePt t="3424" x="6489700" y="3238500"/>
          <p14:tracePt t="3432" x="6584950" y="3238500"/>
          <p14:tracePt t="3440" x="6691313" y="3238500"/>
          <p14:tracePt t="3448" x="6792913" y="3238500"/>
          <p14:tracePt t="3456" x="6881813" y="3238500"/>
          <p14:tracePt t="3464" x="6970713" y="3238500"/>
          <p14:tracePt t="3472" x="7048500" y="3238500"/>
          <p14:tracePt t="3480" x="7119938" y="3238500"/>
          <p14:tracePt t="3488" x="7180263" y="3238500"/>
          <p14:tracePt t="3496" x="7232650" y="3232150"/>
          <p14:tracePt t="3504" x="7269163" y="3227388"/>
          <p14:tracePt t="3512" x="7280275" y="3227388"/>
          <p14:tracePt t="3520" x="7286625" y="3221038"/>
          <p14:tracePt t="3544" x="7269163" y="3221038"/>
          <p14:tracePt t="3552" x="7232650" y="3221038"/>
          <p14:tracePt t="3560" x="7180263" y="3221038"/>
          <p14:tracePt t="3569" x="7113588" y="3221038"/>
          <p14:tracePt t="3576" x="7054850" y="3221038"/>
          <p14:tracePt t="3585" x="6989763" y="3221038"/>
          <p14:tracePt t="3592" x="6935788" y="3221038"/>
          <p14:tracePt t="3600" x="6875463" y="3232150"/>
          <p14:tracePt t="3608" x="6810375" y="3238500"/>
          <p14:tracePt t="3616" x="6738938" y="3251200"/>
          <p14:tracePt t="3624" x="6656388" y="3255963"/>
          <p14:tracePt t="3632" x="6548438" y="3279775"/>
          <p14:tracePt t="3640" x="6418263" y="3292475"/>
          <p14:tracePt t="3648" x="6280150" y="3303588"/>
          <p14:tracePt t="3656" x="6108700" y="3316288"/>
          <p14:tracePt t="3664" x="5899150" y="3333750"/>
          <p14:tracePt t="3672" x="5656263" y="3333750"/>
          <p14:tracePt t="3680" x="5394325" y="3333750"/>
          <p14:tracePt t="3688" x="5221288" y="3333750"/>
          <p14:tracePt t="3696" x="5095875" y="3333750"/>
          <p14:tracePt t="3704" x="4989513" y="3333750"/>
          <p14:tracePt t="3712" x="4911725" y="3333750"/>
          <p14:tracePt t="3720" x="4864100" y="3333750"/>
          <p14:tracePt t="3728" x="4827588" y="3333750"/>
          <p14:tracePt t="3760" x="4827588" y="3327400"/>
          <p14:tracePt t="3769" x="4870450" y="3316288"/>
          <p14:tracePt t="3776" x="4965700" y="3303588"/>
          <p14:tracePt t="3785" x="5095875" y="3298825"/>
          <p14:tracePt t="3792" x="5238750" y="3298825"/>
          <p14:tracePt t="3800" x="5411788" y="3286125"/>
          <p14:tracePt t="3808" x="5572125" y="3275013"/>
          <p14:tracePt t="3816" x="5762625" y="3268663"/>
          <p14:tracePt t="3824" x="5965825" y="3268663"/>
          <p14:tracePt t="3832" x="6156325" y="3268663"/>
          <p14:tracePt t="3840" x="6327775" y="3268663"/>
          <p14:tracePt t="3848" x="6465888" y="3268663"/>
          <p14:tracePt t="3856" x="6596063" y="3268663"/>
          <p14:tracePt t="3864" x="6691313" y="3268663"/>
          <p14:tracePt t="3872" x="6745288" y="3268663"/>
          <p14:tracePt t="3880" x="6756400" y="3268663"/>
          <p14:tracePt t="3888" x="6762750" y="3268663"/>
          <p14:tracePt t="3904" x="6756400" y="3268663"/>
          <p14:tracePt t="3912" x="6732588" y="3279775"/>
          <p14:tracePt t="3920" x="6680200" y="3286125"/>
          <p14:tracePt t="3928" x="6602413" y="3286125"/>
          <p14:tracePt t="3936" x="6500813" y="3286125"/>
          <p14:tracePt t="3944" x="6370638" y="3286125"/>
          <p14:tracePt t="3952" x="6251575" y="3286125"/>
          <p14:tracePt t="3960" x="6126163" y="3286125"/>
          <p14:tracePt t="3969" x="6013450" y="3286125"/>
          <p14:tracePt t="3976" x="5905500" y="3286125"/>
          <p14:tracePt t="3985" x="5810250" y="3286125"/>
          <p14:tracePt t="3992" x="5727700" y="3275013"/>
          <p14:tracePt t="4000" x="5661025" y="3268663"/>
          <p14:tracePt t="4008" x="5613400" y="3255963"/>
          <p14:tracePt t="4016" x="5589588" y="3255963"/>
          <p14:tracePt t="4024" x="5589588" y="3251200"/>
          <p14:tracePt t="4056" x="5632450" y="3262313"/>
          <p14:tracePt t="4064" x="5727700" y="3268663"/>
          <p14:tracePt t="4072" x="5834063" y="3286125"/>
          <p14:tracePt t="4080" x="5976938" y="3292475"/>
          <p14:tracePt t="4088" x="6137275" y="3292475"/>
          <p14:tracePt t="4096" x="6275388" y="3298825"/>
          <p14:tracePt t="4104" x="6435725" y="3298825"/>
          <p14:tracePt t="4112" x="6578600" y="3298825"/>
          <p14:tracePt t="4120" x="6715125" y="3298825"/>
          <p14:tracePt t="4128" x="6851650" y="3298825"/>
          <p14:tracePt t="4136" x="6959600" y="3298825"/>
          <p14:tracePt t="4144" x="7037388" y="3309938"/>
          <p14:tracePt t="4152" x="7089775" y="3316288"/>
          <p14:tracePt t="4169" x="7096125" y="3316288"/>
          <p14:tracePt t="4176" x="7089775" y="3322638"/>
          <p14:tracePt t="4185" x="7065963" y="3327400"/>
          <p14:tracePt t="4192" x="7000875" y="3333750"/>
          <p14:tracePt t="4200" x="6911975" y="3333750"/>
          <p14:tracePt t="4208" x="6792913" y="3333750"/>
          <p14:tracePt t="4216" x="6643688" y="3333750"/>
          <p14:tracePt t="4224" x="6489700" y="3333750"/>
          <p14:tracePt t="4232" x="6340475" y="3333750"/>
          <p14:tracePt t="4240" x="6203950" y="3333750"/>
          <p14:tracePt t="4248" x="6048375" y="3333750"/>
          <p14:tracePt t="4256" x="5911850" y="3333750"/>
          <p14:tracePt t="4264" x="5816600" y="3333750"/>
          <p14:tracePt t="4272" x="5738813" y="3333750"/>
          <p14:tracePt t="4280" x="5680075" y="3333750"/>
          <p14:tracePt t="4288" x="5643563" y="3333750"/>
          <p14:tracePt t="4296" x="5632450" y="3333750"/>
          <p14:tracePt t="4328" x="5643563" y="3327400"/>
          <p14:tracePt t="4336" x="5684838" y="3327400"/>
          <p14:tracePt t="4344" x="5745163" y="3327400"/>
          <p14:tracePt t="4352" x="5822950" y="3327400"/>
          <p14:tracePt t="4360" x="5911850" y="3327400"/>
          <p14:tracePt t="4369" x="5994400" y="3327400"/>
          <p14:tracePt t="4376" x="6078538" y="3327400"/>
          <p14:tracePt t="4385" x="6156325" y="3327400"/>
          <p14:tracePt t="4392" x="6232525" y="3327400"/>
          <p14:tracePt t="4400" x="6303963" y="3327400"/>
          <p14:tracePt t="4408" x="6357938" y="3327400"/>
          <p14:tracePt t="4416" x="6399213" y="3327400"/>
          <p14:tracePt t="4424" x="6429375" y="3327400"/>
          <p14:tracePt t="4432" x="6442075" y="3327400"/>
          <p14:tracePt t="4456" x="6442075" y="3333750"/>
          <p14:tracePt t="4472" x="6423025" y="3333750"/>
          <p14:tracePt t="4480" x="6399213" y="3340100"/>
          <p14:tracePt t="4488" x="6346825" y="3346450"/>
          <p14:tracePt t="4496" x="6275388" y="3346450"/>
          <p14:tracePt t="4504" x="6191250" y="3346450"/>
          <p14:tracePt t="4512" x="6102350" y="3346450"/>
          <p14:tracePt t="4520" x="6013450" y="3346450"/>
          <p14:tracePt t="4528" x="5918200" y="3346450"/>
          <p14:tracePt t="4536" x="5834063" y="3346450"/>
          <p14:tracePt t="4544" x="5738813" y="3346450"/>
          <p14:tracePt t="4552" x="5649913" y="3346450"/>
          <p14:tracePt t="4560" x="5572125" y="3346450"/>
          <p14:tracePt t="4569" x="5507038" y="3346450"/>
          <p14:tracePt t="4576" x="5453063" y="3346450"/>
          <p14:tracePt t="4586" x="5411788" y="3346450"/>
          <p14:tracePt t="4592" x="5394325" y="3346450"/>
          <p14:tracePt t="4601" x="5375275" y="3346450"/>
          <p14:tracePt t="4608" x="5370513" y="3346450"/>
          <p14:tracePt t="4760" x="5375275" y="3346450"/>
          <p14:tracePt t="4769" x="5381625" y="3346450"/>
          <p14:tracePt t="4792" x="5387975" y="3340100"/>
          <p14:tracePt t="4856" x="5375275" y="3340100"/>
          <p14:tracePt t="4864" x="5357813" y="3340100"/>
          <p14:tracePt t="4872" x="5322888" y="3340100"/>
          <p14:tracePt t="4880" x="5292725" y="3340100"/>
          <p14:tracePt t="4888" x="5256213" y="3340100"/>
          <p14:tracePt t="4896" x="5214938" y="3340100"/>
          <p14:tracePt t="4904" x="5180013" y="3340100"/>
          <p14:tracePt t="4912" x="5137150" y="3327400"/>
          <p14:tracePt t="4920" x="5089525" y="3322638"/>
          <p14:tracePt t="4928" x="5048250" y="3322638"/>
          <p14:tracePt t="4936" x="5018088" y="3316288"/>
          <p14:tracePt t="4944" x="4989513" y="3309938"/>
          <p14:tracePt t="4953" x="4970463" y="3303588"/>
          <p14:tracePt t="5128" x="4976813" y="3303588"/>
          <p14:tracePt t="5144" x="4983163" y="3303588"/>
          <p14:tracePt t="5168" x="4994275" y="3303588"/>
          <p14:tracePt t="5176" x="5018088" y="3303588"/>
          <p14:tracePt t="5184" x="5048250" y="3303588"/>
          <p14:tracePt t="5192" x="5095875" y="3316288"/>
          <p14:tracePt t="5200" x="5149850" y="3327400"/>
          <p14:tracePt t="5208" x="5221288" y="3340100"/>
          <p14:tracePt t="5216" x="5303838" y="3351213"/>
          <p14:tracePt t="5224" x="5394325" y="3370263"/>
          <p14:tracePt t="5232" x="5489575" y="3370263"/>
          <p14:tracePt t="5240" x="5595938" y="3387725"/>
          <p14:tracePt t="5248" x="5708650" y="3398838"/>
          <p14:tracePt t="5256" x="5840413" y="3411538"/>
          <p14:tracePt t="5264" x="5970588" y="3411538"/>
          <p14:tracePt t="5272" x="6078538" y="3422650"/>
          <p14:tracePt t="5280" x="6167438" y="3422650"/>
          <p14:tracePt t="5288" x="6238875" y="3422650"/>
          <p14:tracePt t="5296" x="6310313" y="3422650"/>
          <p14:tracePt t="5304" x="6351588" y="3422650"/>
          <p14:tracePt t="5312" x="6370638" y="3422650"/>
          <p14:tracePt t="5320" x="6375400" y="3422650"/>
          <p14:tracePt t="5376" x="6370638" y="3422650"/>
          <p14:tracePt t="5392" x="6357938" y="3422650"/>
          <p14:tracePt t="5408" x="6351588" y="3422650"/>
          <p14:tracePt t="5424" x="6346825" y="3422650"/>
          <p14:tracePt t="5432" x="6346825" y="3429000"/>
          <p14:tracePt t="5896" x="6316663" y="3446463"/>
          <p14:tracePt t="5904" x="6269038" y="3446463"/>
          <p14:tracePt t="5912" x="6221413" y="3452813"/>
          <p14:tracePt t="5920" x="6173788" y="3452813"/>
          <p14:tracePt t="5928" x="6126163" y="3452813"/>
          <p14:tracePt t="5936" x="6065838" y="3452813"/>
          <p14:tracePt t="5944" x="6000750" y="3441700"/>
          <p14:tracePt t="5952" x="5935663" y="3435350"/>
          <p14:tracePt t="5960" x="5864225" y="3429000"/>
          <p14:tracePt t="5970" x="5792788" y="3417888"/>
          <p14:tracePt t="5976" x="5691188" y="3394075"/>
          <p14:tracePt t="5985" x="5602288" y="3381375"/>
          <p14:tracePt t="5992" x="5494338" y="3370263"/>
          <p14:tracePt t="6000" x="5405438" y="3357563"/>
          <p14:tracePt t="6008" x="5327650" y="3340100"/>
          <p14:tracePt t="6016" x="5275263" y="3333750"/>
          <p14:tracePt t="6024" x="5227638" y="3333750"/>
          <p14:tracePt t="6032" x="5184775" y="3333750"/>
          <p14:tracePt t="6040" x="5156200" y="3333750"/>
          <p14:tracePt t="6048" x="5143500" y="3333750"/>
          <p14:tracePt t="6056" x="5137150" y="3333750"/>
          <p14:tracePt t="6112" x="5132388" y="3333750"/>
          <p14:tracePt t="6169" x="5126038" y="3340100"/>
          <p14:tracePt t="6232" x="5119688" y="3340100"/>
          <p14:tracePt t="6240" x="5108575" y="3340100"/>
          <p14:tracePt t="6248" x="5089525" y="3340100"/>
          <p14:tracePt t="6256" x="5054600" y="3340100"/>
          <p14:tracePt t="6264" x="5006975" y="3322638"/>
          <p14:tracePt t="6272" x="4953000" y="3298825"/>
          <p14:tracePt t="6280" x="4894263" y="3275013"/>
          <p14:tracePt t="6288" x="4827588" y="3244850"/>
          <p14:tracePt t="6296" x="4768850" y="3221038"/>
          <p14:tracePt t="6304" x="4708525" y="3214688"/>
          <p14:tracePt t="6312" x="4660900" y="3190875"/>
          <p14:tracePt t="6320" x="4619625" y="3190875"/>
          <p14:tracePt t="6328" x="4589463" y="3179763"/>
          <p14:tracePt t="6336" x="4565650" y="3179763"/>
          <p14:tracePt t="6344" x="4548188" y="3173413"/>
          <p14:tracePt t="6353" x="4541838" y="3173413"/>
          <p14:tracePt t="6632" x="4537075" y="3173413"/>
          <p14:tracePt t="6688" x="4541838" y="3173413"/>
          <p14:tracePt t="6712" x="4548188" y="3173413"/>
          <p14:tracePt t="6720" x="4554538" y="3173413"/>
          <p14:tracePt t="6728" x="4560888" y="3173413"/>
          <p14:tracePt t="6736" x="4572000" y="3173413"/>
          <p14:tracePt t="6744" x="4578350" y="3173413"/>
          <p14:tracePt t="6753" x="4584700" y="3173413"/>
          <p14:tracePt t="6770" x="4589463" y="3173413"/>
          <p14:tracePt t="6786" x="4595813" y="3173413"/>
          <p14:tracePt t="6800" x="4602163" y="3173413"/>
          <p14:tracePt t="6808" x="4608513" y="3173413"/>
          <p14:tracePt t="6848" x="4608513" y="3167063"/>
          <p14:tracePt t="6864" x="4613275" y="3167063"/>
          <p14:tracePt t="6872" x="4632325" y="3167063"/>
          <p14:tracePt t="6880" x="4649788" y="3167063"/>
          <p14:tracePt t="6888" x="4667250" y="3167063"/>
          <p14:tracePt t="6896" x="4684713" y="3167063"/>
          <p14:tracePt t="6904" x="4703763" y="3173413"/>
          <p14:tracePt t="6912" x="4714875" y="3173413"/>
          <p14:tracePt t="6920" x="4727575" y="3173413"/>
          <p14:tracePt t="6928" x="4751388" y="3184525"/>
          <p14:tracePt t="6936" x="4762500" y="3190875"/>
          <p14:tracePt t="6952" x="4768850" y="3190875"/>
          <p14:tracePt t="7056" x="4775200" y="3190875"/>
          <p14:tracePt t="7072" x="4792663" y="3190875"/>
          <p14:tracePt t="7080" x="4822825" y="3197225"/>
          <p14:tracePt t="7088" x="4864100" y="3203575"/>
          <p14:tracePt t="7096" x="4929188" y="3214688"/>
          <p14:tracePt t="7104" x="4989513" y="3221038"/>
          <p14:tracePt t="7112" x="5084763" y="3227388"/>
          <p14:tracePt t="7120" x="5191125" y="3227388"/>
          <p14:tracePt t="7128" x="5299075" y="3227388"/>
          <p14:tracePt t="7136" x="5418138" y="3227388"/>
          <p14:tracePt t="7144" x="5548313" y="3227388"/>
          <p14:tracePt t="7152" x="5684838" y="3227388"/>
          <p14:tracePt t="7160" x="5822950" y="3227388"/>
          <p14:tracePt t="7169" x="5965825" y="3227388"/>
          <p14:tracePt t="7176" x="6113463" y="3227388"/>
          <p14:tracePt t="7185" x="6245225" y="3214688"/>
          <p14:tracePt t="7192" x="6370638" y="3197225"/>
          <p14:tracePt t="7200" x="6489700" y="3173413"/>
          <p14:tracePt t="7208" x="6572250" y="3167063"/>
          <p14:tracePt t="7216" x="6637338" y="3160713"/>
          <p14:tracePt t="7224" x="6691313" y="3149600"/>
          <p14:tracePt t="7232" x="6721475" y="3143250"/>
          <p14:tracePt t="7240" x="6732588" y="3143250"/>
          <p14:tracePt t="7296" x="6727825" y="3143250"/>
          <p14:tracePt t="7305" x="6721475" y="3143250"/>
          <p14:tracePt t="7312" x="6715125" y="3149600"/>
          <p14:tracePt t="7320" x="6708775" y="3149600"/>
          <p14:tracePt t="7328" x="6704013" y="3155950"/>
          <p14:tracePt t="7456" x="6708775" y="3155950"/>
          <p14:tracePt t="7464" x="6727825" y="3155950"/>
          <p14:tracePt t="7472" x="6756400" y="3155950"/>
          <p14:tracePt t="7480" x="6786563" y="3155950"/>
          <p14:tracePt t="7488" x="6810375" y="3155950"/>
          <p14:tracePt t="7496" x="6827838" y="3155950"/>
          <p14:tracePt t="7504" x="6840538" y="3155950"/>
          <p14:tracePt t="7512" x="6846888" y="3155950"/>
          <p14:tracePt t="7552" x="6840538" y="3160713"/>
          <p14:tracePt t="7560" x="6804025" y="3160713"/>
          <p14:tracePt t="7569" x="6756400" y="3160713"/>
          <p14:tracePt t="7576" x="6680200" y="3160713"/>
          <p14:tracePt t="7584" x="6584950" y="3160713"/>
          <p14:tracePt t="7592" x="6489700" y="3160713"/>
          <p14:tracePt t="7600" x="6388100" y="3160713"/>
          <p14:tracePt t="7608" x="6286500" y="3160713"/>
          <p14:tracePt t="7616" x="6197600" y="3160713"/>
          <p14:tracePt t="7624" x="6108700" y="3160713"/>
          <p14:tracePt t="7632" x="6030913" y="3160713"/>
          <p14:tracePt t="7640" x="5965825" y="3160713"/>
          <p14:tracePt t="7648" x="5905500" y="3160713"/>
          <p14:tracePt t="7656" x="5851525" y="3160713"/>
          <p14:tracePt t="7664" x="5822950" y="3160713"/>
          <p14:tracePt t="7672" x="5803900" y="3160713"/>
          <p14:tracePt t="7688" x="5799138" y="3160713"/>
          <p14:tracePt t="7736" x="5792788" y="3167063"/>
          <p14:tracePt t="7752" x="5786438" y="3167063"/>
          <p14:tracePt t="7760" x="5786438" y="3173413"/>
          <p14:tracePt t="7776" x="5780088" y="3173413"/>
          <p14:tracePt t="7808" x="5775325" y="3179763"/>
          <p14:tracePt t="7832" x="5768975" y="3179763"/>
          <p14:tracePt t="7840" x="5768975" y="3184525"/>
          <p14:tracePt t="7848" x="5762625" y="3184525"/>
          <p14:tracePt t="7872" x="5762625" y="3190875"/>
          <p14:tracePt t="7880" x="5756275" y="3190875"/>
          <p14:tracePt t="7904" x="5751513" y="3190875"/>
          <p14:tracePt t="7928" x="5745163" y="3190875"/>
          <p14:tracePt t="7936" x="5715000" y="3190875"/>
          <p14:tracePt t="7944" x="5684838" y="3190875"/>
          <p14:tracePt t="7952" x="5637213" y="3184525"/>
          <p14:tracePt t="7960" x="5595938" y="3179763"/>
          <p14:tracePt t="7968" x="5524500" y="3155950"/>
          <p14:tracePt t="7976" x="5465763" y="3132138"/>
          <p14:tracePt t="7984" x="5381625" y="3101975"/>
          <p14:tracePt t="7992" x="5275263" y="3060700"/>
          <p14:tracePt t="8000" x="5149850" y="3024188"/>
          <p14:tracePt t="8008" x="4976813" y="2965450"/>
          <p14:tracePt t="8016" x="4727575" y="2887663"/>
          <p14:tracePt t="8024" x="4476750" y="2779713"/>
          <p14:tracePt t="8032" x="4197350" y="2655888"/>
          <p14:tracePt t="8040" x="3976688" y="2541588"/>
          <p14:tracePt t="8048" x="3798888" y="2435225"/>
          <p14:tracePt t="8056" x="3667125" y="2333625"/>
          <p14:tracePt t="8064" x="3589338" y="2238375"/>
          <p14:tracePt t="8072" x="3541713" y="2149475"/>
          <p14:tracePt t="8080" x="3506788" y="2060575"/>
          <p14:tracePt t="8088" x="3494088" y="1982788"/>
          <p14:tracePt t="8096" x="3494088" y="1922463"/>
          <p14:tracePt t="8105" x="3494088" y="1863725"/>
          <p14:tracePt t="8112" x="3494088" y="1809750"/>
          <p14:tracePt t="8122" x="3494088" y="1762125"/>
          <p14:tracePt t="8128" x="3494088" y="1708150"/>
          <p14:tracePt t="8138" x="3482975" y="1655763"/>
          <p14:tracePt t="8144" x="3470275" y="1601788"/>
          <p14:tracePt t="8155" x="3446463" y="1536700"/>
          <p14:tracePt t="8160" x="3422650" y="1482725"/>
          <p14:tracePt t="8172" x="3411538" y="1428750"/>
          <p14:tracePt t="8176" x="3398838" y="1393825"/>
          <p14:tracePt t="8188" x="3398838" y="1357313"/>
          <p14:tracePt t="8192" x="3398838" y="1333500"/>
          <p14:tracePt t="8205" x="3398838" y="1316038"/>
          <p14:tracePt t="8208" x="3398838" y="1298575"/>
          <p14:tracePt t="8222" x="3398838" y="1279525"/>
          <p14:tracePt t="8225" x="3411538" y="1250950"/>
          <p14:tracePt t="8238" x="3411538" y="1227138"/>
          <p14:tracePt t="8241" x="3417888" y="1203325"/>
          <p14:tracePt t="8256" x="3435350" y="1179513"/>
          <p14:tracePt t="8257" x="3452813" y="1155700"/>
          <p14:tracePt t="8264" x="3470275" y="1125538"/>
          <p14:tracePt t="8272" x="3482975" y="1095375"/>
          <p14:tracePt t="8280" x="3494088" y="1060450"/>
          <p14:tracePt t="8289" x="3506788" y="1030288"/>
          <p14:tracePt t="8296" x="3517900" y="1012825"/>
          <p14:tracePt t="8305" x="3524250" y="1000125"/>
          <p14:tracePt t="8321" x="3524250" y="989013"/>
          <p14:tracePt t="8408" x="3524250" y="982663"/>
          <p14:tracePt t="8424" x="3524250" y="969963"/>
          <p14:tracePt t="8432" x="3524250" y="958850"/>
          <p14:tracePt t="8440" x="3524250" y="952500"/>
          <p14:tracePt t="8448" x="3524250" y="935038"/>
          <p14:tracePt t="8456" x="3517900" y="917575"/>
          <p14:tracePt t="8464" x="3506788" y="893763"/>
          <p14:tracePt t="8472" x="3506788" y="869950"/>
          <p14:tracePt t="8480" x="3500438" y="850900"/>
          <p14:tracePt t="8488" x="3500438" y="833438"/>
          <p14:tracePt t="8496" x="3500438" y="809625"/>
          <p14:tracePt t="8504" x="3500438" y="785813"/>
          <p14:tracePt t="8512" x="3500438" y="768350"/>
          <p14:tracePt t="8520" x="3489325" y="744538"/>
          <p14:tracePt t="8528" x="3482975" y="720725"/>
          <p14:tracePt t="8536" x="3465513" y="696913"/>
          <p14:tracePt t="8552" x="3465513" y="684213"/>
          <p14:tracePt t="8560" x="3459163" y="673100"/>
          <p14:tracePt t="8569" x="3459163" y="660400"/>
          <p14:tracePt t="8576" x="3459163" y="655638"/>
          <p14:tracePt t="8600" x="3459163" y="649288"/>
          <p14:tracePt t="8608" x="3452813" y="649288"/>
          <p14:tracePt t="8616" x="3441700" y="636588"/>
          <p14:tracePt t="8624" x="3435350" y="636588"/>
          <p14:tracePt t="8632" x="3422650" y="636588"/>
          <p14:tracePt t="8640" x="3417888" y="631825"/>
          <p14:tracePt t="8648" x="3405188" y="631825"/>
          <p14:tracePt t="8656" x="3398838" y="631825"/>
          <p14:tracePt t="8664" x="3387725" y="631825"/>
          <p14:tracePt t="8672" x="3381375" y="631825"/>
          <p14:tracePt t="8680" x="3370263" y="625475"/>
          <p14:tracePt t="8688" x="3357563" y="625475"/>
          <p14:tracePt t="8696" x="3346450" y="625475"/>
          <p14:tracePt t="8705" x="3327400" y="625475"/>
          <p14:tracePt t="8712" x="3322638" y="625475"/>
          <p14:tracePt t="8720" x="3303588" y="625475"/>
          <p14:tracePt t="8728" x="3292475" y="619125"/>
          <p14:tracePt t="8744" x="3275013" y="612775"/>
          <p14:tracePt t="8752" x="3262313" y="608013"/>
          <p14:tracePt t="8760" x="3255963" y="601663"/>
          <p14:tracePt t="8769" x="3238500" y="595313"/>
          <p14:tracePt t="8776" x="3214688" y="588963"/>
          <p14:tracePt t="8785" x="3173413" y="577850"/>
          <p14:tracePt t="8792" x="3136900" y="571500"/>
          <p14:tracePt t="8800" x="3095625" y="554038"/>
          <p14:tracePt t="8808" x="3054350" y="547688"/>
          <p14:tracePt t="8816" x="3013075" y="536575"/>
          <p14:tracePt t="8824" x="2970213" y="523875"/>
          <p14:tracePt t="8832" x="2935288" y="512763"/>
          <p14:tracePt t="8840" x="2898775" y="500063"/>
          <p14:tracePt t="8848" x="2863850" y="488950"/>
          <p14:tracePt t="8856" x="2827338" y="488950"/>
          <p14:tracePt t="8864" x="2779713" y="482600"/>
          <p14:tracePt t="8872" x="2727325" y="476250"/>
          <p14:tracePt t="8880" x="2667000" y="476250"/>
          <p14:tracePt t="8889" x="2613025" y="476250"/>
          <p14:tracePt t="8896" x="2560638" y="476250"/>
          <p14:tracePt t="8906" x="2517775" y="476250"/>
          <p14:tracePt t="8912" x="2482850" y="476250"/>
          <p14:tracePt t="8922" x="2452688" y="493713"/>
          <p14:tracePt t="8928" x="2422525" y="506413"/>
          <p14:tracePt t="8939" x="2393950" y="523875"/>
          <p14:tracePt t="8944" x="2357438" y="541338"/>
          <p14:tracePt t="8955" x="2327275" y="565150"/>
          <p14:tracePt t="8960" x="2303463" y="588963"/>
          <p14:tracePt t="8972" x="2279650" y="601663"/>
          <p14:tracePt t="8976" x="2251075" y="612775"/>
          <p14:tracePt t="8989" x="2227263" y="625475"/>
          <p14:tracePt t="8992" x="2203450" y="631825"/>
          <p14:tracePt t="9005" x="2166938" y="636588"/>
          <p14:tracePt t="9009" x="2136775" y="649288"/>
          <p14:tracePt t="9022" x="2095500" y="655638"/>
          <p14:tracePt t="9026" x="2060575" y="660400"/>
          <p14:tracePt t="9039" x="2024063" y="666750"/>
          <p14:tracePt t="9055" x="2006600" y="679450"/>
          <p14:tracePt t="9056" x="1989138" y="690563"/>
          <p14:tracePt t="9064" x="1976438" y="696913"/>
          <p14:tracePt t="9072" x="1958975" y="731838"/>
          <p14:tracePt t="9080" x="1935163" y="768350"/>
          <p14:tracePt t="9089" x="1911350" y="809625"/>
          <p14:tracePt t="9096" x="1881188" y="857250"/>
          <p14:tracePt t="9105" x="1846263" y="911225"/>
          <p14:tracePt t="9112" x="1809750" y="965200"/>
          <p14:tracePt t="9122" x="1762125" y="1030288"/>
          <p14:tracePt t="9128" x="1720850" y="1077913"/>
          <p14:tracePt t="9139" x="1684338" y="1131888"/>
          <p14:tracePt t="9144" x="1655763" y="1173163"/>
          <p14:tracePt t="9155" x="1612900" y="1220788"/>
          <p14:tracePt t="9160" x="1589088" y="1250950"/>
          <p14:tracePt t="9172" x="1560513" y="1285875"/>
          <p14:tracePt t="9176" x="1536700" y="1316038"/>
          <p14:tracePt t="9189" x="1517650" y="1346200"/>
          <p14:tracePt t="9192" x="1517650" y="1393825"/>
          <p14:tracePt t="9205" x="1506538" y="1446213"/>
          <p14:tracePt t="9209" x="1506538" y="1512888"/>
          <p14:tracePt t="9222" x="1506538" y="1589088"/>
          <p14:tracePt t="9225" x="1506538" y="1660525"/>
          <p14:tracePt t="9239" x="1506538" y="1738313"/>
          <p14:tracePt t="9241" x="1506538" y="1809750"/>
          <p14:tracePt t="9256" x="1506538" y="1881188"/>
          <p14:tracePt t="9257" x="1506538" y="1935163"/>
          <p14:tracePt t="9264" x="1500188" y="1982788"/>
          <p14:tracePt t="9272" x="1500188" y="2036763"/>
          <p14:tracePt t="9280" x="1500188" y="2084388"/>
          <p14:tracePt t="9289" x="1500188" y="2136775"/>
          <p14:tracePt t="9296" x="1506538" y="2208213"/>
          <p14:tracePt t="9305" x="1517650" y="2255838"/>
          <p14:tracePt t="9312" x="1524000" y="2309813"/>
          <p14:tracePt t="9322" x="1524000" y="2363788"/>
          <p14:tracePt t="9328" x="1530350" y="2405063"/>
          <p14:tracePt t="9339" x="1530350" y="2446338"/>
          <p14:tracePt t="9344" x="1530350" y="2493963"/>
          <p14:tracePt t="9355" x="1541463" y="2530475"/>
          <p14:tracePt t="9360" x="1560513" y="2565400"/>
          <p14:tracePt t="9372" x="1571625" y="2595563"/>
          <p14:tracePt t="9376" x="1589088" y="2619375"/>
          <p14:tracePt t="9389" x="1612900" y="2649538"/>
          <p14:tracePt t="9392" x="1631950" y="2679700"/>
          <p14:tracePt t="9405" x="1660525" y="2708275"/>
          <p14:tracePt t="9408" x="1697038" y="2744788"/>
          <p14:tracePt t="9422" x="1714500" y="2774950"/>
          <p14:tracePt t="9426" x="1755775" y="2822575"/>
          <p14:tracePt t="9439" x="1785938" y="2857500"/>
          <p14:tracePt t="9442" x="1827213" y="2905125"/>
          <p14:tracePt t="9456" x="1874838" y="2935288"/>
          <p14:tracePt t="9456" x="1928813" y="2970213"/>
          <p14:tracePt t="9464" x="1976438" y="3000375"/>
          <p14:tracePt t="9472" x="2017713" y="3030538"/>
          <p14:tracePt t="9480" x="2071688" y="3054350"/>
          <p14:tracePt t="9489" x="2119313" y="3078163"/>
          <p14:tracePt t="9496" x="2160588" y="3089275"/>
          <p14:tracePt t="9506" x="2214563" y="3108325"/>
          <p14:tracePt t="9512" x="2268538" y="3119438"/>
          <p14:tracePt t="9522" x="2316163" y="3132138"/>
          <p14:tracePt t="9528" x="2363788" y="3136900"/>
          <p14:tracePt t="9539" x="2422525" y="3143250"/>
          <p14:tracePt t="9544" x="2476500" y="3149600"/>
          <p14:tracePt t="9557" x="2530475" y="3149600"/>
          <p14:tracePt t="9560" x="2584450" y="3149600"/>
          <p14:tracePt t="9572" x="2632075" y="3149600"/>
          <p14:tracePt t="9576" x="2679700" y="3149600"/>
          <p14:tracePt t="9589" x="2714625" y="3149600"/>
          <p14:tracePt t="9592" x="2738438" y="3149600"/>
          <p14:tracePt t="9605" x="2755900" y="3149600"/>
          <p14:tracePt t="9622" x="2762250" y="3149600"/>
          <p14:tracePt t="9639" x="2768600" y="3149600"/>
          <p14:tracePt t="9656" x="2774950" y="3149600"/>
          <p14:tracePt t="9656" x="2786063" y="3149600"/>
          <p14:tracePt t="9664" x="2803525" y="3149600"/>
          <p14:tracePt t="9672" x="2827338" y="3149600"/>
          <p14:tracePt t="9680" x="2851150" y="3149600"/>
          <p14:tracePt t="9689" x="2887663" y="3149600"/>
          <p14:tracePt t="9696" x="2928938" y="3149600"/>
          <p14:tracePt t="9706" x="2982913" y="3136900"/>
          <p14:tracePt t="9712" x="3030538" y="3136900"/>
          <p14:tracePt t="9722" x="3071813" y="3132138"/>
          <p14:tracePt t="9728" x="3119438" y="3113088"/>
          <p14:tracePt t="9739" x="3167063" y="3113088"/>
          <p14:tracePt t="9744" x="3203575" y="3101975"/>
          <p14:tracePt t="9756" x="3238500" y="3089275"/>
          <p14:tracePt t="9760" x="3268663" y="3084513"/>
          <p14:tracePt t="9772" x="3292475" y="3084513"/>
          <p14:tracePt t="9776" x="3322638" y="3084513"/>
          <p14:tracePt t="9789" x="3346450" y="3078163"/>
          <p14:tracePt t="9792" x="3357563" y="3071813"/>
          <p14:tracePt t="9806" x="3370263" y="3065463"/>
          <p14:tracePt t="9809" x="3398838" y="3048000"/>
          <p14:tracePt t="9822" x="3411538" y="3041650"/>
          <p14:tracePt t="9826" x="3417888" y="3036888"/>
          <p14:tracePt t="9839" x="3435350" y="3013075"/>
          <p14:tracePt t="9842" x="3452813" y="2994025"/>
          <p14:tracePt t="9856" x="3470275" y="2976563"/>
          <p14:tracePt t="9857" x="3489325" y="2952750"/>
          <p14:tracePt t="9864" x="3513138" y="2935288"/>
          <p14:tracePt t="9872" x="3530600" y="2928938"/>
          <p14:tracePt t="9880" x="3548063" y="2917825"/>
          <p14:tracePt t="9889" x="3554413" y="2911475"/>
          <p14:tracePt t="9896" x="3578225" y="2905125"/>
          <p14:tracePt t="9906" x="3589338" y="2898775"/>
          <p14:tracePt t="9912" x="3595688" y="2887663"/>
          <p14:tracePt t="9923" x="3602038" y="2887663"/>
          <p14:tracePt t="9936" x="3613150" y="2874963"/>
          <p14:tracePt t="9952" x="3619500" y="2863850"/>
          <p14:tracePt t="9968" x="3625850" y="2851150"/>
          <p14:tracePt t="9976" x="3632200" y="2846388"/>
          <p14:tracePt t="9984" x="3643313" y="2833688"/>
          <p14:tracePt t="9992" x="3656013" y="2822575"/>
          <p14:tracePt t="10000" x="3673475" y="2803525"/>
          <p14:tracePt t="10008" x="3679825" y="2798763"/>
          <p14:tracePt t="10016" x="3703638" y="2779713"/>
          <p14:tracePt t="10024" x="3721100" y="2768600"/>
          <p14:tracePt t="10032" x="3738563" y="2738438"/>
          <p14:tracePt t="10040" x="3756025" y="2703513"/>
          <p14:tracePt t="10048" x="3779838" y="2684463"/>
          <p14:tracePt t="10056" x="3803650" y="2649538"/>
          <p14:tracePt t="10064" x="3822700" y="2619375"/>
          <p14:tracePt t="10072" x="3846513" y="2571750"/>
          <p14:tracePt t="10080" x="3857625" y="2547938"/>
          <p14:tracePt t="10088" x="3875088" y="2513013"/>
          <p14:tracePt t="10096" x="3887788" y="2470150"/>
          <p14:tracePt t="10104" x="3894138" y="2441575"/>
          <p14:tracePt t="10112" x="3905250" y="2405063"/>
          <p14:tracePt t="10120" x="3911600" y="2374900"/>
          <p14:tracePt t="10128" x="3911600" y="2339975"/>
          <p14:tracePt t="10136" x="3911600" y="2309813"/>
          <p14:tracePt t="10144" x="3929063" y="2262188"/>
          <p14:tracePt t="10153" x="3935413" y="2214563"/>
          <p14:tracePt t="10160" x="3935413" y="2160588"/>
          <p14:tracePt t="10169" x="3941763" y="2101850"/>
          <p14:tracePt t="10176" x="3959225" y="2041525"/>
          <p14:tracePt t="10186" x="3959225" y="1970088"/>
          <p14:tracePt t="10192" x="3976688" y="1893888"/>
          <p14:tracePt t="10202" x="3976688" y="1827213"/>
          <p14:tracePt t="10208" x="3976688" y="1774825"/>
          <p14:tracePt t="10219" x="3976688" y="1738313"/>
          <p14:tracePt t="10224" x="3976688" y="1708150"/>
          <p14:tracePt t="10236" x="3976688" y="1679575"/>
          <p14:tracePt t="10240" x="3976688" y="1660525"/>
          <p14:tracePt t="10253" x="3983038" y="1655763"/>
          <p14:tracePt t="10256" x="3983038" y="1649413"/>
          <p14:tracePt t="10269" x="3983038" y="1643063"/>
          <p14:tracePt t="10286" x="3989388" y="1636713"/>
          <p14:tracePt t="10302" x="3994150" y="1631950"/>
          <p14:tracePt t="10319" x="3994150" y="1625600"/>
          <p14:tracePt t="10488" x="4000500" y="1631950"/>
          <p14:tracePt t="10496" x="4006850" y="1631950"/>
          <p14:tracePt t="10504" x="4030663" y="1636713"/>
          <p14:tracePt t="10512" x="4060825" y="1636713"/>
          <p14:tracePt t="10520" x="4084638" y="1636713"/>
          <p14:tracePt t="10528" x="4125913" y="1636713"/>
          <p14:tracePt t="10536" x="4173538" y="1636713"/>
          <p14:tracePt t="10544" x="4227513" y="1636713"/>
          <p14:tracePt t="10552" x="4279900" y="1636713"/>
          <p14:tracePt t="10560" x="4346575" y="1636713"/>
          <p14:tracePt t="10569" x="4418013" y="1636713"/>
          <p14:tracePt t="10576" x="4506913" y="1636713"/>
          <p14:tracePt t="10585" x="4613275" y="1636713"/>
          <p14:tracePt t="10592" x="4721225" y="1625600"/>
          <p14:tracePt t="10600" x="4833938" y="1608138"/>
          <p14:tracePt t="10608" x="4965700" y="1589088"/>
          <p14:tracePt t="10616" x="5089525" y="1560513"/>
          <p14:tracePt t="10624" x="5214938" y="1512888"/>
          <p14:tracePt t="10632" x="5346700" y="1482725"/>
          <p14:tracePt t="10640" x="5453063" y="1452563"/>
          <p14:tracePt t="10648" x="5554663" y="1417638"/>
          <p14:tracePt t="10656" x="5661025" y="1393825"/>
          <p14:tracePt t="10664" x="5745163" y="1363663"/>
          <p14:tracePt t="10672" x="5834063" y="1339850"/>
          <p14:tracePt t="10680" x="5911850" y="1298575"/>
          <p14:tracePt t="10689" x="5970588" y="1274763"/>
          <p14:tracePt t="10696" x="6024563" y="1250950"/>
          <p14:tracePt t="10706" x="6072188" y="1238250"/>
          <p14:tracePt t="10712" x="6113463" y="1227138"/>
          <p14:tracePt t="10723" x="6156325" y="1227138"/>
          <p14:tracePt t="10728" x="6173788" y="1220788"/>
          <p14:tracePt t="10740" x="6191250" y="1220788"/>
          <p14:tracePt t="10744" x="6197600" y="1220788"/>
          <p14:tracePt t="10757" x="6203950" y="1220788"/>
          <p14:tracePt t="10761" x="6208713" y="1220788"/>
          <p14:tracePt t="10773" x="6215063" y="1220788"/>
          <p14:tracePt t="10776" x="6232525" y="1214438"/>
          <p14:tracePt t="10789" x="6245225" y="1208088"/>
          <p14:tracePt t="10793" x="6256338" y="1208088"/>
          <p14:tracePt t="10806" x="6275388" y="1203325"/>
          <p14:tracePt t="10810" x="6292850" y="1196975"/>
          <p14:tracePt t="10823" x="6316663" y="1184275"/>
          <p14:tracePt t="10826" x="6340475" y="1184275"/>
          <p14:tracePt t="10840" x="6370638" y="1173163"/>
          <p14:tracePt t="10840" x="6399213" y="1166813"/>
          <p14:tracePt t="10848" x="6423025" y="1160463"/>
          <p14:tracePt t="10856" x="6459538" y="1155700"/>
          <p14:tracePt t="10864" x="6494463" y="1149350"/>
          <p14:tracePt t="10873" x="6530975" y="1143000"/>
          <p14:tracePt t="10880" x="6561138" y="1131888"/>
          <p14:tracePt t="10890" x="6589713" y="1125538"/>
          <p14:tracePt t="10896" x="6619875" y="1108075"/>
          <p14:tracePt t="10906" x="6650038" y="1101725"/>
          <p14:tracePt t="10912" x="6673850" y="1084263"/>
          <p14:tracePt t="10923" x="6691313" y="1071563"/>
          <p14:tracePt t="10928" x="6708775" y="1060450"/>
          <p14:tracePt t="10939" x="6727825" y="1047750"/>
          <p14:tracePt t="10944" x="6732588" y="1041400"/>
          <p14:tracePt t="10956" x="6732588" y="1036638"/>
          <p14:tracePt t="10960" x="6745288" y="1023938"/>
          <p14:tracePt t="10985" x="6756400" y="1017588"/>
          <p14:tracePt t="11000" x="6762750" y="1017588"/>
          <p14:tracePt t="11008" x="6762750" y="1012825"/>
          <p14:tracePt t="11024" x="6769100" y="1012825"/>
          <p14:tracePt t="11256" x="6762750" y="1012825"/>
          <p14:tracePt t="11264" x="6745288" y="1030288"/>
          <p14:tracePt t="11280" x="6715125" y="1047750"/>
          <p14:tracePt t="11289" x="6691313" y="1071563"/>
          <p14:tracePt t="11296" x="6673850" y="1089025"/>
          <p14:tracePt t="11304" x="6650038" y="1112838"/>
          <p14:tracePt t="11312" x="6613525" y="1136650"/>
          <p14:tracePt t="11320" x="6584950" y="1166813"/>
          <p14:tracePt t="11328" x="6542088" y="1203325"/>
          <p14:tracePt t="11336" x="6500813" y="1238250"/>
          <p14:tracePt t="11344" x="6470650" y="1268413"/>
          <p14:tracePt t="11352" x="6423025" y="1309688"/>
          <p14:tracePt t="11360" x="6370638" y="1350963"/>
          <p14:tracePt t="11368" x="6327775" y="1387475"/>
          <p14:tracePt t="11376" x="6275388" y="1435100"/>
          <p14:tracePt t="11385" x="6227763" y="1470025"/>
          <p14:tracePt t="11392" x="6191250" y="1506538"/>
          <p14:tracePt t="11400" x="6167438" y="1524000"/>
          <p14:tracePt t="11408" x="6156325" y="1541463"/>
          <p14:tracePt t="11424" x="6149975" y="1547813"/>
          <p14:tracePt t="11456" x="6156325" y="1547813"/>
          <p14:tracePt t="11464" x="6167438" y="1547813"/>
          <p14:tracePt t="11473" x="6208713" y="1536700"/>
          <p14:tracePt t="11480" x="6269038" y="1524000"/>
          <p14:tracePt t="11489" x="6327775" y="1506538"/>
          <p14:tracePt t="11496" x="6411913" y="1482725"/>
          <p14:tracePt t="11504" x="6494463" y="1452563"/>
          <p14:tracePt t="11512" x="6596063" y="1428750"/>
          <p14:tracePt t="11520" x="6697663" y="1398588"/>
          <p14:tracePt t="11528" x="6792913" y="1374775"/>
          <p14:tracePt t="11536" x="6888163" y="1350963"/>
          <p14:tracePt t="11544" x="6983413" y="1322388"/>
          <p14:tracePt t="11552" x="7061200" y="1303338"/>
          <p14:tracePt t="11560" x="7132638" y="1298575"/>
          <p14:tracePt t="11569" x="7204075" y="1292225"/>
          <p14:tracePt t="11576" x="7245350" y="1279525"/>
          <p14:tracePt t="11584" x="7262813" y="1279525"/>
          <p14:tracePt t="11592" x="7269163" y="1279525"/>
          <p14:tracePt t="11640" x="7269163" y="1285875"/>
          <p14:tracePt t="11648" x="7251700" y="1298575"/>
          <p14:tracePt t="11656" x="7245350" y="1298575"/>
          <p14:tracePt t="11664" x="7221538" y="1316038"/>
          <p14:tracePt t="11672" x="7197725" y="1333500"/>
          <p14:tracePt t="11680" x="7173913" y="1350963"/>
          <p14:tracePt t="11688" x="7137400" y="1381125"/>
          <p14:tracePt t="11696" x="7108825" y="1411288"/>
          <p14:tracePt t="11704" x="7078663" y="1452563"/>
          <p14:tracePt t="11712" x="7042150" y="1493838"/>
          <p14:tracePt t="11720" x="7007225" y="1530350"/>
          <p14:tracePt t="11728" x="6970713" y="1565275"/>
          <p14:tracePt t="11736" x="6935788" y="1601788"/>
          <p14:tracePt t="11744" x="6911975" y="1643063"/>
          <p14:tracePt t="11752" x="6881813" y="1660525"/>
          <p14:tracePt t="11760" x="6875463" y="1673225"/>
          <p14:tracePt t="11768" x="6864350" y="1684338"/>
          <p14:tracePt t="11840" x="6864350" y="1679575"/>
          <p14:tracePt t="11912" x="6864350" y="1684338"/>
          <p14:tracePt t="11920" x="6864350" y="1690688"/>
          <p14:tracePt t="11928" x="6864350" y="1708150"/>
          <p14:tracePt t="11936" x="6851650" y="1731963"/>
          <p14:tracePt t="11944" x="6851650" y="1738313"/>
          <p14:tracePt t="11952" x="6846888" y="1744663"/>
          <p14:tracePt t="12032" x="6851650" y="1738313"/>
          <p14:tracePt t="12048" x="6864350" y="1720850"/>
          <p14:tracePt t="12056" x="6870700" y="1708150"/>
          <p14:tracePt t="12064" x="6881813" y="1697038"/>
          <p14:tracePt t="12072" x="6888163" y="1690688"/>
          <p14:tracePt t="12088" x="6888163" y="1684338"/>
          <p14:tracePt t="12104" x="6894513" y="1684338"/>
          <p14:tracePt t="12184" x="6888163" y="1684338"/>
          <p14:tracePt t="12192" x="6881813" y="1690688"/>
          <p14:tracePt t="12200" x="6881813" y="1697038"/>
          <p14:tracePt t="12208" x="6870700" y="1703388"/>
          <p14:tracePt t="12216" x="6858000" y="1708150"/>
          <p14:tracePt t="12224" x="6851650" y="1720850"/>
          <p14:tracePt t="12232" x="6846888" y="1720850"/>
          <p14:tracePt t="12240" x="6840538" y="1727200"/>
          <p14:tracePt t="12248" x="6840538" y="1731963"/>
          <p14:tracePt t="12256" x="6827838" y="1738313"/>
          <p14:tracePt t="12264" x="6823075" y="1751013"/>
          <p14:tracePt t="12280" x="6816725" y="1751013"/>
          <p14:tracePt t="12376" x="6810375" y="1768475"/>
          <p14:tracePt t="12392" x="6804025" y="1768475"/>
          <p14:tracePt t="12448" x="6804025" y="1762125"/>
          <p14:tracePt t="12456" x="6804025" y="1755775"/>
          <p14:tracePt t="12472" x="6804025" y="1751013"/>
          <p14:tracePt t="12488" x="6804025" y="1744663"/>
          <p14:tracePt t="12496" x="6804025" y="1738313"/>
          <p14:tracePt t="12504" x="6810375" y="1731963"/>
          <p14:tracePt t="12512" x="6810375" y="1720850"/>
          <p14:tracePt t="12520" x="6810375" y="1714500"/>
          <p14:tracePt t="12528" x="6823075" y="1690688"/>
          <p14:tracePt t="12536" x="6827838" y="1679575"/>
          <p14:tracePt t="12544" x="6834188" y="1666875"/>
          <p14:tracePt t="12552" x="6851650" y="1631950"/>
          <p14:tracePt t="12560" x="6870700" y="1608138"/>
          <p14:tracePt t="12569" x="6875463" y="1589088"/>
          <p14:tracePt t="12576" x="6888163" y="1571625"/>
          <p14:tracePt t="12585" x="6894513" y="1547813"/>
          <p14:tracePt t="12592" x="6899275" y="1536700"/>
          <p14:tracePt t="12600" x="6911975" y="1517650"/>
          <p14:tracePt t="12608" x="6918325" y="1506538"/>
          <p14:tracePt t="12616" x="6923088" y="1493838"/>
          <p14:tracePt t="12624" x="6929438" y="1476375"/>
          <p14:tracePt t="12632" x="6942138" y="1452563"/>
          <p14:tracePt t="12640" x="6942138" y="1428750"/>
          <p14:tracePt t="12648" x="6942138" y="1422400"/>
          <p14:tracePt t="12656" x="6942138" y="1417638"/>
          <p14:tracePt t="12664" x="6942138" y="1411288"/>
          <p14:tracePt t="12768" x="6935788" y="1411288"/>
          <p14:tracePt t="12776" x="6929438" y="1417638"/>
          <p14:tracePt t="12785" x="6923088" y="1417638"/>
          <p14:tracePt t="12792" x="6899275" y="1428750"/>
          <p14:tracePt t="12800" x="6870700" y="1441450"/>
          <p14:tracePt t="12809" x="6851650" y="1452563"/>
          <p14:tracePt t="12816" x="6823075" y="1470025"/>
          <p14:tracePt t="12824" x="6804025" y="1482725"/>
          <p14:tracePt t="12832" x="6769100" y="1500188"/>
          <p14:tracePt t="12840" x="6745288" y="1517650"/>
          <p14:tracePt t="12848" x="6738938" y="1517650"/>
          <p14:tracePt t="12856" x="6732588" y="1524000"/>
          <p14:tracePt t="12864" x="6721475" y="1530350"/>
          <p14:tracePt t="12872" x="6708775" y="1536700"/>
          <p14:tracePt t="12880" x="6704013" y="1547813"/>
          <p14:tracePt t="12888" x="6697663" y="1547813"/>
          <p14:tracePt t="12904" x="6684963" y="1554163"/>
          <p14:tracePt t="12912" x="6680200" y="1560513"/>
          <p14:tracePt t="12920" x="6673850" y="1565275"/>
          <p14:tracePt t="12928" x="6656388" y="1577975"/>
          <p14:tracePt t="12936" x="6643688" y="1589088"/>
          <p14:tracePt t="12944" x="6626225" y="1608138"/>
          <p14:tracePt t="12952" x="6613525" y="1612900"/>
          <p14:tracePt t="12960" x="6596063" y="1619250"/>
          <p14:tracePt t="12969" x="6578600" y="1631950"/>
          <p14:tracePt t="12976" x="6554788" y="1643063"/>
          <p14:tracePt t="12984" x="6537325" y="1649413"/>
          <p14:tracePt t="12992" x="6494463" y="1666875"/>
          <p14:tracePt t="13000" x="6453188" y="1684338"/>
          <p14:tracePt t="13008" x="6418263" y="1690688"/>
          <p14:tracePt t="13016" x="6370638" y="1714500"/>
          <p14:tracePt t="13024" x="6310313" y="1727200"/>
          <p14:tracePt t="13032" x="6256338" y="1738313"/>
          <p14:tracePt t="13040" x="6208713" y="1755775"/>
          <p14:tracePt t="13049" x="6161088" y="1762125"/>
          <p14:tracePt t="13056" x="6113463" y="1785938"/>
          <p14:tracePt t="13070" x="6072188" y="1798638"/>
          <p14:tracePt t="13075" x="6024563" y="1803400"/>
          <p14:tracePt t="13080" x="5983288" y="1827213"/>
          <p14:tracePt t="13089" x="5929313" y="1833563"/>
          <p14:tracePt t="13096" x="5881688" y="1851025"/>
          <p14:tracePt t="13104" x="5834063" y="1870075"/>
          <p14:tracePt t="13112" x="5803900" y="1881188"/>
          <p14:tracePt t="13120" x="5751513" y="1905000"/>
          <p14:tracePt t="13129" x="5715000" y="1917700"/>
          <p14:tracePt t="13136" x="5673725" y="1935163"/>
          <p14:tracePt t="13144" x="5619750" y="1958975"/>
          <p14:tracePt t="13153" x="5584825" y="1976438"/>
          <p14:tracePt t="13160" x="5548313" y="1993900"/>
          <p14:tracePt t="13169" x="5507038" y="2012950"/>
          <p14:tracePt t="13176" x="5459413" y="2030413"/>
          <p14:tracePt t="13186" x="5422900" y="2041525"/>
          <p14:tracePt t="13192" x="5399088" y="2054225"/>
          <p14:tracePt t="13203" x="5364163" y="2071688"/>
          <p14:tracePt t="13208" x="5340350" y="2078038"/>
          <p14:tracePt t="13219" x="5334000" y="2084388"/>
          <p14:tracePt t="13225" x="5316538" y="2095500"/>
          <p14:tracePt t="13236" x="5303838" y="2095500"/>
          <p14:tracePt t="13242" x="5292725" y="2101850"/>
          <p14:tracePt t="13864" x="5316538" y="2108200"/>
          <p14:tracePt t="13872" x="5351463" y="2108200"/>
          <p14:tracePt t="13880" x="5394325" y="2108200"/>
          <p14:tracePt t="13888" x="5453063" y="2108200"/>
          <p14:tracePt t="13896" x="5513388" y="2108200"/>
          <p14:tracePt t="13904" x="5572125" y="2108200"/>
          <p14:tracePt t="13912" x="5637213" y="2108200"/>
          <p14:tracePt t="13920" x="5708650" y="2108200"/>
          <p14:tracePt t="13928" x="5786438" y="2101850"/>
          <p14:tracePt t="13936" x="5870575" y="2089150"/>
          <p14:tracePt t="13944" x="5942013" y="2089150"/>
          <p14:tracePt t="13952" x="6024563" y="2071688"/>
          <p14:tracePt t="13960" x="6108700" y="2060575"/>
          <p14:tracePt t="13968" x="6191250" y="2047875"/>
          <p14:tracePt t="13976" x="6280150" y="2036763"/>
          <p14:tracePt t="13985" x="6370638" y="2017713"/>
          <p14:tracePt t="13992" x="6459538" y="2000250"/>
          <p14:tracePt t="14000" x="6537325" y="1982788"/>
          <p14:tracePt t="14009" x="6626225" y="1965325"/>
          <p14:tracePt t="14016" x="6704013" y="1941513"/>
          <p14:tracePt t="14024" x="6799263" y="1917700"/>
          <p14:tracePt t="14032" x="6881813" y="1893888"/>
          <p14:tracePt t="14040" x="6965950" y="1887538"/>
          <p14:tracePt t="14048" x="7054850" y="1870075"/>
          <p14:tracePt t="14056" x="7143750" y="1857375"/>
          <p14:tracePt t="14064" x="7227888" y="1851025"/>
          <p14:tracePt t="14072" x="7304088" y="1839913"/>
          <p14:tracePt t="14080" x="7381875" y="1827213"/>
          <p14:tracePt t="14088" x="7446963" y="1809750"/>
          <p14:tracePt t="14096" x="7518400" y="1809750"/>
          <p14:tracePt t="14104" x="7572375" y="1803400"/>
          <p14:tracePt t="14112" x="7620000" y="1792288"/>
          <p14:tracePt t="14120" x="7673975" y="1785938"/>
          <p14:tracePt t="14128" x="7727950" y="1779588"/>
          <p14:tracePt t="14137" x="7762875" y="1768475"/>
          <p14:tracePt t="14144" x="7804150" y="1762125"/>
          <p14:tracePt t="14153" x="7823200" y="1762125"/>
          <p14:tracePt t="14160" x="7840663" y="1762125"/>
          <p14:tracePt t="14169" x="7847013" y="1755775"/>
          <p14:tracePt t="14176" x="7858125" y="1751013"/>
          <p14:tracePt t="14186" x="7864475" y="1751013"/>
          <p14:tracePt t="14208" x="7864475" y="1744663"/>
          <p14:tracePt t="14216" x="7870825" y="1744663"/>
          <p14:tracePt t="14248" x="7875588" y="1738313"/>
          <p14:tracePt t="14264" x="7881938" y="1738313"/>
          <p14:tracePt t="14280" x="7888288" y="1731963"/>
          <p14:tracePt t="14288" x="7894638" y="1731963"/>
          <p14:tracePt t="14312" x="7912100" y="1727200"/>
          <p14:tracePt t="14320" x="7923213" y="1720850"/>
          <p14:tracePt t="14328" x="7947025" y="1703388"/>
          <p14:tracePt t="14336" x="7970838" y="1684338"/>
          <p14:tracePt t="14344" x="8001000" y="1673225"/>
          <p14:tracePt t="14352" x="8024813" y="1655763"/>
          <p14:tracePt t="14360" x="8061325" y="1636713"/>
          <p14:tracePt t="14369" x="8096250" y="1612900"/>
          <p14:tracePt t="14376" x="8132763" y="1601788"/>
          <p14:tracePt t="14385" x="8167688" y="1577975"/>
          <p14:tracePt t="14392" x="8204200" y="1565275"/>
          <p14:tracePt t="14400" x="8228013" y="1547813"/>
          <p14:tracePt t="14409" x="8262938" y="1536700"/>
          <p14:tracePt t="14416" x="8286750" y="1524000"/>
          <p14:tracePt t="14424" x="8310563" y="1506538"/>
          <p14:tracePt t="14432" x="8334375" y="1500188"/>
          <p14:tracePt t="14440" x="8351838" y="1489075"/>
          <p14:tracePt t="14448" x="8364538" y="1470025"/>
          <p14:tracePt t="14456" x="8388350" y="1458913"/>
          <p14:tracePt t="14464" x="8418513" y="1446213"/>
          <p14:tracePt t="14472" x="8442325" y="1428750"/>
          <p14:tracePt t="14480" x="8466138" y="1422400"/>
          <p14:tracePt t="14488" x="8483600" y="1411288"/>
          <p14:tracePt t="14496" x="8507413" y="1398588"/>
          <p14:tracePt t="14504" x="8537575" y="1387475"/>
          <p14:tracePt t="14512" x="8566150" y="1370013"/>
          <p14:tracePt t="14520" x="8585200" y="1357313"/>
          <p14:tracePt t="14528" x="8613775" y="1339850"/>
          <p14:tracePt t="14536" x="8637588" y="1327150"/>
          <p14:tracePt t="14544" x="8661400" y="1316038"/>
          <p14:tracePt t="14553" x="8685213" y="1298575"/>
          <p14:tracePt t="14561" x="8721725" y="1292225"/>
          <p14:tracePt t="14570" x="8751888" y="1274763"/>
          <p14:tracePt t="14576" x="8786813" y="1255713"/>
          <p14:tracePt t="14586" x="8823325" y="1231900"/>
          <p14:tracePt t="14593" x="8864600" y="1196975"/>
          <p14:tracePt t="14602" x="8899525" y="1173163"/>
          <p14:tracePt t="14609" x="8942388" y="1143000"/>
          <p14:tracePt t="14619" x="8990013" y="1108075"/>
          <p14:tracePt t="14626" x="9018588" y="1084263"/>
          <p14:tracePt t="14636" x="9055100" y="1060450"/>
          <p14:tracePt t="14642" x="9096375" y="1030288"/>
          <p14:tracePt t="14653" x="9126538" y="1006475"/>
          <p14:tracePt t="14659" x="9167813" y="982663"/>
          <p14:tracePt t="14669" x="9197975" y="965200"/>
          <p14:tracePt t="14676" x="9232900" y="946150"/>
          <p14:tracePt t="14686" x="9256713" y="935038"/>
          <p14:tracePt t="14692" x="9293225" y="917575"/>
          <p14:tracePt t="14702" x="9323388" y="904875"/>
          <p14:tracePt t="14709" x="9351963" y="893763"/>
          <p14:tracePt t="14719" x="9371013" y="887413"/>
          <p14:tracePt t="14726" x="9394825" y="881063"/>
          <p14:tracePt t="14736" x="9412288" y="869950"/>
          <p14:tracePt t="14737" x="9429750" y="863600"/>
          <p14:tracePt t="14744" x="9442450" y="857250"/>
          <p14:tracePt t="14760" x="9447213" y="850900"/>
          <p14:tracePt t="14769" x="9466263" y="846138"/>
          <p14:tracePt t="14824" x="9466263" y="863600"/>
          <p14:tracePt t="14832" x="9453563" y="893763"/>
          <p14:tracePt t="14840" x="9436100" y="928688"/>
          <p14:tracePt t="14848" x="9394825" y="976313"/>
          <p14:tracePt t="14856" x="9358313" y="1030288"/>
          <p14:tracePt t="14864" x="9328150" y="1071563"/>
          <p14:tracePt t="14872" x="9286875" y="1125538"/>
          <p14:tracePt t="14880" x="9239250" y="1173163"/>
          <p14:tracePt t="14888" x="9191625" y="1227138"/>
          <p14:tracePt t="14896" x="9137650" y="1274763"/>
          <p14:tracePt t="14904" x="9085263" y="1322388"/>
          <p14:tracePt t="14912" x="9024938" y="1381125"/>
          <p14:tracePt t="14920" x="8959850" y="1435100"/>
          <p14:tracePt t="14928" x="8894763" y="1489075"/>
          <p14:tracePt t="14936" x="8834438" y="1530350"/>
          <p14:tracePt t="14944" x="8793163" y="1560513"/>
          <p14:tracePt t="14952" x="8739188" y="1589088"/>
          <p14:tracePt t="14960" x="8691563" y="1612900"/>
          <p14:tracePt t="14969" x="8680450" y="1619250"/>
          <p14:tracePt t="14976" x="8667750" y="1625600"/>
          <p14:tracePt t="15040" x="8661400" y="1625600"/>
          <p14:tracePt t="15048" x="8667750" y="1612900"/>
          <p14:tracePt t="15056" x="8674100" y="1601788"/>
          <p14:tracePt t="15064" x="8685213" y="1584325"/>
          <p14:tracePt t="15072" x="8691563" y="1571625"/>
          <p14:tracePt t="15080" x="8704263" y="1541463"/>
          <p14:tracePt t="15088" x="8728075" y="1506538"/>
          <p14:tracePt t="15096" x="8763000" y="1452563"/>
          <p14:tracePt t="15104" x="8799513" y="1398588"/>
          <p14:tracePt t="15112" x="8858250" y="1333500"/>
          <p14:tracePt t="15120" x="8918575" y="1268413"/>
          <p14:tracePt t="15128" x="8970963" y="1196975"/>
          <p14:tracePt t="15136" x="9024938" y="1131888"/>
          <p14:tracePt t="15144" x="9085263" y="1060450"/>
          <p14:tracePt t="15152" x="9132888" y="1006475"/>
          <p14:tracePt t="15161" x="9185275" y="952500"/>
          <p14:tracePt t="15168" x="9232900" y="917575"/>
          <p14:tracePt t="15176" x="9269413" y="881063"/>
          <p14:tracePt t="15185" x="9304338" y="857250"/>
          <p14:tracePt t="15193" x="9323388" y="846138"/>
          <p14:tracePt t="15200" x="9334500" y="833438"/>
          <p14:tracePt t="15240" x="9334500" y="839788"/>
          <p14:tracePt t="15248" x="9323388" y="869950"/>
          <p14:tracePt t="15256" x="9299575" y="904875"/>
          <p14:tracePt t="15264" x="9269413" y="952500"/>
          <p14:tracePt t="15272" x="9239250" y="1012825"/>
          <p14:tracePt t="15280" x="9191625" y="1071563"/>
          <p14:tracePt t="15288" x="9144000" y="1136650"/>
          <p14:tracePt t="15296" x="9096375" y="1208088"/>
          <p14:tracePt t="15304" x="9042400" y="1285875"/>
          <p14:tracePt t="15312" x="8990013" y="1350963"/>
          <p14:tracePt t="15320" x="8953500" y="1398588"/>
          <p14:tracePt t="15328" x="8905875" y="1452563"/>
          <p14:tracePt t="15336" x="8858250" y="1493838"/>
          <p14:tracePt t="15344" x="8828088" y="1517650"/>
          <p14:tracePt t="15352" x="8804275" y="1536700"/>
          <p14:tracePt t="15360" x="8780463" y="1547813"/>
          <p14:tracePt t="15408" x="8775700" y="1524000"/>
          <p14:tracePt t="15416" x="8786813" y="1489075"/>
          <p14:tracePt t="15424" x="8810625" y="1452563"/>
          <p14:tracePt t="15432" x="8840788" y="1398588"/>
          <p14:tracePt t="15440" x="8870950" y="1350963"/>
          <p14:tracePt t="15448" x="8905875" y="1298575"/>
          <p14:tracePt t="15456" x="8936038" y="1262063"/>
          <p14:tracePt t="15464" x="8977313" y="1214438"/>
          <p14:tracePt t="15472" x="9013825" y="1166813"/>
          <p14:tracePt t="15480" x="9055100" y="1136650"/>
          <p14:tracePt t="15488" x="9090025" y="1119188"/>
          <p14:tracePt t="15496" x="9126538" y="1101725"/>
          <p14:tracePt t="15504" x="9161463" y="1077913"/>
          <p14:tracePt t="15512" x="9180513" y="1071563"/>
          <p14:tracePt t="15520" x="9197975" y="1065213"/>
          <p14:tracePt t="15569" x="9197975" y="1077913"/>
          <p14:tracePt t="15576" x="9185275" y="1101725"/>
          <p14:tracePt t="15585" x="9156700" y="1131888"/>
          <p14:tracePt t="15592" x="9126538" y="1173163"/>
          <p14:tracePt t="15600" x="9072563" y="1220788"/>
          <p14:tracePt t="15609" x="9031288" y="1274763"/>
          <p14:tracePt t="15616" x="8970963" y="1339850"/>
          <p14:tracePt t="15624" x="8905875" y="1393825"/>
          <p14:tracePt t="15632" x="8847138" y="1441450"/>
          <p14:tracePt t="15640" x="8786813" y="1500188"/>
          <p14:tracePt t="15648" x="8728075" y="1541463"/>
          <p14:tracePt t="15656" x="8674100" y="1577975"/>
          <p14:tracePt t="15664" x="8637588" y="1595438"/>
          <p14:tracePt t="15672" x="8626475" y="1601788"/>
          <p14:tracePt t="15680" x="8620125" y="1601788"/>
          <p14:tracePt t="15704" x="8626475" y="1571625"/>
          <p14:tracePt t="15712" x="8656638" y="1524000"/>
          <p14:tracePt t="15720" x="8691563" y="1476375"/>
          <p14:tracePt t="15728" x="8739188" y="1411288"/>
          <p14:tracePt t="15736" x="8804275" y="1339850"/>
          <p14:tracePt t="15744" x="8858250" y="1268413"/>
          <p14:tracePt t="15752" x="8918575" y="1208088"/>
          <p14:tracePt t="15760" x="8966200" y="1155700"/>
          <p14:tracePt t="15769" x="9042400" y="1089025"/>
          <p14:tracePt t="15776" x="9090025" y="1047750"/>
          <p14:tracePt t="15785" x="9144000" y="1006475"/>
          <p14:tracePt t="15792" x="9191625" y="976313"/>
          <p14:tracePt t="15800" x="9215438" y="958850"/>
          <p14:tracePt t="15808" x="9251950" y="941388"/>
          <p14:tracePt t="15824" x="9251950" y="935038"/>
          <p14:tracePt t="15848" x="9256713" y="941388"/>
          <p14:tracePt t="15856" x="9256713" y="958850"/>
          <p14:tracePt t="15864" x="9239250" y="989013"/>
          <p14:tracePt t="15872" x="9221788" y="1017588"/>
          <p14:tracePt t="15880" x="9185275" y="1060450"/>
          <p14:tracePt t="15888" x="9144000" y="1108075"/>
          <p14:tracePt t="15896" x="9096375" y="1179513"/>
          <p14:tracePt t="15904" x="9042400" y="1231900"/>
          <p14:tracePt t="15912" x="8990013" y="1309688"/>
          <p14:tracePt t="15920" x="8947150" y="1381125"/>
          <p14:tracePt t="15928" x="8894763" y="1441450"/>
          <p14:tracePt t="15936" x="8851900" y="1493838"/>
          <p14:tracePt t="15944" x="8823325" y="1536700"/>
          <p14:tracePt t="15952" x="8799513" y="1571625"/>
          <p14:tracePt t="15960" x="8780463" y="1595438"/>
          <p14:tracePt t="16008" x="8823325" y="1554163"/>
          <p14:tracePt t="16016" x="8875713" y="1500188"/>
          <p14:tracePt t="16024" x="8942388" y="1446213"/>
          <p14:tracePt t="16032" x="9007475" y="1387475"/>
          <p14:tracePt t="16040" x="9061450" y="1322388"/>
          <p14:tracePt t="16048" x="9132888" y="1274763"/>
          <p14:tracePt t="16056" x="9180513" y="1220788"/>
          <p14:tracePt t="16064" x="9239250" y="1173163"/>
          <p14:tracePt t="16072" x="9286875" y="1131888"/>
          <p14:tracePt t="16080" x="9317038" y="1108075"/>
          <p14:tracePt t="16088" x="9334500" y="1089025"/>
          <p14:tracePt t="16128" x="9317038" y="1112838"/>
          <p14:tracePt t="16136" x="9280525" y="1143000"/>
          <p14:tracePt t="16144" x="9239250" y="1173163"/>
          <p14:tracePt t="16152" x="9185275" y="1214438"/>
          <p14:tracePt t="16160" x="9137650" y="1262063"/>
          <p14:tracePt t="16169" x="9078913" y="1303338"/>
          <p14:tracePt t="16176" x="9024938" y="1339850"/>
          <p14:tracePt t="16185" x="8977313" y="1374775"/>
          <p14:tracePt t="16192" x="8947150" y="1398588"/>
          <p14:tracePt t="16200" x="8936038" y="1411288"/>
          <p14:tracePt t="16208" x="8923338" y="1417638"/>
          <p14:tracePt t="16256" x="8953500" y="1398588"/>
          <p14:tracePt t="16264" x="8977313" y="1374775"/>
          <p14:tracePt t="16272" x="9001125" y="1357313"/>
          <p14:tracePt t="16280" x="9018588" y="1339850"/>
          <p14:tracePt t="16288" x="9042400" y="1327150"/>
          <p14:tracePt t="16296" x="9042400" y="1322388"/>
          <p14:tracePt t="16304" x="9048750" y="1316038"/>
          <p14:tracePt t="16328" x="9042400" y="1316038"/>
          <p14:tracePt t="16344" x="9018588" y="1322388"/>
          <p14:tracePt t="16352" x="8983663" y="1333500"/>
          <p14:tracePt t="16360" x="8953500" y="1350963"/>
          <p14:tracePt t="16368" x="8912225" y="1374775"/>
          <p14:tracePt t="16376" x="8882063" y="1393825"/>
          <p14:tracePt t="16385" x="8847138" y="1411288"/>
          <p14:tracePt t="16392" x="8816975" y="1428750"/>
          <p14:tracePt t="16400" x="8804275" y="1435100"/>
          <p14:tracePt t="16408" x="8793163" y="1441450"/>
          <p14:tracePt t="16456" x="8799513" y="1435100"/>
          <p14:tracePt t="16464" x="8816975" y="1422400"/>
          <p14:tracePt t="16472" x="8847138" y="1404938"/>
          <p14:tracePt t="16480" x="8875713" y="1387475"/>
          <p14:tracePt t="16488" x="8899525" y="1370013"/>
          <p14:tracePt t="16496" x="8923338" y="1357313"/>
          <p14:tracePt t="16504" x="8942388" y="1346200"/>
          <p14:tracePt t="16552" x="8936038" y="1346200"/>
          <p14:tracePt t="16560" x="8923338" y="1350963"/>
          <p14:tracePt t="16569" x="8905875" y="1363663"/>
          <p14:tracePt t="16576" x="8882063" y="1381125"/>
          <p14:tracePt t="16585" x="8858250" y="1398588"/>
          <p14:tracePt t="16592" x="8851900" y="1404938"/>
          <p14:tracePt t="16600" x="8834438" y="1422400"/>
          <p14:tracePt t="16616" x="8828088" y="1422400"/>
          <p14:tracePt t="16672" x="8828088" y="1428750"/>
          <p14:tracePt t="16680" x="8834438" y="1428750"/>
          <p14:tracePt t="16848" x="8834438" y="1435100"/>
          <p14:tracePt t="16864" x="8828088" y="1435100"/>
          <p14:tracePt t="16880" x="8823325" y="1435100"/>
          <p14:tracePt t="17232" x="8823325" y="1441450"/>
          <p14:tracePt t="17264" x="8823325" y="1446213"/>
          <p14:tracePt t="17296" x="8823325" y="1452563"/>
          <p14:tracePt t="17328" x="8823325" y="1458913"/>
          <p14:tracePt t="19824" x="8810625" y="1458913"/>
          <p14:tracePt t="19832" x="8775700" y="1465263"/>
          <p14:tracePt t="19840" x="8715375" y="1465263"/>
          <p14:tracePt t="19848" x="8643938" y="1465263"/>
          <p14:tracePt t="19856" x="8572500" y="1465263"/>
          <p14:tracePt t="19864" x="8489950" y="1465263"/>
          <p14:tracePt t="19872" x="8412163" y="1470025"/>
          <p14:tracePt t="19880" x="8328025" y="1493838"/>
          <p14:tracePt t="19888" x="8256588" y="1500188"/>
          <p14:tracePt t="19896" x="8174038" y="1530350"/>
          <p14:tracePt t="19904" x="8072438" y="1571625"/>
          <p14:tracePt t="19913" x="7935913" y="1625600"/>
          <p14:tracePt t="19920" x="7810500" y="1679575"/>
          <p14:tracePt t="19928" x="7661275" y="1751013"/>
          <p14:tracePt t="19936" x="7412038" y="1870075"/>
          <p14:tracePt t="19944" x="7167563" y="2006600"/>
          <p14:tracePt t="19952" x="6911975" y="2132013"/>
          <p14:tracePt t="19960" x="6554788" y="2255838"/>
          <p14:tracePt t="19968" x="6197600" y="2363788"/>
          <p14:tracePt t="19976" x="5918200" y="2441575"/>
          <p14:tracePt t="19985" x="5649913" y="2513013"/>
          <p14:tracePt t="19992" x="5459413" y="2554288"/>
          <p14:tracePt t="20008" x="5441950" y="2554288"/>
          <p14:tracePt t="20016" x="5405438" y="2547938"/>
          <p14:tracePt t="20408" x="5411788" y="2589213"/>
          <p14:tracePt t="20416" x="5394325" y="2636838"/>
          <p14:tracePt t="20424" x="5375275" y="2697163"/>
          <p14:tracePt t="20432" x="5357813" y="2768600"/>
          <p14:tracePt t="20440" x="5327650" y="2870200"/>
          <p14:tracePt t="20448" x="5286375" y="2976563"/>
          <p14:tracePt t="20456" x="5238750" y="3089275"/>
          <p14:tracePt t="20464" x="5167313" y="3214688"/>
          <p14:tracePt t="20472" x="5089525" y="3333750"/>
          <p14:tracePt t="20480" x="5018088" y="3441700"/>
          <p14:tracePt t="20488" x="4935538" y="3548063"/>
          <p14:tracePt t="20496" x="4833938" y="3656013"/>
          <p14:tracePt t="20504" x="4751388" y="3762375"/>
          <p14:tracePt t="20513" x="4673600" y="3863975"/>
          <p14:tracePt t="20520" x="4595813" y="3965575"/>
          <p14:tracePt t="20528" x="4537075" y="4041775"/>
          <p14:tracePt t="20536" x="4459288" y="4156075"/>
          <p14:tracePt t="20544" x="4405313" y="4251325"/>
          <p14:tracePt t="20553" x="4357688" y="4351338"/>
          <p14:tracePt t="20560" x="4310063" y="4483100"/>
          <p14:tracePt t="20570" x="4268788" y="4613275"/>
          <p14:tracePt t="20576" x="4232275" y="4738688"/>
          <p14:tracePt t="20586" x="4203700" y="4857750"/>
          <p14:tracePt t="20592" x="4167188" y="4959350"/>
          <p14:tracePt t="20602" x="4156075" y="5048250"/>
          <p14:tracePt t="20608" x="4137025" y="5137150"/>
          <p14:tracePt t="20619" x="4137025" y="5214938"/>
          <p14:tracePt t="20624" x="4137025" y="5286375"/>
          <p14:tracePt t="20636" x="4137025" y="5346700"/>
          <p14:tracePt t="20640" x="4149725" y="5422900"/>
          <p14:tracePt t="20652" x="4173538" y="5489575"/>
          <p14:tracePt t="20656" x="4191000" y="5548313"/>
          <p14:tracePt t="20669" x="4197350" y="5613400"/>
          <p14:tracePt t="20672" x="4197350" y="5673725"/>
          <p14:tracePt t="20685" x="4197350" y="5721350"/>
          <p14:tracePt t="20688" x="4197350" y="5780088"/>
          <p14:tracePt t="20702" x="4179888" y="5822950"/>
          <p14:tracePt t="20706" x="4179888" y="5857875"/>
          <p14:tracePt t="20719" x="4156075" y="5905500"/>
          <p14:tracePt t="20722" x="4132263" y="5946775"/>
          <p14:tracePt t="20736" x="4108450" y="5989638"/>
          <p14:tracePt t="20737" x="4084638" y="6024563"/>
          <p14:tracePt t="20744" x="4048125" y="6065838"/>
          <p14:tracePt t="20753" x="4017963" y="6108700"/>
          <p14:tracePt t="20760" x="3989388" y="6149975"/>
          <p14:tracePt t="20769" x="3965575" y="6184900"/>
          <p14:tracePt t="20776" x="3941763" y="6221413"/>
          <p14:tracePt t="20786" x="3917950" y="6262688"/>
          <p14:tracePt t="20792" x="3894138" y="6303963"/>
          <p14:tracePt t="20803" x="3875088" y="6340475"/>
          <p14:tracePt t="20808" x="3863975" y="6370638"/>
          <p14:tracePt t="20819" x="3857625" y="6381750"/>
          <p14:tracePt t="21288" x="3840163" y="6394450"/>
          <p14:tracePt t="21296" x="3810000" y="6399213"/>
          <p14:tracePt t="21304" x="3786188" y="6399213"/>
          <p14:tracePt t="21312" x="3756025" y="6399213"/>
          <p14:tracePt t="21320" x="3721100" y="6399213"/>
          <p14:tracePt t="21328" x="3684588" y="6399213"/>
          <p14:tracePt t="21336" x="3636963" y="6399213"/>
          <p14:tracePt t="21344" x="3589338" y="6399213"/>
          <p14:tracePt t="21352" x="3560763" y="6399213"/>
          <p14:tracePt t="21360" x="3524250" y="6399213"/>
          <p14:tracePt t="21368" x="3500438" y="6399213"/>
          <p14:tracePt t="21376" x="3476625" y="6399213"/>
          <p14:tracePt t="21385" x="3459163" y="6399213"/>
          <p14:tracePt t="21392" x="3435350" y="6399213"/>
          <p14:tracePt t="21400" x="3398838" y="6399213"/>
          <p14:tracePt t="21408" x="3351213" y="6399213"/>
          <p14:tracePt t="21416" x="3286125" y="6399213"/>
          <p14:tracePt t="21424" x="3232150" y="6399213"/>
          <p14:tracePt t="21432" x="3160713" y="6399213"/>
          <p14:tracePt t="21440" x="3108325" y="6399213"/>
          <p14:tracePt t="21448" x="3054350" y="6399213"/>
          <p14:tracePt t="21456" x="3006725" y="6405563"/>
          <p14:tracePt t="21464" x="2970213" y="6411913"/>
          <p14:tracePt t="21472" x="2941638" y="6418263"/>
          <p14:tracePt t="21481" x="2928938" y="6418263"/>
          <p14:tracePt t="21488" x="2917825" y="6418263"/>
          <p14:tracePt t="21497" x="2911475" y="6418263"/>
          <p14:tracePt t="21569" x="2905125" y="6418263"/>
          <p14:tracePt t="21576" x="2874963" y="6418263"/>
          <p14:tracePt t="21585" x="2857500" y="6418263"/>
          <p14:tracePt t="21592" x="2833688" y="6418263"/>
          <p14:tracePt t="21600" x="2822575" y="6418263"/>
          <p14:tracePt t="21608" x="2798763" y="6418263"/>
          <p14:tracePt t="21616" x="2774950" y="6418263"/>
          <p14:tracePt t="21624" x="2755900" y="6418263"/>
          <p14:tracePt t="21632" x="2720975" y="6411913"/>
          <p14:tracePt t="21640" x="2690813" y="6405563"/>
          <p14:tracePt t="21648" x="2649538" y="6399213"/>
          <p14:tracePt t="21656" x="2608263" y="6381750"/>
          <p14:tracePt t="21664" x="2560638" y="6375400"/>
          <p14:tracePt t="21672" x="2536825" y="6364288"/>
          <p14:tracePt t="21680" x="2506663" y="6346825"/>
          <p14:tracePt t="21688" x="2482850" y="6334125"/>
          <p14:tracePt t="21697" x="2446338" y="6303963"/>
          <p14:tracePt t="21704" x="2428875" y="6275388"/>
          <p14:tracePt t="21713" x="2411413" y="6238875"/>
          <p14:tracePt t="21720" x="2387600" y="6191250"/>
          <p14:tracePt t="21728" x="2363788" y="6149975"/>
          <p14:tracePt t="21736" x="2339975" y="6096000"/>
          <p14:tracePt t="21744" x="2316163" y="6042025"/>
          <p14:tracePt t="21753" x="2279650" y="5983288"/>
          <p14:tracePt t="21760" x="2255838" y="5935663"/>
          <p14:tracePt t="21770" x="2227263" y="5875338"/>
          <p14:tracePt t="21776" x="2208213" y="5827713"/>
          <p14:tracePt t="21786" x="2184400" y="5780088"/>
          <p14:tracePt t="21792" x="2166938" y="5727700"/>
          <p14:tracePt t="21802" x="2143125" y="5673725"/>
          <p14:tracePt t="21808" x="2112963" y="5619750"/>
          <p14:tracePt t="21819" x="2078038" y="5554663"/>
          <p14:tracePt t="21824" x="2041525" y="5494338"/>
          <p14:tracePt t="21836" x="2017713" y="5429250"/>
          <p14:tracePt t="21840" x="1993900" y="5370513"/>
          <p14:tracePt t="21852" x="1965325" y="5299075"/>
          <p14:tracePt t="21856" x="1946275" y="5232400"/>
          <p14:tracePt t="21869" x="1941513" y="5156200"/>
          <p14:tracePt t="21873" x="1928813" y="5078413"/>
          <p14:tracePt t="21886" x="1922463" y="5013325"/>
          <p14:tracePt t="21889" x="1911350" y="4946650"/>
          <p14:tracePt t="21902" x="1898650" y="4870450"/>
          <p14:tracePt t="21906" x="1898650" y="4799013"/>
          <p14:tracePt t="21919" x="1898650" y="4721225"/>
          <p14:tracePt t="21922" x="1898650" y="4643438"/>
          <p14:tracePt t="21936" x="1898650" y="4584700"/>
          <p14:tracePt t="21936" x="1898650" y="4518025"/>
          <p14:tracePt t="21944" x="1898650" y="4465638"/>
          <p14:tracePt t="21952" x="1911350" y="4418013"/>
          <p14:tracePt t="21960" x="1922463" y="4370388"/>
          <p14:tracePt t="21969" x="1941513" y="4322763"/>
          <p14:tracePt t="21976" x="1958975" y="4292600"/>
          <p14:tracePt t="21986" x="1989138" y="4268788"/>
          <p14:tracePt t="21992" x="2006600" y="4238625"/>
          <p14:tracePt t="22002" x="2036763" y="4203700"/>
          <p14:tracePt t="22008" x="2060575" y="4184650"/>
          <p14:tracePt t="22019" x="2101850" y="4156075"/>
          <p14:tracePt t="22024" x="2143125" y="4125913"/>
          <p14:tracePt t="22036" x="2190750" y="4102100"/>
          <p14:tracePt t="22040" x="2232025" y="4078288"/>
          <p14:tracePt t="22052" x="2274888" y="4060825"/>
          <p14:tracePt t="22056" x="2322513" y="4037013"/>
          <p14:tracePt t="22069" x="2363788" y="4017963"/>
          <p14:tracePt t="22072" x="2405063" y="4000500"/>
          <p14:tracePt t="22086" x="2446338" y="3989388"/>
          <p14:tracePt t="22089" x="2482850" y="3976688"/>
          <p14:tracePt t="22102" x="2524125" y="3965575"/>
          <p14:tracePt t="22105" x="2578100" y="3959225"/>
          <p14:tracePt t="22119" x="2636838" y="3959225"/>
          <p14:tracePt t="22121" x="2697163" y="3959225"/>
          <p14:tracePt t="22136" x="2768600" y="3946525"/>
          <p14:tracePt t="22137" x="2840038" y="3941763"/>
          <p14:tracePt t="22144" x="2917825" y="3941763"/>
          <p14:tracePt t="22152" x="3000375" y="3941763"/>
          <p14:tracePt t="22160" x="3084513" y="3941763"/>
          <p14:tracePt t="22169" x="3167063" y="3941763"/>
          <p14:tracePt t="22176" x="3255963" y="3941763"/>
          <p14:tracePt t="22185" x="3333750" y="3965575"/>
          <p14:tracePt t="22192" x="3394075" y="3983038"/>
          <p14:tracePt t="22202" x="3452813" y="4017963"/>
          <p14:tracePt t="22208" x="3494088" y="4060825"/>
          <p14:tracePt t="22219" x="3536950" y="4102100"/>
          <p14:tracePt t="22224" x="3565525" y="4156075"/>
          <p14:tracePt t="22236" x="3584575" y="4221163"/>
          <p14:tracePt t="22240" x="3589338" y="4298950"/>
          <p14:tracePt t="22253" x="3595688" y="4394200"/>
          <p14:tracePt t="22256" x="3595688" y="4489450"/>
          <p14:tracePt t="22269" x="3595688" y="4589463"/>
          <p14:tracePt t="22272" x="3595688" y="4697413"/>
          <p14:tracePt t="22286" x="3595688" y="4799013"/>
          <p14:tracePt t="22289" x="3608388" y="4899025"/>
          <p14:tracePt t="22302" x="3636963" y="5013325"/>
          <p14:tracePt t="22306" x="3667125" y="5132388"/>
          <p14:tracePt t="22319" x="3703638" y="5232400"/>
          <p14:tracePt t="22322" x="3744913" y="5327650"/>
          <p14:tracePt t="22336" x="3768725" y="5418138"/>
          <p14:tracePt t="22337" x="3779838" y="5494338"/>
          <p14:tracePt t="22344" x="3792538" y="5565775"/>
          <p14:tracePt t="22352" x="3792538" y="5626100"/>
          <p14:tracePt t="22360" x="3786188" y="5684838"/>
          <p14:tracePt t="22369" x="3762375" y="5721350"/>
          <p14:tracePt t="22376" x="3727450" y="5762625"/>
          <p14:tracePt t="22386" x="3684588" y="5792788"/>
          <p14:tracePt t="22392" x="3632200" y="5822950"/>
          <p14:tracePt t="22402" x="3554413" y="5840413"/>
          <p14:tracePt t="22408" x="3452813" y="5846763"/>
          <p14:tracePt t="22419" x="3327400" y="5846763"/>
          <p14:tracePt t="22424" x="3208338" y="5846763"/>
          <p14:tracePt t="22435" x="3065463" y="5846763"/>
          <p14:tracePt t="22440" x="2935288" y="5846763"/>
          <p14:tracePt t="22452" x="2803525" y="5834063"/>
          <p14:tracePt t="22456" x="2697163" y="5816600"/>
          <p14:tracePt t="22469" x="2613025" y="5803900"/>
          <p14:tracePt t="22472" x="2547938" y="5799138"/>
          <p14:tracePt t="22485" x="2524125" y="5786438"/>
          <p14:tracePt t="22489" x="2513013" y="5786438"/>
          <p14:tracePt t="22502" x="2506663" y="5786438"/>
          <p14:tracePt t="22519" x="2506663" y="5775325"/>
          <p14:tracePt t="22521" x="2541588" y="5738813"/>
          <p14:tracePt t="22536" x="2589213" y="5715000"/>
          <p14:tracePt t="22537" x="2643188" y="5684838"/>
          <p14:tracePt t="22544" x="2703513" y="5661025"/>
          <p14:tracePt t="22552" x="2774950" y="5632450"/>
          <p14:tracePt t="22560" x="2840038" y="5613400"/>
          <p14:tracePt t="22569" x="2898775" y="5608638"/>
          <p14:tracePt t="22576" x="2941638" y="5595938"/>
          <p14:tracePt t="22586" x="2965450" y="5589588"/>
          <p14:tracePt t="22592" x="2982913" y="5584825"/>
          <p14:tracePt t="22696" x="2982913" y="5589588"/>
          <p14:tracePt t="22720" x="2982913" y="5595938"/>
          <p14:tracePt t="22776" x="2976563" y="5595938"/>
          <p14:tracePt t="22832" x="2982913" y="5589588"/>
          <p14:tracePt t="22840" x="3006725" y="5565775"/>
          <p14:tracePt t="22848" x="3024188" y="5541963"/>
          <p14:tracePt t="22856" x="3060700" y="5513388"/>
          <p14:tracePt t="22864" x="3108325" y="5470525"/>
          <p14:tracePt t="22872" x="3160713" y="5422900"/>
          <p14:tracePt t="22880" x="3203575" y="5375275"/>
          <p14:tracePt t="22888" x="3251200" y="5303838"/>
          <p14:tracePt t="22896" x="3303588" y="5232400"/>
          <p14:tracePt t="22904" x="3346450" y="5167313"/>
          <p14:tracePt t="22912" x="3405188" y="5089525"/>
          <p14:tracePt t="22920" x="3452813" y="5024438"/>
          <p14:tracePt t="22928" x="3500438" y="4959350"/>
          <p14:tracePt t="22936" x="3536950" y="4894263"/>
          <p14:tracePt t="22944" x="3578225" y="4827588"/>
          <p14:tracePt t="22952" x="3602038" y="4775200"/>
          <p14:tracePt t="22960" x="3619500" y="4721225"/>
          <p14:tracePt t="22969" x="3632200" y="4673600"/>
          <p14:tracePt t="22976" x="3649663" y="4632325"/>
          <p14:tracePt t="22985" x="3649663" y="4578350"/>
          <p14:tracePt t="22992" x="3667125" y="4524375"/>
          <p14:tracePt t="23002" x="3673475" y="4476750"/>
          <p14:tracePt t="23008" x="3679825" y="4429125"/>
          <p14:tracePt t="23019" x="3690938" y="4387850"/>
          <p14:tracePt t="23024" x="3690938" y="4351338"/>
          <p14:tracePt t="23036" x="3697288" y="4316413"/>
          <p14:tracePt t="23040" x="3697288" y="4292600"/>
          <p14:tracePt t="23053" x="3703638" y="4262438"/>
          <p14:tracePt t="23057" x="3703638" y="4238625"/>
          <p14:tracePt t="23069" x="3703638" y="4221163"/>
          <p14:tracePt t="23072" x="3703638" y="4208463"/>
          <p14:tracePt t="23088" x="3697288" y="4197350"/>
          <p14:tracePt t="23102" x="3697288" y="4184650"/>
          <p14:tracePt t="23105" x="3697288" y="4179888"/>
          <p14:tracePt t="23120" x="3697288" y="4173538"/>
          <p14:tracePt t="23120" x="3697288" y="4160838"/>
          <p14:tracePt t="23128" x="3690938" y="4149725"/>
          <p14:tracePt t="23136" x="3679825" y="4137025"/>
          <p14:tracePt t="23144" x="3673475" y="4125913"/>
          <p14:tracePt t="23159" x="3673475" y="4113213"/>
          <p14:tracePt t="23162" x="3660775" y="4095750"/>
          <p14:tracePt t="23170" x="3656013" y="4078288"/>
          <p14:tracePt t="23176" x="3649663" y="4065588"/>
          <p14:tracePt t="23186" x="3649663" y="4054475"/>
          <p14:tracePt t="23192" x="3649663" y="4048125"/>
          <p14:tracePt t="23202" x="3649663" y="4037013"/>
          <p14:tracePt t="23208" x="3649663" y="4024313"/>
          <p14:tracePt t="23219" x="3649663" y="4013200"/>
          <p14:tracePt t="23224" x="3649663" y="4000500"/>
          <p14:tracePt t="23236" x="3649663" y="3989388"/>
          <p14:tracePt t="23240" x="3649663" y="3976688"/>
          <p14:tracePt t="23253" x="3649663" y="3970338"/>
          <p14:tracePt t="23256" x="3649663" y="3959225"/>
          <p14:tracePt t="23272" x="3649663" y="3952875"/>
          <p14:tracePt t="23286" x="3643313" y="3952875"/>
          <p14:tracePt t="23384" x="3636963" y="3952875"/>
          <p14:tracePt t="23392" x="3632200" y="3952875"/>
          <p14:tracePt t="23400" x="3619500" y="3952875"/>
          <p14:tracePt t="23416" x="3602038" y="3959225"/>
          <p14:tracePt t="23424" x="3584575" y="3965575"/>
          <p14:tracePt t="23440" x="3584575" y="3970338"/>
          <p14:tracePt t="23464" x="3584575" y="3976688"/>
          <p14:tracePt t="23472" x="3584575" y="3989388"/>
          <p14:tracePt t="23480" x="3589338" y="4000500"/>
          <p14:tracePt t="23488" x="3595688" y="4013200"/>
          <p14:tracePt t="23504" x="3602038" y="4030663"/>
          <p14:tracePt t="23512" x="3608388" y="4041775"/>
          <p14:tracePt t="23520" x="3613150" y="4048125"/>
          <p14:tracePt t="23560" x="3613150" y="4054475"/>
          <p14:tracePt t="23584" x="3613150" y="4060825"/>
          <p14:tracePt t="23616" x="3619500" y="4060825"/>
          <p14:tracePt t="23640" x="3632200" y="4060825"/>
          <p14:tracePt t="23648" x="3649663" y="4041775"/>
          <p14:tracePt t="23656" x="3679825" y="4000500"/>
          <p14:tracePt t="23664" x="3703638" y="3959225"/>
          <p14:tracePt t="23672" x="3727450" y="3905250"/>
          <p14:tracePt t="23680" x="3732213" y="3846513"/>
          <p14:tracePt t="23688" x="3732213" y="3775075"/>
          <p14:tracePt t="23696" x="3732213" y="3690938"/>
          <p14:tracePt t="23704" x="3703638" y="3589338"/>
          <p14:tracePt t="23712" x="3667125" y="3476625"/>
          <p14:tracePt t="23720" x="3632200" y="3351213"/>
          <p14:tracePt t="23728" x="3602038" y="3251200"/>
          <p14:tracePt t="23736" x="3578225" y="3155950"/>
          <p14:tracePt t="23744" x="3548063" y="3054350"/>
          <p14:tracePt t="23752" x="3524250" y="2965450"/>
          <p14:tracePt t="23760" x="3500438" y="2898775"/>
          <p14:tracePt t="23769" x="3494088" y="2840038"/>
          <p14:tracePt t="23776" x="3482975" y="2798763"/>
          <p14:tracePt t="23785" x="3482975" y="2762250"/>
          <p14:tracePt t="23792" x="3482975" y="2727325"/>
          <p14:tracePt t="23802" x="3482975" y="2697163"/>
          <p14:tracePt t="23808" x="3489325" y="2673350"/>
          <p14:tracePt t="23817" x="3494088" y="2655888"/>
          <p14:tracePt t="23824" x="3500438" y="2649538"/>
          <p14:tracePt t="23833" x="3500438" y="2643188"/>
          <p14:tracePt t="23840" x="3500438" y="2636838"/>
          <p14:tracePt t="23850" x="3506788" y="2632075"/>
          <p14:tracePt t="23864" x="3506788" y="2625725"/>
          <p14:tracePt t="23912" x="3513138" y="2619375"/>
          <p14:tracePt t="23920" x="3513138" y="2613025"/>
          <p14:tracePt t="23928" x="3517900" y="2601913"/>
          <p14:tracePt t="23936" x="3517900" y="2589213"/>
          <p14:tracePt t="23944" x="3517900" y="2565400"/>
          <p14:tracePt t="23952" x="3517900" y="2547938"/>
          <p14:tracePt t="23960" x="3517900" y="2530475"/>
          <p14:tracePt t="23969" x="3524250" y="2513013"/>
          <p14:tracePt t="23976" x="3524250" y="2500313"/>
          <p14:tracePt t="23992" x="3530600" y="2500313"/>
          <p14:tracePt t="24104" x="3524250" y="2500313"/>
          <p14:tracePt t="24112" x="3524250" y="2506663"/>
          <p14:tracePt t="24120" x="3517900" y="2513013"/>
          <p14:tracePt t="24128" x="3513138" y="2517775"/>
          <p14:tracePt t="24136" x="3506788" y="2524125"/>
          <p14:tracePt t="24144" x="3500438" y="2536825"/>
          <p14:tracePt t="24152" x="3494088" y="2547938"/>
          <p14:tracePt t="24160" x="3470275" y="2571750"/>
          <p14:tracePt t="24168" x="3459163" y="2589213"/>
          <p14:tracePt t="24176" x="3446463" y="2608263"/>
          <p14:tracePt t="24185" x="3441700" y="2625725"/>
          <p14:tracePt t="24192" x="3417888" y="2655888"/>
          <p14:tracePt t="24200" x="3405188" y="2667000"/>
          <p14:tracePt t="24208" x="3387725" y="2679700"/>
          <p14:tracePt t="24216" x="3387725" y="2684463"/>
          <p14:tracePt t="24272" x="3387725" y="2679700"/>
          <p14:tracePt t="24280" x="3405188" y="2655888"/>
          <p14:tracePt t="24288" x="3429000" y="2625725"/>
          <p14:tracePt t="24296" x="3465513" y="2578100"/>
          <p14:tracePt t="24304" x="3494088" y="2541588"/>
          <p14:tracePt t="24312" x="3524250" y="2482850"/>
          <p14:tracePt t="24320" x="3565525" y="2435225"/>
          <p14:tracePt t="24328" x="3602038" y="2387600"/>
          <p14:tracePt t="24336" x="3636963" y="2339975"/>
          <p14:tracePt t="24344" x="3667125" y="2298700"/>
          <p14:tracePt t="24352" x="3697288" y="2268538"/>
          <p14:tracePt t="24360" x="3727450" y="2238375"/>
          <p14:tracePt t="24368" x="3751263" y="2208213"/>
          <p14:tracePt t="24376" x="3756025" y="2197100"/>
          <p14:tracePt t="24385" x="3756025" y="2190750"/>
          <p14:tracePt t="24392" x="3762375" y="2184400"/>
          <p14:tracePt t="24448" x="3751263" y="2190750"/>
          <p14:tracePt t="24456" x="3727450" y="2227263"/>
          <p14:tracePt t="24464" x="3708400" y="2244725"/>
          <p14:tracePt t="24472" x="3673475" y="2279650"/>
          <p14:tracePt t="24480" x="3656013" y="2322513"/>
          <p14:tracePt t="24488" x="3632200" y="2346325"/>
          <p14:tracePt t="24496" x="3602038" y="2381250"/>
          <p14:tracePt t="24504" x="3595688" y="2398713"/>
          <p14:tracePt t="24512" x="3584575" y="2417763"/>
          <p14:tracePt t="24520" x="3584575" y="2422525"/>
          <p14:tracePt t="24536" x="3584575" y="2428875"/>
          <p14:tracePt t="24584" x="3589338" y="2428875"/>
          <p14:tracePt t="24592" x="3613150" y="2405063"/>
          <p14:tracePt t="24600" x="3643313" y="2381250"/>
          <p14:tracePt t="24608" x="3673475" y="2357438"/>
          <p14:tracePt t="24616" x="3697288" y="2339975"/>
          <p14:tracePt t="24624" x="3721100" y="2322513"/>
          <p14:tracePt t="24632" x="3738563" y="2298700"/>
          <p14:tracePt t="24640" x="3751263" y="2286000"/>
          <p14:tracePt t="24648" x="3762375" y="2286000"/>
          <p14:tracePt t="24664" x="3768725" y="2286000"/>
          <p14:tracePt t="24712" x="3751263" y="2303463"/>
          <p14:tracePt t="24720" x="3738563" y="2316163"/>
          <p14:tracePt t="24728" x="3721100" y="2333625"/>
          <p14:tracePt t="24736" x="3721100" y="2339975"/>
          <p14:tracePt t="24744" x="3708400" y="2351088"/>
          <p14:tracePt t="25120" x="3703638" y="2351088"/>
          <p14:tracePt t="25128" x="3690938" y="2351088"/>
          <p14:tracePt t="25136" x="3679825" y="2363788"/>
          <p14:tracePt t="25144" x="3649663" y="2381250"/>
          <p14:tracePt t="25152" x="3619500" y="2405063"/>
          <p14:tracePt t="25160" x="3589338" y="2428875"/>
          <p14:tracePt t="25168" x="3565525" y="2441575"/>
          <p14:tracePt t="25176" x="3536950" y="2470150"/>
          <p14:tracePt t="25185" x="3517900" y="2489200"/>
          <p14:tracePt t="25192" x="3494088" y="2506663"/>
          <p14:tracePt t="25200" x="3476625" y="2524125"/>
          <p14:tracePt t="25208" x="3470275" y="2541588"/>
          <p14:tracePt t="25216" x="3452813" y="2554288"/>
          <p14:tracePt t="25224" x="3452813" y="2560638"/>
          <p14:tracePt t="25233" x="3446463" y="2565400"/>
          <p14:tracePt t="25360" x="3446463" y="2571750"/>
          <p14:tracePt t="25432" x="3446463" y="2578100"/>
          <p14:tracePt t="25448" x="3446463" y="2589213"/>
          <p14:tracePt t="25464" x="3441700" y="2601913"/>
          <p14:tracePt t="25472" x="3429000" y="2619375"/>
          <p14:tracePt t="25480" x="3429000" y="2625725"/>
          <p14:tracePt t="25488" x="3429000" y="2636838"/>
          <p14:tracePt t="25496" x="3422650" y="2649538"/>
          <p14:tracePt t="25504" x="3417888" y="2655888"/>
          <p14:tracePt t="25512" x="3417888" y="2660650"/>
          <p14:tracePt t="25544" x="3417888" y="2667000"/>
          <p14:tracePt t="25672" x="3411538" y="2667000"/>
          <p14:tracePt t="25680" x="3405188" y="2667000"/>
          <p14:tracePt t="25696" x="3394075" y="2667000"/>
          <p14:tracePt t="25704" x="3375025" y="2667000"/>
          <p14:tracePt t="25712" x="3346450" y="2667000"/>
          <p14:tracePt t="25720" x="3322638" y="2667000"/>
          <p14:tracePt t="25728" x="3286125" y="2667000"/>
          <p14:tracePt t="25736" x="3244850" y="2667000"/>
          <p14:tracePt t="25744" x="3197225" y="2673350"/>
          <p14:tracePt t="25752" x="3136900" y="2684463"/>
          <p14:tracePt t="25760" x="3078163" y="2690813"/>
          <p14:tracePt t="25769" x="3017838" y="2708275"/>
          <p14:tracePt t="25776" x="2965450" y="2714625"/>
          <p14:tracePt t="25785" x="2911475" y="2727325"/>
          <p14:tracePt t="25792" x="2870200" y="2732088"/>
          <p14:tracePt t="25800" x="2840038" y="2738438"/>
          <p14:tracePt t="25808" x="2816225" y="2738438"/>
          <p14:tracePt t="25817" x="2803525" y="2738438"/>
          <p14:tracePt t="25824" x="2792413" y="2738438"/>
          <p14:tracePt t="25952" x="2792413" y="2744788"/>
          <p14:tracePt t="25969" x="2798763" y="2751138"/>
          <p14:tracePt t="25985" x="2809875" y="2755900"/>
          <p14:tracePt t="25992" x="2816225" y="2755900"/>
          <p14:tracePt t="26008" x="2827338" y="2755900"/>
          <p14:tracePt t="26024" x="2846388" y="2762250"/>
          <p14:tracePt t="26032" x="2857500" y="2762250"/>
          <p14:tracePt t="26040" x="2870200" y="2762250"/>
          <p14:tracePt t="26048" x="2881313" y="2762250"/>
          <p14:tracePt t="26056" x="2887663" y="2762250"/>
          <p14:tracePt t="26064" x="2894013" y="2762250"/>
          <p14:tracePt t="26272" x="2898775" y="2762250"/>
          <p14:tracePt t="26280" x="2917825" y="2762250"/>
          <p14:tracePt t="26288" x="2935288" y="2762250"/>
          <p14:tracePt t="26296" x="2946400" y="2762250"/>
          <p14:tracePt t="26304" x="2952750" y="2762250"/>
          <p14:tracePt t="26312" x="2959100" y="2762250"/>
          <p14:tracePt t="26336" x="2965450" y="2762250"/>
          <p14:tracePt t="27072" x="2965450" y="2768600"/>
          <p14:tracePt t="27096" x="2965450" y="2774950"/>
          <p14:tracePt t="27112" x="2970213" y="2774950"/>
          <p14:tracePt t="27128" x="2976563" y="2779713"/>
          <p14:tracePt t="27136" x="2982913" y="2779713"/>
          <p14:tracePt t="27144" x="2989263" y="2786063"/>
          <p14:tracePt t="27152" x="2994025" y="2786063"/>
          <p14:tracePt t="27160" x="3006725" y="2792413"/>
          <p14:tracePt t="27169" x="3024188" y="2803525"/>
          <p14:tracePt t="27176" x="3048000" y="2809875"/>
          <p14:tracePt t="27185" x="3078163" y="2827338"/>
          <p14:tracePt t="27192" x="3136900" y="2851150"/>
          <p14:tracePt t="27200" x="3208338" y="2887663"/>
          <p14:tracePt t="27208" x="3298825" y="2941638"/>
          <p14:tracePt t="27216" x="3398838" y="2994025"/>
          <p14:tracePt t="27224" x="3530600" y="3071813"/>
          <p14:tracePt t="27232" x="3667125" y="3149600"/>
          <p14:tracePt t="27240" x="3792538" y="3214688"/>
          <p14:tracePt t="27248" x="3970338" y="3322638"/>
          <p14:tracePt t="27256" x="4156075" y="3422650"/>
          <p14:tracePt t="27264" x="4316413" y="3517900"/>
          <p14:tracePt t="27272" x="4554538" y="3667125"/>
          <p14:tracePt t="27280" x="4786313" y="3792538"/>
          <p14:tracePt t="27288" x="5030788" y="3952875"/>
          <p14:tracePt t="27296" x="5251450" y="4089400"/>
          <p14:tracePt t="27304" x="5465763" y="4208463"/>
          <p14:tracePt t="27312" x="5626100" y="4298950"/>
          <p14:tracePt t="27320" x="5745163" y="4364038"/>
          <p14:tracePt t="27328" x="5851525" y="4435475"/>
          <p14:tracePt t="27337" x="5946775" y="4494213"/>
          <p14:tracePt t="27344" x="6030913" y="4548188"/>
          <p14:tracePt t="27353" x="6102350" y="4595813"/>
          <p14:tracePt t="27360" x="6156325" y="4625975"/>
          <p14:tracePt t="27370" x="6180138" y="4643438"/>
          <p14:tracePt t="27376" x="6203950" y="4649788"/>
          <p14:tracePt t="27386" x="6215063" y="4660900"/>
          <p14:tracePt t="27392" x="6221413" y="4667250"/>
          <p14:tracePt t="27403" x="6227763" y="4667250"/>
          <p14:tracePt t="27416" x="6227763" y="4673600"/>
          <p14:tracePt t="27432" x="6232525" y="4679950"/>
          <p14:tracePt t="27440" x="6232525" y="4684713"/>
          <p14:tracePt t="27448" x="6232525" y="4691063"/>
          <p14:tracePt t="27464" x="6232525" y="4697413"/>
          <p14:tracePt t="27472" x="6238875" y="4714875"/>
          <p14:tracePt t="27480" x="6256338" y="4738688"/>
          <p14:tracePt t="27488" x="6275388" y="4762500"/>
          <p14:tracePt t="27496" x="6303963" y="4810125"/>
          <p14:tracePt t="27504" x="6346825" y="4851400"/>
          <p14:tracePt t="27512" x="6381750" y="4894263"/>
          <p14:tracePt t="27520" x="6423025" y="4946650"/>
          <p14:tracePt t="27528" x="6470650" y="5000625"/>
          <p14:tracePt t="27536" x="6524625" y="5048250"/>
          <p14:tracePt t="27544" x="6584950" y="5108575"/>
          <p14:tracePt t="27552" x="6667500" y="5167313"/>
          <p14:tracePt t="27560" x="6762750" y="5221288"/>
          <p14:tracePt t="27569" x="6888163" y="5280025"/>
          <p14:tracePt t="27576" x="7007225" y="5334000"/>
          <p14:tracePt t="27585" x="7132638" y="5381625"/>
          <p14:tracePt t="27592" x="7269163" y="5418138"/>
          <p14:tracePt t="27600" x="7388225" y="5435600"/>
          <p14:tracePt t="27608" x="7489825" y="5446713"/>
          <p14:tracePt t="27616" x="7602538" y="5470525"/>
          <p14:tracePt t="27624" x="7697788" y="5489575"/>
          <p14:tracePt t="27632" x="7799388" y="5513388"/>
          <p14:tracePt t="27640" x="7905750" y="5541963"/>
          <p14:tracePt t="27648" x="7994650" y="5565775"/>
          <p14:tracePt t="27656" x="8072438" y="5578475"/>
          <p14:tracePt t="27664" x="8150225" y="5595938"/>
          <p14:tracePt t="27672" x="8228013" y="5608638"/>
          <p14:tracePt t="27680" x="8299450" y="5619750"/>
          <p14:tracePt t="27688" x="8370888" y="5632450"/>
          <p14:tracePt t="27696" x="8423275" y="5637213"/>
          <p14:tracePt t="27704" x="8470900" y="5643563"/>
          <p14:tracePt t="27712" x="8537575" y="5643563"/>
          <p14:tracePt t="27720" x="8596313" y="5643563"/>
          <p14:tracePt t="27728" x="8661400" y="5643563"/>
          <p14:tracePt t="27737" x="8721725" y="5643563"/>
          <p14:tracePt t="27744" x="8786813" y="5643563"/>
          <p14:tracePt t="27754" x="8858250" y="5637213"/>
          <p14:tracePt t="27760" x="8923338" y="5632450"/>
          <p14:tracePt t="27770" x="9001125" y="5632450"/>
          <p14:tracePt t="27776" x="9078913" y="5632450"/>
          <p14:tracePt t="27786" x="9156700" y="5632450"/>
          <p14:tracePt t="27792" x="9228138" y="5632450"/>
          <p14:tracePt t="27803" x="9286875" y="5632450"/>
          <p14:tracePt t="27808" x="9347200" y="5632450"/>
          <p14:tracePt t="27820" x="9399588" y="5632450"/>
          <p14:tracePt t="27824" x="9459913" y="5632450"/>
          <p14:tracePt t="27836" x="9513888" y="5632450"/>
          <p14:tracePt t="27840" x="9561513" y="5632450"/>
          <p14:tracePt t="27853" x="9609138" y="5632450"/>
          <p14:tracePt t="27856" x="9644063" y="5632450"/>
          <p14:tracePt t="27870" x="9680575" y="5632450"/>
          <p14:tracePt t="27873" x="9709150" y="5632450"/>
          <p14:tracePt t="27886" x="9728200" y="5632450"/>
          <p14:tracePt t="27889" x="9732963" y="5632450"/>
          <p14:tracePt t="27903" x="9739313" y="5626100"/>
          <p14:tracePt t="27936" x="9739313" y="5619750"/>
          <p14:tracePt t="28000" x="9756775" y="5619750"/>
          <p14:tracePt t="28008" x="9780588" y="5619750"/>
          <p14:tracePt t="28016" x="9804400" y="5619750"/>
          <p14:tracePt t="28024" x="9817100" y="5619750"/>
          <p14:tracePt t="28032" x="9834563" y="5613400"/>
          <p14:tracePt t="28040" x="9847263" y="5613400"/>
          <p14:tracePt t="28048" x="9858375" y="5613400"/>
          <p14:tracePt t="28056" x="9871075" y="5613400"/>
          <p14:tracePt t="28064" x="9875838" y="5613400"/>
          <p14:tracePt t="28072" x="9882188" y="5613400"/>
          <p14:tracePt t="28080" x="9888538" y="5613400"/>
          <p14:tracePt t="28088" x="9899650" y="5613400"/>
          <p14:tracePt t="28096" x="9918700" y="5602288"/>
          <p14:tracePt t="28104" x="9936163" y="5595938"/>
          <p14:tracePt t="28112" x="9953625" y="5578475"/>
          <p14:tracePt t="28120" x="9977438" y="5561013"/>
          <p14:tracePt t="28128" x="10007600" y="5537200"/>
          <p14:tracePt t="28137" x="10042525" y="5500688"/>
          <p14:tracePt t="28144" x="10061575" y="5476875"/>
          <p14:tracePt t="28153" x="10079038" y="5441950"/>
          <p14:tracePt t="28160" x="10090150" y="5405438"/>
          <p14:tracePt t="28170" x="10102850" y="5364163"/>
          <p14:tracePt t="28176" x="10102850" y="5334000"/>
          <p14:tracePt t="28186" x="10109200" y="5299075"/>
          <p14:tracePt t="28192" x="10109200" y="5251450"/>
          <p14:tracePt t="28203" x="10109200" y="5203825"/>
          <p14:tracePt t="28208" x="10109200" y="5156200"/>
          <p14:tracePt t="28220" x="10109200" y="5102225"/>
          <p14:tracePt t="28224" x="10109200" y="5054600"/>
          <p14:tracePt t="28237" x="10109200" y="5006975"/>
          <p14:tracePt t="28240" x="10109200" y="4959350"/>
          <p14:tracePt t="28253" x="10109200" y="4911725"/>
          <p14:tracePt t="28256" x="10109200" y="4864100"/>
          <p14:tracePt t="28270" x="10102850" y="4822825"/>
          <p14:tracePt t="28273" x="10090150" y="4779963"/>
          <p14:tracePt t="28287" x="10079038" y="4745038"/>
          <p14:tracePt t="28291" x="10072688" y="4708525"/>
          <p14:tracePt t="28303" x="10048875" y="4660900"/>
          <p14:tracePt t="28306" x="10031413" y="4613275"/>
          <p14:tracePt t="28320" x="10007600" y="4572000"/>
          <p14:tracePt t="28321" x="9983788" y="4537075"/>
          <p14:tracePt t="28328" x="9966325" y="4494213"/>
          <p14:tracePt t="28336" x="9929813" y="4446588"/>
          <p14:tracePt t="28344" x="9906000" y="4411663"/>
          <p14:tracePt t="28354" x="9882188" y="4375150"/>
          <p14:tracePt t="28360" x="9864725" y="4340225"/>
          <p14:tracePt t="28370" x="9840913" y="4303713"/>
          <p14:tracePt t="28376" x="9823450" y="4268788"/>
          <p14:tracePt t="28387" x="9804400" y="4232275"/>
          <p14:tracePt t="28392" x="9793288" y="4208463"/>
          <p14:tracePt t="28403" x="9769475" y="4173538"/>
          <p14:tracePt t="28408" x="9756775" y="4143375"/>
          <p14:tracePt t="28420" x="9739313" y="4113213"/>
          <p14:tracePt t="28424" x="9728200" y="4095750"/>
          <p14:tracePt t="28436" x="9709150" y="4060825"/>
          <p14:tracePt t="28440" x="9691688" y="4041775"/>
          <p14:tracePt t="28453" x="9674225" y="4013200"/>
          <p14:tracePt t="28456" x="9650413" y="3989388"/>
          <p14:tracePt t="28470" x="9632950" y="3965575"/>
          <p14:tracePt t="28473" x="9602788" y="3935413"/>
          <p14:tracePt t="28486" x="9578975" y="3917950"/>
          <p14:tracePt t="28489" x="9548813" y="3898900"/>
          <p14:tracePt t="28503" x="9531350" y="3881438"/>
          <p14:tracePt t="28506" x="9490075" y="3857625"/>
          <p14:tracePt t="28520" x="9459913" y="3840163"/>
          <p14:tracePt t="28521" x="9418638" y="3827463"/>
          <p14:tracePt t="28528" x="9364663" y="3803650"/>
          <p14:tracePt t="28537" x="9317038" y="3792538"/>
          <p14:tracePt t="28544" x="9269413" y="3775075"/>
          <p14:tracePt t="28553" x="9215438" y="3768725"/>
          <p14:tracePt t="28560" x="9167813" y="3756025"/>
          <p14:tracePt t="28570" x="9126538" y="3744913"/>
          <p14:tracePt t="28576" x="9085263" y="3732213"/>
          <p14:tracePt t="28586" x="9037638" y="3727450"/>
          <p14:tracePt t="28592" x="8990013" y="3727450"/>
          <p14:tracePt t="28603" x="8942388" y="3727450"/>
          <p14:tracePt t="28608" x="8899525" y="3727450"/>
          <p14:tracePt t="28620" x="8870950" y="3727450"/>
          <p14:tracePt t="28624" x="8823325" y="3727450"/>
          <p14:tracePt t="28636" x="8775700" y="3727450"/>
          <p14:tracePt t="28640" x="8732838" y="3727450"/>
          <p14:tracePt t="28654" x="8691563" y="3732213"/>
          <p14:tracePt t="28657" x="8656638" y="3738563"/>
          <p14:tracePt t="28670" x="8620125" y="3744913"/>
          <p14:tracePt t="28673" x="8585200" y="3762375"/>
          <p14:tracePt t="28687" x="8555038" y="3775075"/>
          <p14:tracePt t="28690" x="8537575" y="3779838"/>
          <p14:tracePt t="28703" x="8518525" y="3792538"/>
          <p14:tracePt t="28706" x="8494713" y="3803650"/>
          <p14:tracePt t="28720" x="8453438" y="3840163"/>
          <p14:tracePt t="28728" x="8442325" y="3851275"/>
          <p14:tracePt t="28737" x="8418513" y="3870325"/>
          <p14:tracePt t="28744" x="8405813" y="3898900"/>
          <p14:tracePt t="28754" x="8388350" y="3929063"/>
          <p14:tracePt t="28760" x="8375650" y="3959225"/>
          <p14:tracePt t="28770" x="8347075" y="4006850"/>
          <p14:tracePt t="28776" x="8328025" y="4054475"/>
          <p14:tracePt t="28786" x="8304213" y="4102100"/>
          <p14:tracePt t="28792" x="8280400" y="4160838"/>
          <p14:tracePt t="28803" x="8262938" y="4214813"/>
          <p14:tracePt t="28808" x="8245475" y="4268788"/>
          <p14:tracePt t="28820" x="8228013" y="4322763"/>
          <p14:tracePt t="28824" x="8204200" y="4375150"/>
          <p14:tracePt t="28836" x="8180388" y="4429125"/>
          <p14:tracePt t="28840" x="8161338" y="4470400"/>
          <p14:tracePt t="28853" x="8143875" y="4530725"/>
          <p14:tracePt t="28857" x="8132763" y="4584700"/>
          <p14:tracePt t="28870" x="8120063" y="4643438"/>
          <p14:tracePt t="28873" x="8113713" y="4721225"/>
          <p14:tracePt t="28886" x="8113713" y="4792663"/>
          <p14:tracePt t="28889" x="8113713" y="4870450"/>
          <p14:tracePt t="28903" x="8113713" y="4946650"/>
          <p14:tracePt t="28906" x="8113713" y="5018088"/>
          <p14:tracePt t="28920" x="8113713" y="5113338"/>
          <p14:tracePt t="28928" x="8113713" y="5156200"/>
          <p14:tracePt t="28937" x="8126413" y="5191125"/>
          <p14:tracePt t="28944" x="8132763" y="5227638"/>
          <p14:tracePt t="28953" x="8150225" y="5262563"/>
          <p14:tracePt t="28960" x="8167688" y="5299075"/>
          <p14:tracePt t="28970" x="8185150" y="5334000"/>
          <p14:tracePt t="28976" x="8197850" y="5357813"/>
          <p14:tracePt t="28986" x="8221663" y="5381625"/>
          <p14:tracePt t="28992" x="8239125" y="5418138"/>
          <p14:tracePt t="29003" x="8262938" y="5446713"/>
          <p14:tracePt t="29008" x="8280400" y="5470525"/>
          <p14:tracePt t="29020" x="8310563" y="5513388"/>
          <p14:tracePt t="29024" x="8334375" y="5548313"/>
          <p14:tracePt t="29037" x="8358188" y="5584825"/>
          <p14:tracePt t="29040" x="8394700" y="5626100"/>
          <p14:tracePt t="29053" x="8429625" y="5667375"/>
          <p14:tracePt t="29057" x="8466138" y="5703888"/>
          <p14:tracePt t="29070" x="8513763" y="5732463"/>
          <p14:tracePt t="29073" x="8548688" y="5751513"/>
          <p14:tracePt t="29086" x="8589963" y="5756275"/>
          <p14:tracePt t="29090" x="8637588" y="5775325"/>
          <p14:tracePt t="29103" x="8685213" y="5775325"/>
          <p14:tracePt t="29106" x="8745538" y="5775325"/>
          <p14:tracePt t="29120" x="8864600" y="5792788"/>
          <p14:tracePt t="29128" x="8942388" y="5803900"/>
          <p14:tracePt t="29137" x="9024938" y="5816600"/>
          <p14:tracePt t="29144" x="9126538" y="5827713"/>
          <p14:tracePt t="29154" x="9215438" y="5846763"/>
          <p14:tracePt t="29160" x="9304338" y="5851525"/>
          <p14:tracePt t="29170" x="9394825" y="5851525"/>
          <p14:tracePt t="29176" x="9471025" y="5851525"/>
          <p14:tracePt t="29187" x="9548813" y="5851525"/>
          <p14:tracePt t="29192" x="9632950" y="5851525"/>
          <p14:tracePt t="29203" x="9704388" y="5851525"/>
          <p14:tracePt t="29208" x="9769475" y="5851525"/>
          <p14:tracePt t="29220" x="9823450" y="5851525"/>
          <p14:tracePt t="29224" x="9847263" y="5851525"/>
          <p14:tracePt t="29236" x="9882188" y="5840413"/>
          <p14:tracePt t="29240" x="9899650" y="5840413"/>
          <p14:tracePt t="29254" x="9918700" y="5822950"/>
          <p14:tracePt t="29257" x="9929813" y="5816600"/>
          <p14:tracePt t="29270" x="9942513" y="5799138"/>
          <p14:tracePt t="29274" x="9942513" y="5775325"/>
          <p14:tracePt t="29287" x="9953625" y="5745163"/>
          <p14:tracePt t="29291" x="9953625" y="5732463"/>
          <p14:tracePt t="29304" x="9959975" y="5697538"/>
          <p14:tracePt t="29304" x="9966325" y="5661025"/>
          <p14:tracePt t="29312" x="9977438" y="5619750"/>
          <p14:tracePt t="29320" x="9990138" y="5572125"/>
          <p14:tracePt t="29328" x="10013950" y="5524500"/>
          <p14:tracePt t="29337" x="10042525" y="5470525"/>
          <p14:tracePt t="29344" x="10072688" y="5418138"/>
          <p14:tracePt t="29354" x="10102850" y="5357813"/>
          <p14:tracePt t="29360" x="10126663" y="5303838"/>
          <p14:tracePt t="29370" x="10156825" y="5232400"/>
          <p14:tracePt t="29376" x="10174288" y="5180013"/>
          <p14:tracePt t="29387" x="10191750" y="5108575"/>
          <p14:tracePt t="29392" x="10198100" y="5048250"/>
          <p14:tracePt t="29403" x="10204450" y="4976813"/>
          <p14:tracePt t="29408" x="10215563" y="4905375"/>
          <p14:tracePt t="29420" x="10215563" y="4833938"/>
          <p14:tracePt t="29424" x="10215563" y="4775200"/>
          <p14:tracePt t="29436" x="10215563" y="4721225"/>
          <p14:tracePt t="29440" x="10215563" y="4673600"/>
          <p14:tracePt t="29453" x="10215563" y="4632325"/>
          <p14:tracePt t="29456" x="10209213" y="4595813"/>
          <p14:tracePt t="29470" x="10191750" y="4560888"/>
          <p14:tracePt t="29473" x="10167938" y="4518025"/>
          <p14:tracePt t="29487" x="10150475" y="4483100"/>
          <p14:tracePt t="29490" x="10120313" y="4452938"/>
          <p14:tracePt t="29504" x="10085388" y="4418013"/>
          <p14:tracePt t="29504" x="10066338" y="4375150"/>
          <p14:tracePt t="29512" x="10037763" y="4340225"/>
          <p14:tracePt t="29520" x="10007600" y="4303713"/>
          <p14:tracePt t="29528" x="9971088" y="4262438"/>
          <p14:tracePt t="29537" x="9936163" y="4214813"/>
          <p14:tracePt t="29544" x="9888538" y="4167188"/>
          <p14:tracePt t="29553" x="9858375" y="4125913"/>
          <p14:tracePt t="29560" x="9810750" y="4078288"/>
          <p14:tracePt t="29571" x="9786938" y="4048125"/>
          <p14:tracePt t="29576" x="9756775" y="4006850"/>
          <p14:tracePt t="29587" x="9721850" y="3970338"/>
          <p14:tracePt t="29592" x="9704388" y="3946525"/>
          <p14:tracePt t="29603" x="9674225" y="3917950"/>
          <p14:tracePt t="29608" x="9632950" y="3894138"/>
          <p14:tracePt t="29620" x="9602788" y="3875088"/>
          <p14:tracePt t="29624" x="9566275" y="3857625"/>
          <p14:tracePt t="29637" x="9531350" y="3840163"/>
          <p14:tracePt t="29640" x="9507538" y="3833813"/>
          <p14:tracePt t="29653" x="9483725" y="3822700"/>
          <p14:tracePt t="29657" x="9442450" y="3822700"/>
          <p14:tracePt t="29670" x="9399588" y="3822700"/>
          <p14:tracePt t="29673" x="9358313" y="3822700"/>
          <p14:tracePt t="29687" x="9323388" y="3822700"/>
          <p14:tracePt t="29689" x="9275763" y="3822700"/>
          <p14:tracePt t="29704" x="9239250" y="3822700"/>
          <p14:tracePt t="29704" x="9209088" y="3822700"/>
          <p14:tracePt t="29712" x="9180513" y="3833813"/>
          <p14:tracePt t="29720" x="9144000" y="3833813"/>
          <p14:tracePt t="29728" x="9113838" y="3833813"/>
          <p14:tracePt t="29737" x="9085263" y="3840163"/>
          <p14:tracePt t="29744" x="9055100" y="3846513"/>
          <p14:tracePt t="29754" x="9031288" y="3851275"/>
          <p14:tracePt t="29760" x="9007475" y="3857625"/>
          <p14:tracePt t="29770" x="8983663" y="3870325"/>
          <p14:tracePt t="29776" x="8970963" y="3870325"/>
          <p14:tracePt t="29787" x="8936038" y="3881438"/>
          <p14:tracePt t="29792" x="8905875" y="3898900"/>
          <p14:tracePt t="29804" x="8870950" y="3911600"/>
          <p14:tracePt t="29808" x="8851900" y="3929063"/>
          <p14:tracePt t="29820" x="8816975" y="3959225"/>
          <p14:tracePt t="29824" x="8786813" y="3989388"/>
          <p14:tracePt t="29837" x="8763000" y="4006850"/>
          <p14:tracePt t="29840" x="8732838" y="4048125"/>
          <p14:tracePt t="29853" x="8715375" y="4078288"/>
          <p14:tracePt t="29857" x="8685213" y="4119563"/>
          <p14:tracePt t="29870" x="8680450" y="4137025"/>
          <p14:tracePt t="29874" x="8656638" y="4179888"/>
          <p14:tracePt t="29887" x="8637588" y="4221163"/>
          <p14:tracePt t="29889" x="8613775" y="4256088"/>
          <p14:tracePt t="29904" x="8596313" y="4298950"/>
          <p14:tracePt t="29904" x="8578850" y="4340225"/>
          <p14:tracePt t="29912" x="8561388" y="4375150"/>
          <p14:tracePt t="29920" x="8542338" y="4418013"/>
          <p14:tracePt t="29928" x="8524875" y="4452938"/>
          <p14:tracePt t="29937" x="8513763" y="4500563"/>
          <p14:tracePt t="29944" x="8501063" y="4541838"/>
          <p14:tracePt t="29953" x="8483600" y="4584700"/>
          <p14:tracePt t="29960" x="8477250" y="4625975"/>
          <p14:tracePt t="29970" x="8477250" y="4667250"/>
          <p14:tracePt t="29976" x="8470900" y="4714875"/>
          <p14:tracePt t="29987" x="8459788" y="4762500"/>
          <p14:tracePt t="29992" x="8459788" y="4786313"/>
          <p14:tracePt t="30004" x="8459788" y="4816475"/>
          <p14:tracePt t="30008" x="8459788" y="4851400"/>
          <p14:tracePt t="30020" x="8459788" y="4875213"/>
          <p14:tracePt t="30024" x="8453438" y="4911725"/>
          <p14:tracePt t="30037" x="8447088" y="4946650"/>
          <p14:tracePt t="30040" x="8442325" y="4970463"/>
          <p14:tracePt t="30054" x="8442325" y="4989513"/>
          <p14:tracePt t="30056" x="8435975" y="5013325"/>
          <p14:tracePt t="30071" x="8435975" y="5024438"/>
          <p14:tracePt t="30073" x="8435975" y="5037138"/>
          <p14:tracePt t="30087" x="8429625" y="5054600"/>
          <p14:tracePt t="30090" x="8429625" y="5072063"/>
          <p14:tracePt t="30104" x="8429625" y="5089525"/>
          <p14:tracePt t="30105" x="8429625" y="5119688"/>
          <p14:tracePt t="30112" x="8429625" y="5143500"/>
          <p14:tracePt t="30121" x="8429625" y="5160963"/>
          <p14:tracePt t="30128" x="8429625" y="5184775"/>
          <p14:tracePt t="30137" x="8429625" y="5208588"/>
          <p14:tracePt t="30144" x="8429625" y="5227638"/>
          <p14:tracePt t="30154" x="8429625" y="5251450"/>
          <p14:tracePt t="30160" x="8429625" y="5268913"/>
          <p14:tracePt t="30171" x="8435975" y="5286375"/>
          <p14:tracePt t="30176" x="8442325" y="5303838"/>
          <p14:tracePt t="30187" x="8442325" y="5322888"/>
          <p14:tracePt t="30192" x="8447088" y="5346700"/>
          <p14:tracePt t="30204" x="8459788" y="5364163"/>
          <p14:tracePt t="30208" x="8466138" y="5381625"/>
          <p14:tracePt t="30220" x="8477250" y="5405438"/>
          <p14:tracePt t="30224" x="8489950" y="5418138"/>
          <p14:tracePt t="30237" x="8501063" y="5435600"/>
          <p14:tracePt t="30240" x="8524875" y="5459413"/>
          <p14:tracePt t="30254" x="8542338" y="5476875"/>
          <p14:tracePt t="30257" x="8566150" y="5500688"/>
          <p14:tracePt t="30270" x="8585200" y="5513388"/>
          <p14:tracePt t="30274" x="8596313" y="5524500"/>
          <p14:tracePt t="30288" x="8626475" y="5541963"/>
          <p14:tracePt t="30289" x="8637588" y="5554663"/>
          <p14:tracePt t="30296" x="8656638" y="5561013"/>
          <p14:tracePt t="30304" x="8674100" y="5572125"/>
          <p14:tracePt t="30312" x="8691563" y="5578475"/>
          <p14:tracePt t="30321" x="8704263" y="5589588"/>
          <p14:tracePt t="30328" x="8728075" y="5602288"/>
          <p14:tracePt t="30337" x="8763000" y="5619750"/>
          <p14:tracePt t="30344" x="8786813" y="5632450"/>
          <p14:tracePt t="30354" x="8828088" y="5643563"/>
          <p14:tracePt t="30360" x="8851900" y="5656263"/>
          <p14:tracePt t="30371" x="8882063" y="5667375"/>
          <p14:tracePt t="30376" x="8918575" y="5680075"/>
          <p14:tracePt t="30387" x="8953500" y="5684838"/>
          <p14:tracePt t="30392" x="8994775" y="5703888"/>
          <p14:tracePt t="30404" x="9031288" y="5708650"/>
          <p14:tracePt t="30408" x="9066213" y="5721350"/>
          <p14:tracePt t="30421" x="9096375" y="5727700"/>
          <p14:tracePt t="30424" x="9132888" y="5738813"/>
          <p14:tracePt t="30437" x="9161463" y="5751513"/>
          <p14:tracePt t="30440" x="9197975" y="5756275"/>
          <p14:tracePt t="30454" x="9221788" y="5768975"/>
          <p14:tracePt t="30457" x="9251950" y="5775325"/>
          <p14:tracePt t="30470" x="9269413" y="5780088"/>
          <p14:tracePt t="30474" x="9299575" y="5792788"/>
          <p14:tracePt t="30487" x="9340850" y="5803900"/>
          <p14:tracePt t="30490" x="9382125" y="5816600"/>
          <p14:tracePt t="30504" x="9429750" y="5827713"/>
          <p14:tracePt t="30505" x="9477375" y="5827713"/>
          <p14:tracePt t="30512" x="9513888" y="5834063"/>
          <p14:tracePt t="30521" x="9555163" y="5840413"/>
          <p14:tracePt t="30528" x="9590088" y="5846763"/>
          <p14:tracePt t="30537" x="9620250" y="5846763"/>
          <p14:tracePt t="30544" x="9644063" y="5846763"/>
          <p14:tracePt t="30554" x="9674225" y="5846763"/>
          <p14:tracePt t="30560" x="9691688" y="5846763"/>
          <p14:tracePt t="30571" x="9698038" y="5846763"/>
          <p14:tracePt t="30576" x="9709150" y="5851525"/>
          <p14:tracePt t="30640" x="9715500" y="5851525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CADF6AB-711A-5D7F-BE10-D85A9D4834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156" t="33717" r="19854" b="31953"/>
          <a:stretch/>
        </p:blipFill>
        <p:spPr>
          <a:xfrm>
            <a:off x="872358" y="372189"/>
            <a:ext cx="7178566" cy="59117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6DEC1E-045E-ECB6-2F4F-1BF892D213E8}"/>
              </a:ext>
            </a:extLst>
          </p:cNvPr>
          <p:cNvSpPr txBox="1"/>
          <p:nvPr/>
        </p:nvSpPr>
        <p:spPr>
          <a:xfrm rot="5400000">
            <a:off x="8615855" y="2711698"/>
            <a:ext cx="4924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Acta </a:t>
            </a:r>
            <a:r>
              <a:rPr lang="en-GB" dirty="0" err="1"/>
              <a:t>Metallurgica</a:t>
            </a:r>
            <a:r>
              <a:rPr lang="en-GB" dirty="0"/>
              <a:t>, Vol. 33, 1985, pp. 1271-1283</a:t>
            </a:r>
            <a:br>
              <a:rPr lang="en-GB" dirty="0"/>
            </a:br>
            <a:r>
              <a:rPr lang="en-GB" dirty="0"/>
              <a:t>H.K.D.H. </a:t>
            </a:r>
            <a:r>
              <a:rPr lang="en-GB" dirty="0" err="1"/>
              <a:t>Bhadeshia</a:t>
            </a:r>
            <a:r>
              <a:rPr lang="en-GB" dirty="0"/>
              <a:t>, L.-E. </a:t>
            </a:r>
            <a:r>
              <a:rPr lang="en-GB" dirty="0" err="1"/>
              <a:t>Svensson</a:t>
            </a:r>
            <a:r>
              <a:rPr lang="en-GB" dirty="0"/>
              <a:t> and B. </a:t>
            </a:r>
            <a:r>
              <a:rPr lang="en-GB" dirty="0" err="1"/>
              <a:t>Gretoft</a:t>
            </a:r>
            <a:r>
              <a:rPr lang="en-GB" dirty="0"/>
              <a:t> 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FCF8CF-0909-CBBE-BDC9-D5422FD34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7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749"/>
    </mc:Choice>
    <mc:Fallback>
      <p:transition spd="slow" advTm="115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65" x="9745663" y="5851525"/>
          <p14:tracePt t="1167" x="9763125" y="5846763"/>
          <p14:tracePt t="1181" x="9769475" y="5840413"/>
          <p14:tracePt t="1182" x="9769475" y="5834063"/>
          <p14:tracePt t="1189" x="9775825" y="5816600"/>
          <p14:tracePt t="1198" x="9780588" y="5799138"/>
          <p14:tracePt t="1205" x="9786938" y="5768975"/>
          <p14:tracePt t="1214" x="9799638" y="5738813"/>
          <p14:tracePt t="1221" x="9823450" y="5684838"/>
          <p14:tracePt t="1231" x="9847263" y="5649913"/>
          <p14:tracePt t="1237" x="9864725" y="5619750"/>
          <p14:tracePt t="1248" x="9888538" y="5595938"/>
          <p14:tracePt t="1253" x="9912350" y="5584825"/>
          <p14:tracePt t="1264" x="9923463" y="5584825"/>
          <p14:tracePt t="1269" x="9929813" y="5584825"/>
          <p14:tracePt t="1281" x="9936163" y="5578475"/>
          <p14:tracePt t="1293" x="9953625" y="5572125"/>
          <p14:tracePt t="1301" x="9990138" y="5561013"/>
          <p14:tracePt t="1309" x="10018713" y="5548313"/>
          <p14:tracePt t="1317" x="10066338" y="5530850"/>
          <p14:tracePt t="1325" x="10113963" y="5500688"/>
          <p14:tracePt t="1333" x="10156825" y="5465763"/>
          <p14:tracePt t="1342" x="10204450" y="5429250"/>
          <p14:tracePt t="1349" x="10228263" y="5399088"/>
          <p14:tracePt t="1357" x="10245725" y="5364163"/>
          <p14:tracePt t="1366" x="10252075" y="5327650"/>
          <p14:tracePt t="1373" x="10252075" y="5299075"/>
          <p14:tracePt t="1382" x="10239375" y="5275263"/>
          <p14:tracePt t="1389" x="10209213" y="5251450"/>
          <p14:tracePt t="1701" x="10215563" y="5251450"/>
          <p14:tracePt t="1717" x="10215563" y="5245100"/>
          <p14:tracePt t="1741" x="10228263" y="5227638"/>
          <p14:tracePt t="1749" x="10233025" y="5208588"/>
          <p14:tracePt t="1757" x="10245725" y="5191125"/>
          <p14:tracePt t="1765" x="10252075" y="5173663"/>
          <p14:tracePt t="1773" x="10269538" y="5143500"/>
          <p14:tracePt t="1782" x="10287000" y="5119688"/>
          <p14:tracePt t="1789" x="10299700" y="5089525"/>
          <p14:tracePt t="1797" x="10304463" y="5037138"/>
          <p14:tracePt t="1805" x="10317163" y="4965700"/>
          <p14:tracePt t="1814" x="10317163" y="4881563"/>
          <p14:tracePt t="1821" x="10317163" y="4786313"/>
          <p14:tracePt t="1830" x="10317163" y="4679950"/>
          <p14:tracePt t="1837" x="10304463" y="4548188"/>
          <p14:tracePt t="1845" x="10287000" y="4418013"/>
          <p14:tracePt t="1853" x="10287000" y="4256088"/>
          <p14:tracePt t="1861" x="10287000" y="4054475"/>
          <p14:tracePt t="1869" x="10287000" y="3803650"/>
          <p14:tracePt t="1877" x="10299700" y="3560763"/>
          <p14:tracePt t="1885" x="10317163" y="3327400"/>
          <p14:tracePt t="1894" x="10323513" y="3155950"/>
          <p14:tracePt t="1901" x="10340975" y="2976563"/>
          <p14:tracePt t="1910" x="10340975" y="2840038"/>
          <p14:tracePt t="1918" x="10347325" y="2720975"/>
          <p14:tracePt t="1926" x="10358438" y="2601913"/>
          <p14:tracePt t="1933" x="10375900" y="2493963"/>
          <p14:tracePt t="1943" x="10388600" y="2411413"/>
          <p14:tracePt t="1949" x="10406063" y="2316163"/>
          <p14:tracePt t="1959" x="10429875" y="2238375"/>
          <p14:tracePt t="1966" x="10453688" y="2179638"/>
          <p14:tracePt t="1976" x="10477500" y="2132013"/>
          <p14:tracePt t="1981" x="10507663" y="2078038"/>
          <p14:tracePt t="1993" x="10537825" y="2024063"/>
          <p14:tracePt t="1998" x="10555288" y="1982788"/>
          <p14:tracePt t="2009" x="10572750" y="1935163"/>
          <p14:tracePt t="2014" x="10590213" y="1893888"/>
          <p14:tracePt t="2026" x="10596563" y="1846263"/>
          <p14:tracePt t="2031" x="10614025" y="1803400"/>
          <p14:tracePt t="2043" x="10620375" y="1762125"/>
          <p14:tracePt t="2047" x="10620375" y="1738313"/>
          <p14:tracePt t="2059" x="10620375" y="1703388"/>
          <p14:tracePt t="2064" x="10633075" y="1679575"/>
          <p14:tracePt t="2076" x="10644188" y="1643063"/>
          <p14:tracePt t="2081" x="10656888" y="1608138"/>
          <p14:tracePt t="2093" x="10668000" y="1565275"/>
          <p14:tracePt t="2094" x="10680700" y="1517650"/>
          <p14:tracePt t="2101" x="10691813" y="1470025"/>
          <p14:tracePt t="2110" x="10715625" y="1411288"/>
          <p14:tracePt t="2117" x="10733088" y="1350963"/>
          <p14:tracePt t="2126" x="10745788" y="1292225"/>
          <p14:tracePt t="2133" x="10769600" y="1231900"/>
          <p14:tracePt t="2142" x="10787063" y="1166813"/>
          <p14:tracePt t="2149" x="10817225" y="1095375"/>
          <p14:tracePt t="2159" x="10852150" y="1030288"/>
          <p14:tracePt t="2172" x="10888663" y="976313"/>
          <p14:tracePt t="2178" x="10918825" y="922338"/>
          <p14:tracePt t="2181" x="10936288" y="887413"/>
          <p14:tracePt t="2193" x="10953750" y="863600"/>
          <p14:tracePt t="2198" x="10953750" y="857250"/>
          <p14:tracePt t="2210" x="10953750" y="850900"/>
          <p14:tracePt t="2278" x="10960100" y="850900"/>
          <p14:tracePt t="2285" x="10966450" y="839788"/>
          <p14:tracePt t="2293" x="10971213" y="839788"/>
          <p14:tracePt t="2309" x="10983913" y="839788"/>
          <p14:tracePt t="2317" x="10990263" y="839788"/>
          <p14:tracePt t="2326" x="11007725" y="839788"/>
          <p14:tracePt t="2333" x="11018838" y="846138"/>
          <p14:tracePt t="2342" x="11049000" y="893763"/>
          <p14:tracePt t="2349" x="11085513" y="958850"/>
          <p14:tracePt t="2357" x="11120438" y="1030288"/>
          <p14:tracePt t="2365" x="11156950" y="1125538"/>
          <p14:tracePt t="2373" x="11168063" y="1220788"/>
          <p14:tracePt t="2381" x="11209338" y="1333500"/>
          <p14:tracePt t="2389" x="11233150" y="1465263"/>
          <p14:tracePt t="2397" x="11245850" y="1577975"/>
          <p14:tracePt t="2405" x="11269663" y="1679575"/>
          <p14:tracePt t="2414" x="11276013" y="1779588"/>
          <p14:tracePt t="2421" x="11287125" y="1874838"/>
          <p14:tracePt t="2429" x="11287125" y="1976438"/>
          <p14:tracePt t="2437" x="11293475" y="2084388"/>
          <p14:tracePt t="2445" x="11293475" y="2184400"/>
          <p14:tracePt t="2453" x="11293475" y="2279650"/>
          <p14:tracePt t="2462" x="11293475" y="2398713"/>
          <p14:tracePt t="2469" x="11293475" y="2500313"/>
          <p14:tracePt t="2478" x="11293475" y="2613025"/>
          <p14:tracePt t="2485" x="11293475" y="2720975"/>
          <p14:tracePt t="2494" x="11317288" y="2840038"/>
          <p14:tracePt t="2501" x="11328400" y="2946400"/>
          <p14:tracePt t="2510" x="11341100" y="3036888"/>
          <p14:tracePt t="2517" x="11352213" y="3113088"/>
          <p14:tracePt t="2526" x="11358563" y="3179763"/>
          <p14:tracePt t="2533" x="11371263" y="3232150"/>
          <p14:tracePt t="2543" x="11376025" y="3268663"/>
          <p14:tracePt t="2549" x="11376025" y="3286125"/>
          <p14:tracePt t="2565" x="11376025" y="3292475"/>
          <p14:tracePt t="2590" x="11388725" y="3275013"/>
          <p14:tracePt t="2598" x="11399838" y="3244850"/>
          <p14:tracePt t="2605" x="11399838" y="3214688"/>
          <p14:tracePt t="2614" x="11399838" y="3173413"/>
          <p14:tracePt t="2621" x="11399838" y="3132138"/>
          <p14:tracePt t="2630" x="11399838" y="3084513"/>
          <p14:tracePt t="2637" x="11399838" y="3030538"/>
          <p14:tracePt t="2646" x="11399838" y="2959100"/>
          <p14:tracePt t="2654" x="11399838" y="2870200"/>
          <p14:tracePt t="2661" x="11399838" y="2774950"/>
          <p14:tracePt t="2669" x="11399838" y="2667000"/>
          <p14:tracePt t="2678" x="11399838" y="2530475"/>
          <p14:tracePt t="2685" x="11399838" y="2398713"/>
          <p14:tracePt t="2694" x="11399838" y="2279650"/>
          <p14:tracePt t="2701" x="11399838" y="2149475"/>
          <p14:tracePt t="2710" x="11399838" y="2017713"/>
          <p14:tracePt t="2717" x="11399838" y="1905000"/>
          <p14:tracePt t="2726" x="11430000" y="1792288"/>
          <p14:tracePt t="2733" x="11436350" y="1684338"/>
          <p14:tracePt t="2743" x="11447463" y="1584325"/>
          <p14:tracePt t="2749" x="11460163" y="1500188"/>
          <p14:tracePt t="2760" x="11460163" y="1417638"/>
          <p14:tracePt t="2765" x="11460163" y="1357313"/>
          <p14:tracePt t="2776" x="11460163" y="1303338"/>
          <p14:tracePt t="2781" x="11453813" y="1255713"/>
          <p14:tracePt t="2793" x="11447463" y="1227138"/>
          <p14:tracePt t="2797" x="11447463" y="1214438"/>
          <p14:tracePt t="2830" x="11442700" y="1208088"/>
          <p14:tracePt t="2837" x="11442700" y="1214438"/>
          <p14:tracePt t="2845" x="11436350" y="1238250"/>
          <p14:tracePt t="2853" x="11430000" y="1285875"/>
          <p14:tracePt t="2861" x="11430000" y="1350963"/>
          <p14:tracePt t="2869" x="11418888" y="1422400"/>
          <p14:tracePt t="2877" x="11406188" y="1512888"/>
          <p14:tracePt t="2885" x="11395075" y="1612900"/>
          <p14:tracePt t="2893" x="11371263" y="1720850"/>
          <p14:tracePt t="2901" x="11358563" y="1839913"/>
          <p14:tracePt t="2909" x="11334750" y="1965325"/>
          <p14:tracePt t="2917" x="11310938" y="2084388"/>
          <p14:tracePt t="2926" x="11299825" y="2214563"/>
          <p14:tracePt t="2933" x="11276013" y="2357438"/>
          <p14:tracePt t="2942" x="11245850" y="2560638"/>
          <p14:tracePt t="2949" x="11233150" y="2822575"/>
          <p14:tracePt t="2957" x="11222038" y="3084513"/>
          <p14:tracePt t="2966" x="11215688" y="3316288"/>
          <p14:tracePt t="2973" x="11215688" y="3578225"/>
          <p14:tracePt t="2982" x="11198225" y="3840163"/>
          <p14:tracePt t="2989" x="11180763" y="4030663"/>
          <p14:tracePt t="2998" x="11156950" y="4173538"/>
          <p14:tracePt t="3005" x="11137900" y="4292600"/>
          <p14:tracePt t="3014" x="11126788" y="4375150"/>
          <p14:tracePt t="3021" x="11120438" y="4441825"/>
          <p14:tracePt t="3031" x="11120438" y="4489450"/>
          <p14:tracePt t="3037" x="11114088" y="4518025"/>
          <p14:tracePt t="3053" x="11114088" y="4524375"/>
          <p14:tracePt t="3117" x="11114088" y="4500563"/>
          <p14:tracePt t="3126" x="11114088" y="4435475"/>
          <p14:tracePt t="3133" x="11114088" y="4357688"/>
          <p14:tracePt t="3141" x="11114088" y="4256088"/>
          <p14:tracePt t="3149" x="11114088" y="4132263"/>
          <p14:tracePt t="3157" x="11114088" y="4006850"/>
          <p14:tracePt t="3165" x="11114088" y="3863975"/>
          <p14:tracePt t="3173" x="11090275" y="3703638"/>
          <p14:tracePt t="3181" x="11085513" y="3565525"/>
          <p14:tracePt t="3189" x="11072813" y="3411538"/>
          <p14:tracePt t="3197" x="11061700" y="3275013"/>
          <p14:tracePt t="3205" x="11061700" y="3155950"/>
          <p14:tracePt t="3214" x="11061700" y="3024188"/>
          <p14:tracePt t="3221" x="11061700" y="2894013"/>
          <p14:tracePt t="3229" x="11061700" y="2774950"/>
          <p14:tracePt t="3237" x="11061700" y="2667000"/>
          <p14:tracePt t="3245" x="11061700" y="2565400"/>
          <p14:tracePt t="3253" x="11061700" y="2482850"/>
          <p14:tracePt t="3261" x="11061700" y="2393950"/>
          <p14:tracePt t="3269" x="11061700" y="2333625"/>
          <p14:tracePt t="3278" x="11061700" y="2292350"/>
          <p14:tracePt t="3285" x="11061700" y="2279650"/>
          <p14:tracePt t="3294" x="11061700" y="2268538"/>
          <p14:tracePt t="3301" x="11061700" y="2262188"/>
          <p14:tracePt t="3341" x="11061700" y="2268538"/>
          <p14:tracePt t="3349" x="11061700" y="2316163"/>
          <p14:tracePt t="3357" x="11061700" y="2381250"/>
          <p14:tracePt t="3365" x="11061700" y="2452688"/>
          <p14:tracePt t="3374" x="11061700" y="2541588"/>
          <p14:tracePt t="3381" x="11049000" y="2643188"/>
          <p14:tracePt t="3389" x="11031538" y="2762250"/>
          <p14:tracePt t="3397" x="11007725" y="2874963"/>
          <p14:tracePt t="3405" x="10966450" y="2994025"/>
          <p14:tracePt t="3414" x="10936288" y="3108325"/>
          <p14:tracePt t="3421" x="10899775" y="3208338"/>
          <p14:tracePt t="3430" x="10875963" y="3298825"/>
          <p14:tracePt t="3437" x="10852150" y="3398838"/>
          <p14:tracePt t="3445" x="10834688" y="3476625"/>
          <p14:tracePt t="3453" x="10817225" y="3554413"/>
          <p14:tracePt t="3461" x="10804525" y="3619500"/>
          <p14:tracePt t="3469" x="10793413" y="3667125"/>
          <p14:tracePt t="3478" x="10793413" y="3708400"/>
          <p14:tracePt t="3485" x="10787063" y="3738563"/>
          <p14:tracePt t="3494" x="10787063" y="3756025"/>
          <p14:tracePt t="3501" x="10787063" y="3768725"/>
          <p14:tracePt t="4070" x="10787063" y="3775075"/>
          <p14:tracePt t="4077" x="10780713" y="3779838"/>
          <p14:tracePt t="4085" x="10775950" y="3779838"/>
          <p14:tracePt t="4093" x="10752138" y="3786188"/>
          <p14:tracePt t="4101" x="10745788" y="3786188"/>
          <p14:tracePt t="4110" x="10733088" y="3786188"/>
          <p14:tracePt t="4117" x="10728325" y="3786188"/>
          <p14:tracePt t="4126" x="10715625" y="3786188"/>
          <p14:tracePt t="4142" x="10709275" y="3786188"/>
          <p14:tracePt t="4149" x="10691813" y="3786188"/>
          <p14:tracePt t="4157" x="10674350" y="3792538"/>
          <p14:tracePt t="4165" x="10644188" y="3798888"/>
          <p14:tracePt t="4173" x="10596563" y="3816350"/>
          <p14:tracePt t="4181" x="10531475" y="3827463"/>
          <p14:tracePt t="4189" x="10460038" y="3863975"/>
          <p14:tracePt t="4198" x="10352088" y="3887788"/>
          <p14:tracePt t="4206" x="10233025" y="3917950"/>
          <p14:tracePt t="4214" x="10102850" y="3946525"/>
          <p14:tracePt t="4221" x="9983788" y="3983038"/>
          <p14:tracePt t="4230" x="9810750" y="4030663"/>
          <p14:tracePt t="4237" x="9691688" y="4065588"/>
          <p14:tracePt t="4245" x="9561513" y="4102100"/>
          <p14:tracePt t="4253" x="9442450" y="4143375"/>
          <p14:tracePt t="4261" x="9340850" y="4173538"/>
          <p14:tracePt t="4269" x="9239250" y="4214813"/>
          <p14:tracePt t="4278" x="9156700" y="4251325"/>
          <p14:tracePt t="4285" x="9090025" y="4275138"/>
          <p14:tracePt t="4294" x="9018588" y="4303713"/>
          <p14:tracePt t="4301" x="8959850" y="4322763"/>
          <p14:tracePt t="4311" x="8894763" y="4333875"/>
          <p14:tracePt t="4318" x="8828088" y="4357688"/>
          <p14:tracePt t="4327" x="8756650" y="4381500"/>
          <p14:tracePt t="4333" x="8685213" y="4398963"/>
          <p14:tracePt t="4344" x="8632825" y="4418013"/>
          <p14:tracePt t="4349" x="8561388" y="4452938"/>
          <p14:tracePt t="4360" x="8513763" y="4476750"/>
          <p14:tracePt t="4365" x="8459788" y="4500563"/>
          <p14:tracePt t="4377" x="8418513" y="4506913"/>
          <p14:tracePt t="4382" x="8370888" y="4524375"/>
          <p14:tracePt t="4394" x="8328025" y="4541838"/>
          <p14:tracePt t="4398" x="8286750" y="4565650"/>
          <p14:tracePt t="4411" x="8251825" y="4578350"/>
          <p14:tracePt t="4415" x="8215313" y="4589463"/>
          <p14:tracePt t="4427" x="8174038" y="4602163"/>
          <p14:tracePt t="4431" x="8132763" y="4613275"/>
          <p14:tracePt t="4444" x="8085138" y="4619625"/>
          <p14:tracePt t="4448" x="8037513" y="4637088"/>
          <p14:tracePt t="4460" x="7983538" y="4656138"/>
          <p14:tracePt t="4464" x="7923213" y="4673600"/>
          <p14:tracePt t="4477" x="7847013" y="4691063"/>
          <p14:tracePt t="4478" x="7775575" y="4708525"/>
          <p14:tracePt t="4485" x="7708900" y="4732338"/>
          <p14:tracePt t="4494" x="7650163" y="4745038"/>
          <p14:tracePt t="4501" x="7602538" y="4762500"/>
          <p14:tracePt t="4511" x="7548563" y="4779963"/>
          <p14:tracePt t="4517" x="7507288" y="4786313"/>
          <p14:tracePt t="4527" x="7466013" y="4792663"/>
          <p14:tracePt t="4533" x="7429500" y="4792663"/>
          <p14:tracePt t="4544" x="7394575" y="4803775"/>
          <p14:tracePt t="4550" x="7358063" y="4803775"/>
          <p14:tracePt t="4560" x="7310438" y="4816475"/>
          <p14:tracePt t="4565" x="7262813" y="4827588"/>
          <p14:tracePt t="4577" x="7208838" y="4827588"/>
          <p14:tracePt t="4581" x="7161213" y="4840288"/>
          <p14:tracePt t="4594" x="7078663" y="4851400"/>
          <p14:tracePt t="4598" x="6965950" y="4864100"/>
          <p14:tracePt t="4610" x="6816725" y="4887913"/>
          <p14:tracePt t="4615" x="6661150" y="4911725"/>
          <p14:tracePt t="4627" x="6483350" y="4935538"/>
          <p14:tracePt t="4631" x="6327775" y="4953000"/>
          <p14:tracePt t="4644" x="6137275" y="4965700"/>
          <p14:tracePt t="4647" x="6000750" y="4965700"/>
          <p14:tracePt t="4660" x="5857875" y="4965700"/>
          <p14:tracePt t="4664" x="5721350" y="4965700"/>
          <p14:tracePt t="4677" x="5572125" y="4965700"/>
          <p14:tracePt t="4678" x="5418138" y="4965700"/>
          <p14:tracePt t="4685" x="5208588" y="4965700"/>
          <p14:tracePt t="4694" x="5037138" y="4965700"/>
          <p14:tracePt t="4701" x="4875213" y="4965700"/>
          <p14:tracePt t="4710" x="4745038" y="4953000"/>
          <p14:tracePt t="4718" x="4625975" y="4929188"/>
          <p14:tracePt t="4727" x="4518025" y="4911725"/>
          <p14:tracePt t="4733" x="4435475" y="4911725"/>
          <p14:tracePt t="4744" x="4346575" y="4911725"/>
          <p14:tracePt t="4749" x="4275138" y="4911725"/>
          <p14:tracePt t="4760" x="4214813" y="4911725"/>
          <p14:tracePt t="4765" x="4173538" y="4911725"/>
          <p14:tracePt t="4782" x="4167188" y="4911725"/>
          <p14:tracePt t="4798" x="4167188" y="4918075"/>
          <p14:tracePt t="4821" x="4184650" y="4905375"/>
          <p14:tracePt t="4830" x="4238625" y="4899025"/>
          <p14:tracePt t="4837" x="4303713" y="4887913"/>
          <p14:tracePt t="4845" x="4351338" y="4887913"/>
          <p14:tracePt t="4853" x="4381500" y="4905375"/>
          <p14:tracePt t="4861" x="4398963" y="4911725"/>
          <p14:tracePt t="4869" x="4398963" y="4918075"/>
          <p14:tracePt t="4877" x="4405313" y="4918075"/>
          <p14:tracePt t="4926" x="4405313" y="4922838"/>
          <p14:tracePt t="4933" x="4398963" y="4922838"/>
          <p14:tracePt t="4949" x="4387850" y="4929188"/>
          <p14:tracePt t="4957" x="4375150" y="4929188"/>
          <p14:tracePt t="5117" x="4370388" y="4935538"/>
          <p14:tracePt t="5237" x="4357688" y="4935538"/>
          <p14:tracePt t="5245" x="4333875" y="4935538"/>
          <p14:tracePt t="5253" x="4298950" y="4935538"/>
          <p14:tracePt t="5261" x="4232275" y="4935538"/>
          <p14:tracePt t="5269" x="4160838" y="4918075"/>
          <p14:tracePt t="5277" x="4089400" y="4905375"/>
          <p14:tracePt t="5285" x="4000500" y="4881563"/>
          <p14:tracePt t="5294" x="3929063" y="4864100"/>
          <p14:tracePt t="5301" x="3863975" y="4840288"/>
          <p14:tracePt t="5310" x="3810000" y="4816475"/>
          <p14:tracePt t="5317" x="3768725" y="4792663"/>
          <p14:tracePt t="5325" x="3732213" y="4768850"/>
          <p14:tracePt t="5333" x="3703638" y="4751388"/>
          <p14:tracePt t="5341" x="3684588" y="4738688"/>
          <p14:tracePt t="5349" x="3667125" y="4727575"/>
          <p14:tracePt t="5357" x="3660775" y="4714875"/>
          <p14:tracePt t="5365" x="3656013" y="4714875"/>
          <p14:tracePt t="5373" x="3649663" y="4714875"/>
          <p14:tracePt t="5565" x="3643313" y="4714875"/>
          <p14:tracePt t="5581" x="3636963" y="4721225"/>
          <p14:tracePt t="5589" x="3619500" y="4727575"/>
          <p14:tracePt t="5597" x="3589338" y="4727575"/>
          <p14:tracePt t="5605" x="3541713" y="4727575"/>
          <p14:tracePt t="5614" x="3506788" y="4727575"/>
          <p14:tracePt t="5622" x="3459163" y="4721225"/>
          <p14:tracePt t="5630" x="3417888" y="4703763"/>
          <p14:tracePt t="5637" x="3394075" y="4697413"/>
          <p14:tracePt t="5645" x="3363913" y="4684713"/>
          <p14:tracePt t="5653" x="3340100" y="4679950"/>
          <p14:tracePt t="5661" x="3316288" y="4673600"/>
          <p14:tracePt t="5669" x="3275013" y="4673600"/>
          <p14:tracePt t="5677" x="3255963" y="4673600"/>
          <p14:tracePt t="5685" x="3227388" y="4660900"/>
          <p14:tracePt t="5694" x="3190875" y="4656138"/>
          <p14:tracePt t="5701" x="3173413" y="4649788"/>
          <p14:tracePt t="5710" x="3160713" y="4643438"/>
          <p14:tracePt t="5717" x="3160713" y="4637088"/>
          <p14:tracePt t="6285" x="3155950" y="4632325"/>
          <p14:tracePt t="6309" x="3149600" y="4625975"/>
          <p14:tracePt t="6333" x="3149600" y="4619625"/>
          <p14:tracePt t="6349" x="3143250" y="4619625"/>
          <p14:tracePt t="6357" x="3143250" y="4613275"/>
          <p14:tracePt t="6446" x="3167063" y="4613275"/>
          <p14:tracePt t="6453" x="3197225" y="4625975"/>
          <p14:tracePt t="6462" x="3227388" y="4637088"/>
          <p14:tracePt t="6469" x="3251200" y="4649788"/>
          <p14:tracePt t="6477" x="3286125" y="4667250"/>
          <p14:tracePt t="6486" x="3322638" y="4679950"/>
          <p14:tracePt t="6493" x="3375025" y="4703763"/>
          <p14:tracePt t="6501" x="3422650" y="4721225"/>
          <p14:tracePt t="6509" x="3470275" y="4738688"/>
          <p14:tracePt t="6517" x="3536950" y="4768850"/>
          <p14:tracePt t="6525" x="3589338" y="4779963"/>
          <p14:tracePt t="6533" x="3649663" y="4799013"/>
          <p14:tracePt t="6541" x="3690938" y="4822825"/>
          <p14:tracePt t="6549" x="3732213" y="4827588"/>
          <p14:tracePt t="6557" x="3756025" y="4833938"/>
          <p14:tracePt t="6565" x="3775075" y="4833938"/>
          <p14:tracePt t="6614" x="3779838" y="4833938"/>
          <p14:tracePt t="6645" x="3768725" y="4833938"/>
          <p14:tracePt t="6653" x="3762375" y="4833938"/>
          <p14:tracePt t="6662" x="3751263" y="4833938"/>
          <p14:tracePt t="6710" x="3756025" y="4833938"/>
          <p14:tracePt t="6717" x="3786188" y="4833938"/>
          <p14:tracePt t="6725" x="3851275" y="4851400"/>
          <p14:tracePt t="6733" x="3929063" y="4870450"/>
          <p14:tracePt t="6741" x="4030663" y="4881563"/>
          <p14:tracePt t="6749" x="4125913" y="4894263"/>
          <p14:tracePt t="6757" x="4238625" y="4911725"/>
          <p14:tracePt t="6765" x="4357688" y="4929188"/>
          <p14:tracePt t="6773" x="4483100" y="4941888"/>
          <p14:tracePt t="6781" x="4608513" y="4946650"/>
          <p14:tracePt t="6789" x="4738688" y="4946650"/>
          <p14:tracePt t="6797" x="4851400" y="4946650"/>
          <p14:tracePt t="6805" x="4959350" y="4946650"/>
          <p14:tracePt t="6814" x="5041900" y="4946650"/>
          <p14:tracePt t="6821" x="5108575" y="4946650"/>
          <p14:tracePt t="6830" x="5149850" y="4946650"/>
          <p14:tracePt t="6837" x="5167313" y="4946650"/>
          <p14:tracePt t="6847" x="5173663" y="4946650"/>
          <p14:tracePt t="6909" x="5160963" y="4946650"/>
          <p14:tracePt t="6917" x="5137150" y="4946650"/>
          <p14:tracePt t="6925" x="5119688" y="4946650"/>
          <p14:tracePt t="6933" x="5102225" y="4946650"/>
          <p14:tracePt t="6941" x="5084763" y="4946650"/>
          <p14:tracePt t="6957" x="5078413" y="4946650"/>
          <p14:tracePt t="7509" x="5041900" y="4946650"/>
          <p14:tracePt t="7517" x="5000625" y="4946650"/>
          <p14:tracePt t="7525" x="4970463" y="4946650"/>
          <p14:tracePt t="7533" x="4929188" y="4946650"/>
          <p14:tracePt t="7541" x="4899025" y="4946650"/>
          <p14:tracePt t="7549" x="4870450" y="4946650"/>
          <p14:tracePt t="7557" x="4851400" y="4946650"/>
          <p14:tracePt t="7565" x="4833938" y="4946650"/>
          <p14:tracePt t="7581" x="4827588" y="4941888"/>
          <p14:tracePt t="7589" x="4822825" y="4941888"/>
          <p14:tracePt t="7597" x="4799013" y="4941888"/>
          <p14:tracePt t="7605" x="4768850" y="4941888"/>
          <p14:tracePt t="7614" x="4751388" y="4941888"/>
          <p14:tracePt t="7621" x="4732338" y="4941888"/>
          <p14:tracePt t="7630" x="4714875" y="4941888"/>
          <p14:tracePt t="7637" x="4703763" y="4941888"/>
          <p14:tracePt t="7741" x="4697413" y="4941888"/>
          <p14:tracePt t="8101" x="4697413" y="4935538"/>
          <p14:tracePt t="8109" x="4697413" y="4905375"/>
          <p14:tracePt t="8117" x="4691063" y="4875213"/>
          <p14:tracePt t="8125" x="4684713" y="4846638"/>
          <p14:tracePt t="8133" x="4684713" y="4822825"/>
          <p14:tracePt t="8141" x="4684713" y="4799013"/>
          <p14:tracePt t="8149" x="4667250" y="4762500"/>
          <p14:tracePt t="8157" x="4667250" y="4738688"/>
          <p14:tracePt t="8165" x="4649788" y="4703763"/>
          <p14:tracePt t="8173" x="4649788" y="4667250"/>
          <p14:tracePt t="8181" x="4649788" y="4625975"/>
          <p14:tracePt t="8189" x="4637088" y="4572000"/>
          <p14:tracePt t="8197" x="4625975" y="4518025"/>
          <p14:tracePt t="8205" x="4625975" y="4441825"/>
          <p14:tracePt t="8214" x="4613275" y="4340225"/>
          <p14:tracePt t="8221" x="4589463" y="4208463"/>
          <p14:tracePt t="8230" x="4565650" y="4084638"/>
          <p14:tracePt t="8237" x="4530725" y="3881438"/>
          <p14:tracePt t="8246" x="4494213" y="3679825"/>
          <p14:tracePt t="8253" x="4465638" y="3446463"/>
          <p14:tracePt t="8261" x="4465638" y="3197225"/>
          <p14:tracePt t="8269" x="4465638" y="2935288"/>
          <p14:tracePt t="8277" x="4494213" y="2690813"/>
          <p14:tracePt t="8285" x="4554538" y="2465388"/>
          <p14:tracePt t="8293" x="4589463" y="2322513"/>
          <p14:tracePt t="8301" x="4613275" y="2208213"/>
          <p14:tracePt t="8309" x="4643438" y="2119313"/>
          <p14:tracePt t="8317" x="4660900" y="2041525"/>
          <p14:tracePt t="8325" x="4667250" y="1982788"/>
          <p14:tracePt t="8333" x="4673600" y="1935163"/>
          <p14:tracePt t="8341" x="4679950" y="1887538"/>
          <p14:tracePt t="8349" x="4684713" y="1846263"/>
          <p14:tracePt t="8357" x="4691063" y="1809750"/>
          <p14:tracePt t="8366" x="4697413" y="1779588"/>
          <p14:tracePt t="8373" x="4697413" y="1768475"/>
          <p14:tracePt t="8382" x="4703763" y="1755775"/>
          <p14:tracePt t="8389" x="4703763" y="1744663"/>
          <p14:tracePt t="8398" x="4703763" y="1738313"/>
          <p14:tracePt t="8405" x="4703763" y="1727200"/>
          <p14:tracePt t="8415" x="4708525" y="1727200"/>
          <p14:tracePt t="8421" x="4708525" y="1720850"/>
          <p14:tracePt t="8598" x="4708525" y="1714500"/>
          <p14:tracePt t="8605" x="4703763" y="1714500"/>
          <p14:tracePt t="8614" x="4703763" y="1690688"/>
          <p14:tracePt t="8621" x="4691063" y="1655763"/>
          <p14:tracePt t="8631" x="4684713" y="1625600"/>
          <p14:tracePt t="8637" x="4679950" y="1577975"/>
          <p14:tracePt t="8646" x="4667250" y="1536700"/>
          <p14:tracePt t="8653" x="4667250" y="1482725"/>
          <p14:tracePt t="8661" x="4667250" y="1441450"/>
          <p14:tracePt t="8669" x="4660900" y="1398588"/>
          <p14:tracePt t="8677" x="4660900" y="1370013"/>
          <p14:tracePt t="8685" x="4660900" y="1327150"/>
          <p14:tracePt t="8693" x="4660900" y="1279525"/>
          <p14:tracePt t="8701" x="4656138" y="1238250"/>
          <p14:tracePt t="8709" x="4649788" y="1208088"/>
          <p14:tracePt t="8717" x="4643438" y="1179513"/>
          <p14:tracePt t="8725" x="4643438" y="1155700"/>
          <p14:tracePt t="8733" x="4637088" y="1136650"/>
          <p14:tracePt t="8741" x="4637088" y="1125538"/>
          <p14:tracePt t="8749" x="4637088" y="1112838"/>
          <p14:tracePt t="8774" x="4637088" y="1108075"/>
          <p14:tracePt t="8853" x="4632325" y="1108075"/>
          <p14:tracePt t="8869" x="4625975" y="1108075"/>
          <p14:tracePt t="9237" x="4619625" y="1119188"/>
          <p14:tracePt t="9245" x="4619625" y="1149350"/>
          <p14:tracePt t="9253" x="4602163" y="1190625"/>
          <p14:tracePt t="9261" x="4595813" y="1244600"/>
          <p14:tracePt t="9269" x="4595813" y="1292225"/>
          <p14:tracePt t="9277" x="4589463" y="1357313"/>
          <p14:tracePt t="9285" x="4572000" y="1417638"/>
          <p14:tracePt t="9293" x="4565650" y="1482725"/>
          <p14:tracePt t="9301" x="4554538" y="1541463"/>
          <p14:tracePt t="9309" x="4541838" y="1608138"/>
          <p14:tracePt t="9317" x="4524375" y="1684338"/>
          <p14:tracePt t="9325" x="4524375" y="1738313"/>
          <p14:tracePt t="9333" x="4500563" y="1809750"/>
          <p14:tracePt t="9341" x="4489450" y="1881188"/>
          <p14:tracePt t="9349" x="4470400" y="1958975"/>
          <p14:tracePt t="9357" x="4465638" y="2036763"/>
          <p14:tracePt t="9365" x="4446588" y="2125663"/>
          <p14:tracePt t="9373" x="4435475" y="2220913"/>
          <p14:tracePt t="9382" x="4435475" y="2327275"/>
          <p14:tracePt t="9389" x="4422775" y="2428875"/>
          <p14:tracePt t="9398" x="4422775" y="2517775"/>
          <p14:tracePt t="9405" x="4422775" y="2595563"/>
          <p14:tracePt t="9415" x="4418013" y="2667000"/>
          <p14:tracePt t="9421" x="4411663" y="2727325"/>
          <p14:tracePt t="9432" x="4398963" y="2786063"/>
          <p14:tracePt t="9437" x="4398963" y="2840038"/>
          <p14:tracePt t="9448" x="4394200" y="2898775"/>
          <p14:tracePt t="9453" x="4375150" y="2959100"/>
          <p14:tracePt t="9465" x="4370388" y="3017838"/>
          <p14:tracePt t="9469" x="4364038" y="3084513"/>
          <p14:tracePt t="9481" x="4351338" y="3143250"/>
          <p14:tracePt t="9485" x="4333875" y="3203575"/>
          <p14:tracePt t="9498" x="4316413" y="3255963"/>
          <p14:tracePt t="9501" x="4310063" y="3309938"/>
          <p14:tracePt t="9515" x="4303713" y="3351213"/>
          <p14:tracePt t="9518" x="4298950" y="3398838"/>
          <p14:tracePt t="9532" x="4292600" y="3422650"/>
          <p14:tracePt t="9535" x="4292600" y="3459163"/>
          <p14:tracePt t="9549" x="4286250" y="3494088"/>
          <p14:tracePt t="9551" x="4279900" y="3513138"/>
          <p14:tracePt t="9565" x="4279900" y="3541713"/>
          <p14:tracePt t="9566" x="4279900" y="3560763"/>
          <p14:tracePt t="9573" x="4275138" y="3584575"/>
          <p14:tracePt t="9582" x="4268788" y="3619500"/>
          <p14:tracePt t="9589" x="4262438" y="3660775"/>
          <p14:tracePt t="9599" x="4262438" y="3714750"/>
          <p14:tracePt t="9605" x="4251325" y="3775075"/>
          <p14:tracePt t="9615" x="4244975" y="3846513"/>
          <p14:tracePt t="9621" x="4232275" y="3905250"/>
          <p14:tracePt t="9632" x="4227513" y="3970338"/>
          <p14:tracePt t="9637" x="4221163" y="4013200"/>
          <p14:tracePt t="9648" x="4214813" y="4048125"/>
          <p14:tracePt t="9653" x="4208463" y="4071938"/>
          <p14:tracePt t="9665" x="4208463" y="4102100"/>
          <p14:tracePt t="9669" x="4203700" y="4125913"/>
          <p14:tracePt t="9682" x="4203700" y="4137025"/>
          <p14:tracePt t="9685" x="4203700" y="4156075"/>
          <p14:tracePt t="9698" x="4191000" y="4167188"/>
          <p14:tracePt t="9741" x="4184650" y="4167188"/>
          <p14:tracePt t="9781" x="4184650" y="4160838"/>
          <p14:tracePt t="9814" x="4184650" y="4156075"/>
          <p14:tracePt t="9821" x="4191000" y="4156075"/>
          <p14:tracePt t="9830" x="4191000" y="4149725"/>
          <p14:tracePt t="9845" x="4197350" y="4137025"/>
          <p14:tracePt t="9853" x="4203700" y="4125913"/>
          <p14:tracePt t="9861" x="4203700" y="4108450"/>
          <p14:tracePt t="9869" x="4203700" y="4084638"/>
          <p14:tracePt t="9877" x="4208463" y="4060825"/>
          <p14:tracePt t="9885" x="4208463" y="4017963"/>
          <p14:tracePt t="9893" x="4221163" y="3983038"/>
          <p14:tracePt t="9901" x="4221163" y="3946525"/>
          <p14:tracePt t="9909" x="4221163" y="3898900"/>
          <p14:tracePt t="9917" x="4221163" y="3857625"/>
          <p14:tracePt t="9925" x="4214813" y="3816350"/>
          <p14:tracePt t="9933" x="4208463" y="3792538"/>
          <p14:tracePt t="9941" x="4208463" y="3762375"/>
          <p14:tracePt t="9949" x="4208463" y="3751263"/>
          <p14:tracePt t="9957" x="4208463" y="3744913"/>
          <p14:tracePt t="10798" x="4208463" y="3738563"/>
          <p14:tracePt t="10805" x="4214813" y="3738563"/>
          <p14:tracePt t="10815" x="4221163" y="3738563"/>
          <p14:tracePt t="10821" x="4244975" y="3738563"/>
          <p14:tracePt t="10831" x="4268788" y="3738563"/>
          <p14:tracePt t="10837" x="4303713" y="3738563"/>
          <p14:tracePt t="10845" x="4340225" y="3738563"/>
          <p14:tracePt t="10853" x="4381500" y="3738563"/>
          <p14:tracePt t="10861" x="4422775" y="3738563"/>
          <p14:tracePt t="10869" x="4465638" y="3751263"/>
          <p14:tracePt t="10877" x="4513263" y="3756025"/>
          <p14:tracePt t="10885" x="4548188" y="3768725"/>
          <p14:tracePt t="10893" x="4578350" y="3779838"/>
          <p14:tracePt t="10902" x="4613275" y="3792538"/>
          <p14:tracePt t="10909" x="4643438" y="3798888"/>
          <p14:tracePt t="10917" x="4684713" y="3816350"/>
          <p14:tracePt t="10925" x="4732338" y="3840163"/>
          <p14:tracePt t="10933" x="4786313" y="3851275"/>
          <p14:tracePt t="10941" x="4851400" y="3887788"/>
          <p14:tracePt t="10950" x="4899025" y="3905250"/>
          <p14:tracePt t="10957" x="4959350" y="3929063"/>
          <p14:tracePt t="10966" x="5030788" y="3946525"/>
          <p14:tracePt t="10973" x="5095875" y="3965575"/>
          <p14:tracePt t="10983" x="5160963" y="3989388"/>
          <p14:tracePt t="10989" x="5232400" y="4000500"/>
          <p14:tracePt t="10999" x="5303838" y="4024313"/>
          <p14:tracePt t="11005" x="5370513" y="4041775"/>
          <p14:tracePt t="11016" x="5441950" y="4065588"/>
          <p14:tracePt t="11021" x="5513388" y="4071938"/>
          <p14:tracePt t="11033" x="5572125" y="4078288"/>
          <p14:tracePt t="11037" x="5632450" y="4095750"/>
          <p14:tracePt t="11049" x="5684838" y="4095750"/>
          <p14:tracePt t="11053" x="5732463" y="4102100"/>
          <p14:tracePt t="11066" x="5786438" y="4113213"/>
          <p14:tracePt t="11070" x="5840413" y="4119563"/>
          <p14:tracePt t="11083" x="5888038" y="4125913"/>
          <p14:tracePt t="11086" x="5946775" y="4143375"/>
          <p14:tracePt t="11100" x="6000750" y="4160838"/>
          <p14:tracePt t="11103" x="6042025" y="4167188"/>
          <p14:tracePt t="11116" x="6084888" y="4173538"/>
          <p14:tracePt t="11119" x="6132513" y="4184650"/>
          <p14:tracePt t="11133" x="6167438" y="4191000"/>
          <p14:tracePt t="11134" x="6215063" y="4191000"/>
          <p14:tracePt t="11141" x="6256338" y="4197350"/>
          <p14:tracePt t="11150" x="6310313" y="4208463"/>
          <p14:tracePt t="11157" x="6323013" y="4208463"/>
          <p14:tracePt t="11166" x="6364288" y="4214813"/>
          <p14:tracePt t="11173" x="6394450" y="4221163"/>
          <p14:tracePt t="11183" x="6429375" y="4227513"/>
          <p14:tracePt t="11189" x="6459538" y="4232275"/>
          <p14:tracePt t="11200" x="6489700" y="4238625"/>
          <p14:tracePt t="11205" x="6518275" y="4238625"/>
          <p14:tracePt t="11216" x="6561138" y="4244975"/>
          <p14:tracePt t="11221" x="6584950" y="4251325"/>
          <p14:tracePt t="11233" x="6619875" y="4256088"/>
          <p14:tracePt t="11237" x="6643688" y="4256088"/>
          <p14:tracePt t="11249" x="6680200" y="4268788"/>
          <p14:tracePt t="11253" x="6697663" y="4268788"/>
          <p14:tracePt t="11266" x="6715125" y="4275138"/>
          <p14:tracePt t="11269" x="6738938" y="4279900"/>
          <p14:tracePt t="11283" x="6756400" y="4279900"/>
          <p14:tracePt t="11286" x="6775450" y="4279900"/>
          <p14:tracePt t="11300" x="6799263" y="4279900"/>
          <p14:tracePt t="11303" x="6823075" y="4292600"/>
          <p14:tracePt t="11316" x="6840538" y="4292600"/>
          <p14:tracePt t="11318" x="6851650" y="4292600"/>
          <p14:tracePt t="11333" x="6864350" y="4298950"/>
          <p14:tracePt t="11334" x="6870700" y="4298950"/>
          <p14:tracePt t="11349" x="6875463" y="4298950"/>
          <p14:tracePt t="11373" x="6881813" y="4298950"/>
          <p14:tracePt t="12630" x="6888163" y="4279900"/>
          <p14:tracePt t="12637" x="6899275" y="4262438"/>
          <p14:tracePt t="12645" x="6918325" y="4232275"/>
          <p14:tracePt t="12653" x="6935788" y="4203700"/>
          <p14:tracePt t="12661" x="6953250" y="4173538"/>
          <p14:tracePt t="12669" x="6989763" y="4132263"/>
          <p14:tracePt t="12677" x="7013575" y="4084638"/>
          <p14:tracePt t="12685" x="7042150" y="4024313"/>
          <p14:tracePt t="12693" x="7078663" y="3965575"/>
          <p14:tracePt t="12701" x="7108825" y="3905250"/>
          <p14:tracePt t="12709" x="7143750" y="3840163"/>
          <p14:tracePt t="12717" x="7173913" y="3762375"/>
          <p14:tracePt t="12725" x="7204075" y="3684588"/>
          <p14:tracePt t="12733" x="7239000" y="3602038"/>
          <p14:tracePt t="12741" x="7262813" y="3524250"/>
          <p14:tracePt t="12750" x="7280275" y="3470275"/>
          <p14:tracePt t="12757" x="7299325" y="3405188"/>
          <p14:tracePt t="12766" x="7304088" y="3333750"/>
          <p14:tracePt t="12773" x="7316788" y="3279775"/>
          <p14:tracePt t="12783" x="7316788" y="3221038"/>
          <p14:tracePt t="12789" x="7316788" y="3167063"/>
          <p14:tracePt t="12798" x="7316788" y="3125788"/>
          <p14:tracePt t="12805" x="7316788" y="3095625"/>
          <p14:tracePt t="12815" x="7316788" y="3071813"/>
          <p14:tracePt t="12821" x="7316788" y="3054350"/>
          <p14:tracePt t="12831" x="7316788" y="3048000"/>
          <p14:tracePt t="12837" x="7316788" y="3041650"/>
          <p14:tracePt t="13125" x="7316788" y="3048000"/>
          <p14:tracePt t="13149" x="7316788" y="3054350"/>
          <p14:tracePt t="13157" x="7310438" y="3054350"/>
          <p14:tracePt t="13173" x="7310438" y="3060700"/>
          <p14:tracePt t="13189" x="7310438" y="3065463"/>
          <p14:tracePt t="13269" x="7310438" y="3071813"/>
          <p14:tracePt t="13277" x="7310438" y="3078163"/>
          <p14:tracePt t="13293" x="7310438" y="3084513"/>
          <p14:tracePt t="13309" x="7304088" y="3101975"/>
          <p14:tracePt t="13325" x="7304088" y="3108325"/>
          <p14:tracePt t="13342" x="7304088" y="3113088"/>
          <p14:tracePt t="13357" x="7304088" y="3119438"/>
          <p14:tracePt t="13589" x="7304088" y="3125788"/>
          <p14:tracePt t="13598" x="7304088" y="3132138"/>
          <p14:tracePt t="13605" x="7299325" y="3132138"/>
          <p14:tracePt t="13614" x="7299325" y="3136900"/>
          <p14:tracePt t="13630" x="7299325" y="3143250"/>
          <p14:tracePt t="13669" x="7299325" y="3149600"/>
          <p14:tracePt t="13701" x="7299325" y="3155950"/>
          <p14:tracePt t="13709" x="7299325" y="3160713"/>
          <p14:tracePt t="13717" x="7292975" y="3179763"/>
          <p14:tracePt t="13725" x="7286625" y="3214688"/>
          <p14:tracePt t="13733" x="7286625" y="3244850"/>
          <p14:tracePt t="13741" x="7275513" y="3275013"/>
          <p14:tracePt t="13750" x="7269163" y="3298825"/>
          <p14:tracePt t="13757" x="7256463" y="3333750"/>
          <p14:tracePt t="13765" x="7251700" y="3363913"/>
          <p14:tracePt t="13773" x="7245350" y="3387725"/>
          <p14:tracePt t="13781" x="7227888" y="3422650"/>
          <p14:tracePt t="13789" x="7221538" y="3459163"/>
          <p14:tracePt t="13797" x="7215188" y="3489325"/>
          <p14:tracePt t="13805" x="7204075" y="3536950"/>
          <p14:tracePt t="13814" x="7197725" y="3584575"/>
          <p14:tracePt t="13821" x="7180263" y="3625850"/>
          <p14:tracePt t="13830" x="7161213" y="3684588"/>
          <p14:tracePt t="13837" x="7150100" y="3738563"/>
          <p14:tracePt t="13845" x="7143750" y="3786188"/>
          <p14:tracePt t="13853" x="7137400" y="3827463"/>
          <p14:tracePt t="13861" x="7132638" y="3870325"/>
          <p14:tracePt t="13869" x="7126288" y="3905250"/>
          <p14:tracePt t="13877" x="7119938" y="3929063"/>
          <p14:tracePt t="13885" x="7113588" y="3952875"/>
          <p14:tracePt t="13893" x="7113588" y="3970338"/>
          <p14:tracePt t="13902" x="7113588" y="3994150"/>
          <p14:tracePt t="13909" x="7113588" y="4000500"/>
          <p14:tracePt t="13918" x="7108825" y="4017963"/>
          <p14:tracePt t="13925" x="7108825" y="4037013"/>
          <p14:tracePt t="13934" x="7102475" y="4060825"/>
          <p14:tracePt t="13941" x="7102475" y="4078288"/>
          <p14:tracePt t="13950" x="7102475" y="4095750"/>
          <p14:tracePt t="13957" x="7102475" y="4113213"/>
          <p14:tracePt t="13967" x="7102475" y="4132263"/>
          <p14:tracePt t="13973" x="7102475" y="4160838"/>
          <p14:tracePt t="13984" x="7102475" y="4179888"/>
          <p14:tracePt t="13989" x="7102475" y="4191000"/>
          <p14:tracePt t="14000" x="7102475" y="4208463"/>
          <p14:tracePt t="14005" x="7096125" y="4232275"/>
          <p14:tracePt t="14017" x="7096125" y="4256088"/>
          <p14:tracePt t="14021" x="7089775" y="4292600"/>
          <p14:tracePt t="14034" x="7078663" y="4322763"/>
          <p14:tracePt t="14037" x="7078663" y="4346575"/>
          <p14:tracePt t="14051" x="7072313" y="4381500"/>
          <p14:tracePt t="14054" x="7065963" y="4422775"/>
          <p14:tracePt t="14067" x="7065963" y="4452938"/>
          <p14:tracePt t="14070" x="7061200" y="4489450"/>
          <p14:tracePt t="14084" x="7054850" y="4513263"/>
          <p14:tracePt t="14087" x="7048500" y="4530725"/>
          <p14:tracePt t="14101" x="7048500" y="4541838"/>
          <p14:tracePt t="14102" x="7048500" y="4560888"/>
          <p14:tracePt t="14109" x="7048500" y="4578350"/>
          <p14:tracePt t="14118" x="7042150" y="4578350"/>
          <p14:tracePt t="14125" x="7042150" y="4584700"/>
          <p14:tracePt t="14134" x="7042150" y="4589463"/>
          <p14:tracePt t="14141" x="7042150" y="4595813"/>
          <p14:tracePt t="14157" x="7042150" y="4602163"/>
          <p14:tracePt t="14181" x="7042150" y="4613275"/>
          <p14:tracePt t="14189" x="7042150" y="4619625"/>
          <p14:tracePt t="14206" x="7042150" y="4625975"/>
          <p14:tracePt t="14253" x="7042150" y="4632325"/>
          <p14:tracePt t="14261" x="7042150" y="4637088"/>
          <p14:tracePt t="14269" x="7042150" y="4643438"/>
          <p14:tracePt t="14277" x="7042150" y="4649788"/>
          <p14:tracePt t="14285" x="7048500" y="4660900"/>
          <p14:tracePt t="14301" x="7048500" y="4667250"/>
          <p14:tracePt t="14357" x="7054850" y="4649788"/>
          <p14:tracePt t="14366" x="7065963" y="4619625"/>
          <p14:tracePt t="14373" x="7065963" y="4589463"/>
          <p14:tracePt t="14381" x="7072313" y="4541838"/>
          <p14:tracePt t="14389" x="7078663" y="4489450"/>
          <p14:tracePt t="14397" x="7089775" y="4429125"/>
          <p14:tracePt t="14405" x="7102475" y="4370388"/>
          <p14:tracePt t="14414" x="7108825" y="4298950"/>
          <p14:tracePt t="14421" x="7119938" y="4214813"/>
          <p14:tracePt t="14430" x="7132638" y="4125913"/>
          <p14:tracePt t="14437" x="7150100" y="4048125"/>
          <p14:tracePt t="14445" x="7150100" y="3976688"/>
          <p14:tracePt t="14453" x="7167563" y="3905250"/>
          <p14:tracePt t="14461" x="7173913" y="3846513"/>
          <p14:tracePt t="14469" x="7180263" y="3779838"/>
          <p14:tracePt t="14477" x="7191375" y="3727450"/>
          <p14:tracePt t="14486" x="7197725" y="3673475"/>
          <p14:tracePt t="14493" x="7197725" y="3632200"/>
          <p14:tracePt t="14501" x="7204075" y="3584575"/>
          <p14:tracePt t="14509" x="7204075" y="3536950"/>
          <p14:tracePt t="14518" x="7221538" y="3494088"/>
          <p14:tracePt t="14525" x="7221538" y="3459163"/>
          <p14:tracePt t="14534" x="7221538" y="3429000"/>
          <p14:tracePt t="14541" x="7227888" y="3394075"/>
          <p14:tracePt t="14551" x="7239000" y="3357563"/>
          <p14:tracePt t="14557" x="7239000" y="3316288"/>
          <p14:tracePt t="14567" x="7245350" y="3279775"/>
          <p14:tracePt t="14573" x="7251700" y="3251200"/>
          <p14:tracePt t="14584" x="7251700" y="3238500"/>
          <p14:tracePt t="14589" x="7256463" y="3221038"/>
          <p14:tracePt t="14601" x="7262813" y="3203575"/>
          <p14:tracePt t="14605" x="7262813" y="3190875"/>
          <p14:tracePt t="14618" x="7262813" y="3173413"/>
          <p14:tracePt t="14621" x="7269163" y="3149600"/>
          <p14:tracePt t="14634" x="7269163" y="3132138"/>
          <p14:tracePt t="14637" x="7269163" y="3108325"/>
          <p14:tracePt t="14651" x="7269163" y="3071813"/>
          <p14:tracePt t="14654" x="7269163" y="3048000"/>
          <p14:tracePt t="14668" x="7269163" y="3041650"/>
          <p14:tracePt t="14671" x="7269163" y="3024188"/>
          <p14:tracePt t="14684" x="7269163" y="3017838"/>
          <p14:tracePt t="14725" x="7275513" y="3024188"/>
          <p14:tracePt t="14734" x="7275513" y="3041650"/>
          <p14:tracePt t="14741" x="7280275" y="3065463"/>
          <p14:tracePt t="14750" x="7280275" y="3089275"/>
          <p14:tracePt t="14757" x="7280275" y="3125788"/>
          <p14:tracePt t="14765" x="7280275" y="3149600"/>
          <p14:tracePt t="14773" x="7280275" y="3184525"/>
          <p14:tracePt t="14781" x="7280275" y="3214688"/>
          <p14:tracePt t="14789" x="7280275" y="3251200"/>
          <p14:tracePt t="14797" x="7280275" y="3279775"/>
          <p14:tracePt t="14805" x="7280275" y="3316288"/>
          <p14:tracePt t="14814" x="7280275" y="3346450"/>
          <p14:tracePt t="14821" x="7280275" y="3387725"/>
          <p14:tracePt t="14830" x="7275513" y="3441700"/>
          <p14:tracePt t="14837" x="7275513" y="3517900"/>
          <p14:tracePt t="14845" x="7275513" y="3619500"/>
          <p14:tracePt t="14853" x="7262813" y="3744913"/>
          <p14:tracePt t="14861" x="7262813" y="3863975"/>
          <p14:tracePt t="14869" x="7245350" y="3994150"/>
          <p14:tracePt t="14877" x="7232650" y="4113213"/>
          <p14:tracePt t="14885" x="7197725" y="4221163"/>
          <p14:tracePt t="14893" x="7173913" y="4322763"/>
          <p14:tracePt t="14902" x="7150100" y="4411663"/>
          <p14:tracePt t="14909" x="7119938" y="4476750"/>
          <p14:tracePt t="14918" x="7096125" y="4541838"/>
          <p14:tracePt t="14926" x="7085013" y="4584700"/>
          <p14:tracePt t="14935" x="7078663" y="4608513"/>
          <p14:tracePt t="14941" x="7072313" y="4619625"/>
          <p14:tracePt t="14950" x="7072313" y="4625975"/>
          <p14:tracePt t="14957" x="7072313" y="4632325"/>
          <p14:tracePt t="15085" x="7072313" y="4649788"/>
          <p14:tracePt t="15093" x="7078663" y="4667250"/>
          <p14:tracePt t="15101" x="7078663" y="4679950"/>
          <p14:tracePt t="15109" x="7085013" y="4691063"/>
          <p14:tracePt t="15126" x="7089775" y="4697413"/>
          <p14:tracePt t="15134" x="7096125" y="4703763"/>
          <p14:tracePt t="15190" x="7096125" y="4679950"/>
          <p14:tracePt t="15197" x="7089775" y="4649788"/>
          <p14:tracePt t="15205" x="7072313" y="4608513"/>
          <p14:tracePt t="15214" x="7065963" y="4572000"/>
          <p14:tracePt t="15221" x="7048500" y="4518025"/>
          <p14:tracePt t="15230" x="7037388" y="4465638"/>
          <p14:tracePt t="15237" x="7024688" y="4422775"/>
          <p14:tracePt t="15245" x="7018338" y="4370388"/>
          <p14:tracePt t="15253" x="7000875" y="4327525"/>
          <p14:tracePt t="15261" x="6994525" y="4279900"/>
          <p14:tracePt t="15269" x="6983413" y="4232275"/>
          <p14:tracePt t="15277" x="6965950" y="4179888"/>
          <p14:tracePt t="15285" x="6946900" y="4137025"/>
          <p14:tracePt t="15293" x="6923088" y="4084638"/>
          <p14:tracePt t="15301" x="6899275" y="4037013"/>
          <p14:tracePt t="15309" x="6875463" y="3970338"/>
          <p14:tracePt t="15317" x="6840538" y="3887788"/>
          <p14:tracePt t="15325" x="6804025" y="3803650"/>
          <p14:tracePt t="15334" x="6769100" y="3714750"/>
          <p14:tracePt t="15341" x="6727825" y="3619500"/>
          <p14:tracePt t="15349" x="6667500" y="3524250"/>
          <p14:tracePt t="15358" x="6578600" y="3417888"/>
          <p14:tracePt t="15366" x="6489700" y="3316288"/>
          <p14:tracePt t="15373" x="6340475" y="3155950"/>
          <p14:tracePt t="15382" x="6221413" y="3041650"/>
          <p14:tracePt t="15389" x="6113463" y="2941638"/>
          <p14:tracePt t="15398" x="5994400" y="2833688"/>
          <p14:tracePt t="15405" x="5899150" y="2768600"/>
          <p14:tracePt t="15415" x="5810250" y="2720975"/>
          <p14:tracePt t="15421" x="5745163" y="2679700"/>
          <p14:tracePt t="15431" x="5691188" y="2655888"/>
          <p14:tracePt t="15437" x="5656263" y="2636838"/>
          <p14:tracePt t="15448" x="5637213" y="2632075"/>
          <p14:tracePt t="15453" x="5626100" y="2625725"/>
          <p14:tracePt t="15509" x="5643563" y="2625725"/>
          <p14:tracePt t="15517" x="5673725" y="2643188"/>
          <p14:tracePt t="15525" x="5684838" y="2649538"/>
          <p14:tracePt t="15534" x="5703888" y="2655888"/>
          <p14:tracePt t="15541" x="5703888" y="2660650"/>
          <p14:tracePt t="15549" x="5708650" y="2667000"/>
          <p14:tracePt t="15565" x="5708650" y="2673350"/>
          <p14:tracePt t="15573" x="5708650" y="2679700"/>
          <p14:tracePt t="15774" x="5708650" y="2684463"/>
          <p14:tracePt t="15781" x="5708650" y="2703513"/>
          <p14:tracePt t="15789" x="5703888" y="2720975"/>
          <p14:tracePt t="15797" x="5703888" y="2751138"/>
          <p14:tracePt t="15805" x="5703888" y="2774950"/>
          <p14:tracePt t="15814" x="5697538" y="2798763"/>
          <p14:tracePt t="15821" x="5697538" y="2809875"/>
          <p14:tracePt t="15941" x="5703888" y="2798763"/>
          <p14:tracePt t="15949" x="5708650" y="2779713"/>
          <p14:tracePt t="15957" x="5708650" y="2755900"/>
          <p14:tracePt t="15965" x="5708650" y="2732088"/>
          <p14:tracePt t="15973" x="5715000" y="2690813"/>
          <p14:tracePt t="15981" x="5727700" y="2643188"/>
          <p14:tracePt t="15989" x="5738813" y="2589213"/>
          <p14:tracePt t="15997" x="5756275" y="2530475"/>
          <p14:tracePt t="16005" x="5780088" y="2465388"/>
          <p14:tracePt t="16014" x="5799138" y="2393950"/>
          <p14:tracePt t="16021" x="5810250" y="2327275"/>
          <p14:tracePt t="16029" x="5816600" y="2244725"/>
          <p14:tracePt t="16037" x="5827713" y="2160588"/>
          <p14:tracePt t="16045" x="5840413" y="2084388"/>
          <p14:tracePt t="16053" x="5851525" y="1993900"/>
          <p14:tracePt t="16061" x="5857875" y="1898650"/>
          <p14:tracePt t="16069" x="5857875" y="1822450"/>
          <p14:tracePt t="16077" x="5857875" y="1744663"/>
          <p14:tracePt t="16086" x="5857875" y="1666875"/>
          <p14:tracePt t="16093" x="5857875" y="1595438"/>
          <p14:tracePt t="16101" x="5857875" y="1530350"/>
          <p14:tracePt t="16109" x="5857875" y="1470025"/>
          <p14:tracePt t="16117" x="5857875" y="1417638"/>
          <p14:tracePt t="16125" x="5857875" y="1374775"/>
          <p14:tracePt t="16133" x="5857875" y="1333500"/>
          <p14:tracePt t="16141" x="5857875" y="1292225"/>
          <p14:tracePt t="16149" x="5864225" y="1262063"/>
          <p14:tracePt t="16157" x="5875338" y="1227138"/>
          <p14:tracePt t="16166" x="5881688" y="1208088"/>
          <p14:tracePt t="16173" x="5894388" y="1190625"/>
          <p14:tracePt t="16182" x="5899150" y="1173163"/>
          <p14:tracePt t="16198" x="5905500" y="1166813"/>
          <p14:tracePt t="16542" x="5905500" y="1179513"/>
          <p14:tracePt t="16549" x="5905500" y="1196975"/>
          <p14:tracePt t="16557" x="5905500" y="1214438"/>
          <p14:tracePt t="16565" x="5894388" y="1255713"/>
          <p14:tracePt t="16573" x="5888038" y="1298575"/>
          <p14:tracePt t="16581" x="5875338" y="1350963"/>
          <p14:tracePt t="16589" x="5870575" y="1404938"/>
          <p14:tracePt t="16598" x="5851525" y="1470025"/>
          <p14:tracePt t="16605" x="5846763" y="1530350"/>
          <p14:tracePt t="16614" x="5822950" y="1601788"/>
          <p14:tracePt t="16621" x="5803900" y="1673225"/>
          <p14:tracePt t="16630" x="5786438" y="1738313"/>
          <p14:tracePt t="16637" x="5762625" y="1816100"/>
          <p14:tracePt t="16645" x="5751513" y="1905000"/>
          <p14:tracePt t="16653" x="5745163" y="1982788"/>
          <p14:tracePt t="16661" x="5727700" y="2065338"/>
          <p14:tracePt t="16670" x="5721350" y="2149475"/>
          <p14:tracePt t="16677" x="5708650" y="2232025"/>
          <p14:tracePt t="16686" x="5703888" y="2316163"/>
          <p14:tracePt t="16693" x="5703888" y="2393950"/>
          <p14:tracePt t="16701" x="5697538" y="2446338"/>
          <p14:tracePt t="16709" x="5697538" y="2500313"/>
          <p14:tracePt t="16717" x="5697538" y="2547938"/>
          <p14:tracePt t="16725" x="5697538" y="2584450"/>
          <p14:tracePt t="16733" x="5697538" y="2613025"/>
          <p14:tracePt t="16741" x="5697538" y="2632075"/>
          <p14:tracePt t="16749" x="5697538" y="2643188"/>
          <p14:tracePt t="16757" x="5697538" y="2655888"/>
          <p14:tracePt t="16773" x="5697538" y="2660650"/>
          <p14:tracePt t="16789" x="5697538" y="2673350"/>
          <p14:tracePt t="16797" x="5691188" y="2679700"/>
          <p14:tracePt t="16805" x="5684838" y="2697163"/>
          <p14:tracePt t="16814" x="5684838" y="2714625"/>
          <p14:tracePt t="16821" x="5684838" y="2738438"/>
          <p14:tracePt t="16829" x="5680075" y="2774950"/>
          <p14:tracePt t="16837" x="5680075" y="2809875"/>
          <p14:tracePt t="16845" x="5667375" y="2840038"/>
          <p14:tracePt t="16853" x="5667375" y="2863850"/>
          <p14:tracePt t="16861" x="5661025" y="2881313"/>
          <p14:tracePt t="16870" x="5661025" y="2898775"/>
          <p14:tracePt t="16877" x="5661025" y="2905125"/>
          <p14:tracePt t="16886" x="5661025" y="2911475"/>
          <p14:tracePt t="16893" x="5661025" y="2917825"/>
          <p14:tracePt t="16902" x="5656263" y="2917825"/>
          <p14:tracePt t="16909" x="5656263" y="2922588"/>
          <p14:tracePt t="16965" x="5649913" y="2911475"/>
          <p14:tracePt t="16982" x="5649913" y="2898775"/>
          <p14:tracePt t="16989" x="5649913" y="2894013"/>
          <p14:tracePt t="16997" x="5649913" y="2887663"/>
          <p14:tracePt t="17005" x="5649913" y="2874963"/>
          <p14:tracePt t="17014" x="5649913" y="2863850"/>
          <p14:tracePt t="17021" x="5649913" y="2846388"/>
          <p14:tracePt t="17030" x="5649913" y="2822575"/>
          <p14:tracePt t="17037" x="5649913" y="2798763"/>
          <p14:tracePt t="17045" x="5649913" y="2762250"/>
          <p14:tracePt t="17053" x="5649913" y="2727325"/>
          <p14:tracePt t="17061" x="5656263" y="2667000"/>
          <p14:tracePt t="17070" x="5673725" y="2595563"/>
          <p14:tracePt t="17077" x="5697538" y="2517775"/>
          <p14:tracePt t="17085" x="5721350" y="2435225"/>
          <p14:tracePt t="17093" x="5745163" y="2346325"/>
          <p14:tracePt t="17101" x="5751513" y="2255838"/>
          <p14:tracePt t="17109" x="5768975" y="2173288"/>
          <p14:tracePt t="17117" x="5780088" y="2078038"/>
          <p14:tracePt t="17125" x="5792788" y="1993900"/>
          <p14:tracePt t="17133" x="5803900" y="1905000"/>
          <p14:tracePt t="17141" x="5827713" y="1822450"/>
          <p14:tracePt t="17149" x="5846763" y="1755775"/>
          <p14:tracePt t="17157" x="5864225" y="1690688"/>
          <p14:tracePt t="17166" x="5870575" y="1643063"/>
          <p14:tracePt t="17173" x="5881688" y="1601788"/>
          <p14:tracePt t="17182" x="5894388" y="1571625"/>
          <p14:tracePt t="17189" x="5899150" y="1536700"/>
          <p14:tracePt t="17198" x="5911850" y="1512888"/>
          <p14:tracePt t="17205" x="5918200" y="1493838"/>
          <p14:tracePt t="17222" x="5922963" y="1482725"/>
          <p14:tracePt t="17238" x="5929313" y="1476375"/>
          <p14:tracePt t="17517" x="5929313" y="1482725"/>
          <p14:tracePt t="17598" x="5929313" y="1489075"/>
          <p14:tracePt t="17614" x="5929313" y="1493838"/>
          <p14:tracePt t="17630" x="5922963" y="1500188"/>
          <p14:tracePt t="17645" x="5922963" y="1506538"/>
          <p14:tracePt t="17653" x="5918200" y="1506538"/>
          <p14:tracePt t="17661" x="5911850" y="1517650"/>
          <p14:tracePt t="17670" x="5905500" y="1541463"/>
          <p14:tracePt t="17677" x="5899150" y="1577975"/>
          <p14:tracePt t="17685" x="5881688" y="1636713"/>
          <p14:tracePt t="17693" x="5857875" y="1708150"/>
          <p14:tracePt t="17701" x="5827713" y="1798638"/>
          <p14:tracePt t="17709" x="5803900" y="1893888"/>
          <p14:tracePt t="17717" x="5775325" y="2000250"/>
          <p14:tracePt t="17726" x="5745163" y="2089150"/>
          <p14:tracePt t="17734" x="5708650" y="2184400"/>
          <p14:tracePt t="17741" x="5684838" y="2268538"/>
          <p14:tracePt t="17749" x="5656263" y="2351088"/>
          <p14:tracePt t="17757" x="5643563" y="2411413"/>
          <p14:tracePt t="17766" x="5626100" y="2465388"/>
          <p14:tracePt t="17773" x="5602288" y="2517775"/>
          <p14:tracePt t="17782" x="5602288" y="2560638"/>
          <p14:tracePt t="17789" x="5595938" y="2613025"/>
          <p14:tracePt t="17798" x="5584825" y="2679700"/>
          <p14:tracePt t="17805" x="5584825" y="2732088"/>
          <p14:tracePt t="17815" x="5584825" y="2792413"/>
          <p14:tracePt t="17821" x="5584825" y="2851150"/>
          <p14:tracePt t="17831" x="5584825" y="2898775"/>
          <p14:tracePt t="17838" x="5584825" y="2946400"/>
          <p14:tracePt t="17848" x="5584825" y="2982913"/>
          <p14:tracePt t="17854" x="5584825" y="2989263"/>
          <p14:tracePt t="17864" x="5584825" y="2994025"/>
          <p14:tracePt t="17871" x="5589588" y="2994025"/>
          <p14:tracePt t="18030" x="5595938" y="2994025"/>
          <p14:tracePt t="18037" x="5602288" y="2994025"/>
          <p14:tracePt t="18053" x="5608638" y="2994025"/>
          <p14:tracePt t="18070" x="5613400" y="2994025"/>
          <p14:tracePt t="107503" x="5619750" y="2994025"/>
          <p14:tracePt t="107509" x="5708650" y="3000375"/>
          <p14:tracePt t="107519" x="5870575" y="3041650"/>
          <p14:tracePt t="107525" x="6126163" y="3119438"/>
          <p14:tracePt t="107536" x="6394450" y="3197225"/>
          <p14:tracePt t="107541" x="6584950" y="3286125"/>
          <p14:tracePt t="107553" x="6708775" y="3346450"/>
          <p14:tracePt t="107557" x="6816725" y="3417888"/>
          <p14:tracePt t="107569" x="6875463" y="3482975"/>
          <p14:tracePt t="107573" x="6923088" y="3524250"/>
          <p14:tracePt t="107586" x="6965950" y="3571875"/>
          <p14:tracePt t="107589" x="7007225" y="3602038"/>
          <p14:tracePt t="107603" x="7042150" y="3619500"/>
          <p14:tracePt t="107607" x="7085013" y="3625850"/>
          <p14:tracePt t="107619" x="7126288" y="3632200"/>
          <p14:tracePt t="107623" x="7191375" y="3632200"/>
          <p14:tracePt t="107636" x="7280275" y="3632200"/>
          <p14:tracePt t="107639" x="7375525" y="3602038"/>
          <p14:tracePt t="107653" x="7500938" y="3571875"/>
          <p14:tracePt t="107656" x="7632700" y="3524250"/>
          <p14:tracePt t="107669" x="7775575" y="3476625"/>
          <p14:tracePt t="107670" x="7942263" y="3417888"/>
          <p14:tracePt t="107677" x="8113713" y="3340100"/>
          <p14:tracePt t="107686" x="8275638" y="3268663"/>
          <p14:tracePt t="107693" x="8494713" y="3143250"/>
          <p14:tracePt t="107703" x="8756650" y="2976563"/>
          <p14:tracePt t="107709" x="9048750" y="2774950"/>
          <p14:tracePt t="107719" x="9347200" y="2513013"/>
          <p14:tracePt t="107725" x="9661525" y="2197100"/>
          <p14:tracePt t="107736" x="9947275" y="1863725"/>
          <p14:tracePt t="107741" x="10209213" y="1565275"/>
          <p14:tracePt t="107753" x="10466388" y="1203325"/>
          <p14:tracePt t="107757" x="10728325" y="863600"/>
          <p14:tracePt t="107769" x="10977563" y="541338"/>
          <p14:tracePt t="107773" x="11209338" y="244475"/>
          <p14:tracePt t="107786" x="11395075" y="30163"/>
          <p14:tracePt t="107789" x="11514138" y="0"/>
          <p14:tracePt t="107803" x="11596688" y="0"/>
          <p14:tracePt t="107806" x="11661775" y="0"/>
          <p14:tracePt t="107819" x="11704638" y="0"/>
          <p14:tracePt t="107822" x="11745913" y="0"/>
          <p14:tracePt t="107836" x="11780838" y="0"/>
          <p14:tracePt t="107839" x="11817350" y="0"/>
          <p14:tracePt t="107853" x="11847513" y="0"/>
          <p14:tracePt t="107855" x="11888788" y="0"/>
          <p14:tracePt t="107870" x="11977688" y="0"/>
          <p14:tracePt t="107877" x="12014200" y="0"/>
          <p14:tracePt t="107887" x="12055475" y="0"/>
          <p14:tracePt t="107893" x="12090400" y="0"/>
          <p14:tracePt t="107903" x="12138025" y="0"/>
          <p14:tracePt t="107909" x="12185650" y="0"/>
          <p14:tracePt t="108173" x="12180888" y="0"/>
          <p14:tracePt t="108181" x="12138025" y="0"/>
          <p14:tracePt t="108189" x="12061825" y="0"/>
          <p14:tracePt t="108198" x="11942763" y="0"/>
          <p14:tracePt t="108205" x="11691938" y="0"/>
          <p14:tracePt t="108214" x="11376025" y="0"/>
          <p14:tracePt t="108221" x="11037888" y="0"/>
          <p14:tracePt t="108229" x="10572750" y="0"/>
          <p14:tracePt t="108237" x="10137775" y="0"/>
          <p14:tracePt t="108245" x="9728200" y="0"/>
          <p14:tracePt t="108253" x="9364663" y="0"/>
          <p14:tracePt t="108261" x="9078913" y="0"/>
          <p14:tracePt t="108269" x="8828088" y="0"/>
          <p14:tracePt t="108277" x="8613775" y="0"/>
          <p14:tracePt t="108286" x="8477250" y="0"/>
          <p14:tracePt t="108293" x="8370888" y="0"/>
          <p14:tracePt t="108302" x="8293100" y="0"/>
          <p14:tracePt t="108309" x="8245475" y="0"/>
          <p14:tracePt t="108317" x="8215313" y="0"/>
          <p14:tracePt t="108325" x="8204200" y="0"/>
          <p14:tracePt t="108358" x="8191500" y="0"/>
          <p14:tracePt t="108365" x="8167688" y="0"/>
          <p14:tracePt t="108373" x="8126413" y="0"/>
          <p14:tracePt t="108381" x="8072438" y="0"/>
          <p14:tracePt t="108389" x="8018463" y="0"/>
          <p14:tracePt t="108397" x="7977188" y="0"/>
          <p14:tracePt t="108405" x="7935913" y="0"/>
          <p14:tracePt t="108414" x="7918450" y="0"/>
          <p14:tracePt t="108421" x="7899400" y="0"/>
          <p14:tracePt t="108429" x="7870825" y="0"/>
          <p14:tracePt t="108437" x="7864475" y="0"/>
          <p14:tracePt t="108445" x="7851775" y="0"/>
          <p14:tracePt t="108453" x="7847013" y="0"/>
          <p14:tracePt t="108462" x="7834313" y="0"/>
          <p14:tracePt t="108469" x="7827963" y="0"/>
          <p14:tracePt t="108477" x="7804150" y="0"/>
          <p14:tracePt t="108486" x="7762875" y="0"/>
          <p14:tracePt t="108493" x="7691438" y="0"/>
          <p14:tracePt t="108502" x="7596188" y="0"/>
          <p14:tracePt t="108509" x="7483475" y="0"/>
          <p14:tracePt t="108517" x="7256463" y="0"/>
          <p14:tracePt t="108525" x="6977063" y="0"/>
          <p14:tracePt t="108533" x="6656388" y="0"/>
          <p14:tracePt t="108541" x="6251575" y="0"/>
          <p14:tracePt t="108549" x="5834063" y="0"/>
          <p14:tracePt t="108557" x="5500688" y="0"/>
          <p14:tracePt t="108566" x="5268913" y="0"/>
          <p14:tracePt t="108573" x="5132388" y="0"/>
          <p14:tracePt t="108582" x="5054600" y="0"/>
          <p14:tracePt t="108589" x="5024438" y="0"/>
          <p14:tracePt t="108614" x="5030788" y="0"/>
          <p14:tracePt t="108621" x="5054600" y="0"/>
          <p14:tracePt t="108630" x="5084763" y="0"/>
          <p14:tracePt t="108637" x="5137150" y="0"/>
          <p14:tracePt t="108645" x="5203825" y="0"/>
          <p14:tracePt t="108653" x="5280025" y="0"/>
          <p14:tracePt t="108661" x="5422900" y="0"/>
          <p14:tracePt t="108669" x="5673725" y="0"/>
          <p14:tracePt t="108677" x="6048375" y="0"/>
          <p14:tracePt t="108686" x="6589713" y="0"/>
          <p14:tracePt t="108693" x="7197725" y="0"/>
          <p14:tracePt t="108702" x="7810500" y="0"/>
          <p14:tracePt t="108709" x="8405813" y="0"/>
          <p14:tracePt t="108717" x="8947150" y="0"/>
          <p14:tracePt t="108725" x="9351963" y="0"/>
          <p14:tracePt t="108733" x="9644063" y="0"/>
          <p14:tracePt t="108741" x="9834563" y="0"/>
          <p14:tracePt t="108749" x="9936163" y="0"/>
          <p14:tracePt t="108757" x="9994900" y="0"/>
          <p14:tracePt t="108766" x="10031413" y="0"/>
          <p14:tracePt t="108773" x="10037763" y="0"/>
          <p14:tracePt t="108805" x="10048875" y="0"/>
          <p14:tracePt t="108814" x="10079038" y="0"/>
          <p14:tracePt t="108821" x="10120313" y="0"/>
          <p14:tracePt t="108829" x="10185400" y="0"/>
          <p14:tracePt t="108837" x="10280650" y="0"/>
          <p14:tracePt t="108845" x="10388600" y="0"/>
          <p14:tracePt t="108853" x="10531475" y="0"/>
          <p14:tracePt t="108861" x="10691813" y="0"/>
          <p14:tracePt t="108869" x="10895013" y="0"/>
          <p14:tracePt t="108877" x="11137900" y="0"/>
          <p14:tracePt t="108886" x="11430000" y="0"/>
          <p14:tracePt t="108893" x="11752263" y="0"/>
          <p14:tracePt t="108902" x="12096750" y="0"/>
          <p14:tracePt t="108909" x="12185650" y="0"/>
          <p14:tracePt t="109053" x="12096750" y="0"/>
          <p14:tracePt t="109061" x="11977688" y="0"/>
          <p14:tracePt t="109261" x="11984038" y="0"/>
          <p14:tracePt t="109269" x="12138025" y="12700"/>
          <p14:tracePt t="109277" x="12185650" y="12700"/>
          <p14:tracePt t="109286" x="12185650" y="0"/>
          <p14:tracePt t="109469" x="12180888" y="0"/>
          <p14:tracePt t="109477" x="12157075" y="0"/>
          <p14:tracePt t="109486" x="12138025" y="0"/>
          <p14:tracePt t="109493" x="12126913" y="0"/>
          <p14:tracePt t="109533" x="12133263" y="0"/>
          <p14:tracePt t="109541" x="12174538" y="0"/>
          <p14:tracePt t="109549" x="12185650" y="0"/>
          <p14:tracePt t="109726" x="12133263" y="0"/>
          <p14:tracePt t="109733" x="12066588" y="0"/>
          <p14:tracePt t="109741" x="11990388" y="0"/>
          <p14:tracePt t="109749" x="11895138" y="0"/>
          <p14:tracePt t="109757" x="11787188" y="0"/>
          <p14:tracePt t="109765" x="11691938" y="0"/>
          <p14:tracePt t="109773" x="11596688" y="0"/>
          <p14:tracePt t="109781" x="11514138" y="0"/>
          <p14:tracePt t="109789" x="11447463" y="0"/>
          <p14:tracePt t="109798" x="11388725" y="0"/>
          <p14:tracePt t="109805" x="11347450" y="0"/>
          <p14:tracePt t="109814" x="11310938" y="0"/>
          <p14:tracePt t="109821" x="11293475" y="0"/>
          <p14:tracePt t="109829" x="11269663" y="0"/>
          <p14:tracePt t="109837" x="11239500" y="0"/>
          <p14:tracePt t="109845" x="11209338" y="0"/>
          <p14:tracePt t="109853" x="11185525" y="0"/>
          <p14:tracePt t="109861" x="11161713" y="0"/>
          <p14:tracePt t="109870" x="11120438" y="0"/>
          <p14:tracePt t="109877" x="11102975" y="0"/>
          <p14:tracePt t="109886" x="11096625" y="0"/>
          <p14:tracePt t="109893" x="11090275" y="0"/>
          <p14:tracePt t="109901" x="11085513" y="0"/>
          <p14:tracePt t="109933" x="11079163" y="0"/>
          <p14:tracePt t="110022" x="11072813" y="0"/>
          <p14:tracePt t="110133" x="11066463" y="0"/>
          <p14:tracePt t="110214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058792-8F69-3941-A832-2B18C6010CEF}"/>
              </a:ext>
            </a:extLst>
          </p:cNvPr>
          <p:cNvSpPr txBox="1"/>
          <p:nvPr/>
        </p:nvSpPr>
        <p:spPr>
          <a:xfrm>
            <a:off x="407368" y="116632"/>
            <a:ext cx="6009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Crystallographic grain size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AB17978-99BA-A0EC-63AA-6C7A92D99F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85" t="25610" r="3361" b="19145"/>
          <a:stretch/>
        </p:blipFill>
        <p:spPr>
          <a:xfrm>
            <a:off x="628651" y="1000124"/>
            <a:ext cx="7472362" cy="555378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A56FCCD-C6D6-D1D9-BF76-5ACE0D4945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1651" r="38669" b="31100"/>
          <a:stretch/>
        </p:blipFill>
        <p:spPr>
          <a:xfrm rot="5400000">
            <a:off x="7674476" y="2421132"/>
            <a:ext cx="5562294" cy="272027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5556DA7-7DF5-C14E-54F4-26C5CF8CB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8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03"/>
    </mc:Choice>
    <mc:Fallback>
      <p:transition spd="slow" advTm="41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49" x="1751013" y="5256213"/>
          <p14:tracePt t="1154" x="1822450" y="5227638"/>
          <p14:tracePt t="1165" x="1917700" y="5180013"/>
          <p14:tracePt t="1171" x="2041525" y="5113338"/>
          <p14:tracePt t="1182" x="2160588" y="5065713"/>
          <p14:tracePt t="1188" x="2244725" y="5018088"/>
          <p14:tracePt t="1198" x="2309813" y="4989513"/>
          <p14:tracePt t="1204" x="2346325" y="4970463"/>
          <p14:tracePt t="1215" x="2351088" y="4970463"/>
          <p14:tracePt t="1346" x="2374900" y="4953000"/>
          <p14:tracePt t="1354" x="2398713" y="4946650"/>
          <p14:tracePt t="1362" x="2417763" y="4941888"/>
          <p14:tracePt t="1371" x="2428875" y="4935538"/>
          <p14:tracePt t="1386" x="2435225" y="4935538"/>
          <p14:tracePt t="1394" x="2452688" y="4946650"/>
          <p14:tracePt t="1402" x="2482850" y="4989513"/>
          <p14:tracePt t="1410" x="2506663" y="5037138"/>
          <p14:tracePt t="1418" x="2524125" y="5102225"/>
          <p14:tracePt t="1426" x="2541588" y="5160963"/>
          <p14:tracePt t="1434" x="2547938" y="5227638"/>
          <p14:tracePt t="1442" x="2547938" y="5286375"/>
          <p14:tracePt t="1450" x="2547938" y="5340350"/>
          <p14:tracePt t="1458" x="2536825" y="5394325"/>
          <p14:tracePt t="1466" x="2506663" y="5435600"/>
          <p14:tracePt t="1474" x="2482850" y="5459413"/>
          <p14:tracePt t="1482" x="2459038" y="5476875"/>
          <p14:tracePt t="1490" x="2411413" y="5507038"/>
          <p14:tracePt t="1498" x="2374900" y="5513388"/>
          <p14:tracePt t="1506" x="2333625" y="5513388"/>
          <p14:tracePt t="1514" x="2309813" y="5513388"/>
          <p14:tracePt t="1522" x="2286000" y="5494338"/>
          <p14:tracePt t="1530" x="2268538" y="5470525"/>
          <p14:tracePt t="1538" x="2244725" y="5422900"/>
          <p14:tracePt t="1546" x="2232025" y="5357813"/>
          <p14:tracePt t="1555" x="2220913" y="5280025"/>
          <p14:tracePt t="1562" x="2214563" y="5197475"/>
          <p14:tracePt t="1572" x="2214563" y="5126038"/>
          <p14:tracePt t="1578" x="2214563" y="5060950"/>
          <p14:tracePt t="1588" x="2214563" y="4989513"/>
          <p14:tracePt t="1594" x="2214563" y="4935538"/>
          <p14:tracePt t="1604" x="2214563" y="4894263"/>
          <p14:tracePt t="1610" x="2227263" y="4870450"/>
          <p14:tracePt t="1621" x="2232025" y="4851400"/>
          <p14:tracePt t="1626" x="2244725" y="4840288"/>
          <p14:tracePt t="1638" x="2251075" y="4833938"/>
          <p14:tracePt t="1650" x="2255838" y="4833938"/>
          <p14:tracePt t="1713" x="2255838" y="4846638"/>
          <p14:tracePt t="1722" x="2262188" y="4846638"/>
          <p14:tracePt t="1730" x="2262188" y="4851400"/>
          <p14:tracePt t="2186" x="2268538" y="4851400"/>
          <p14:tracePt t="2194" x="2316163" y="4851400"/>
          <p14:tracePt t="2202" x="2393950" y="4851400"/>
          <p14:tracePt t="2210" x="2459038" y="4851400"/>
          <p14:tracePt t="2218" x="2513013" y="4851400"/>
          <p14:tracePt t="2226" x="2536825" y="4851400"/>
          <p14:tracePt t="2234" x="2547938" y="4851400"/>
          <p14:tracePt t="2258" x="2554288" y="4851400"/>
          <p14:tracePt t="2266" x="2554288" y="4846638"/>
          <p14:tracePt t="2274" x="2565400" y="4846638"/>
          <p14:tracePt t="2282" x="2578100" y="4846638"/>
          <p14:tracePt t="2290" x="2601913" y="4840288"/>
          <p14:tracePt t="2298" x="2625725" y="4827588"/>
          <p14:tracePt t="2306" x="2655888" y="4810125"/>
          <p14:tracePt t="2314" x="2684463" y="4810125"/>
          <p14:tracePt t="2322" x="2714625" y="4799013"/>
          <p14:tracePt t="2330" x="2720975" y="4799013"/>
          <p14:tracePt t="2394" x="2727325" y="4799013"/>
          <p14:tracePt t="2402" x="2727325" y="4792663"/>
          <p14:tracePt t="2410" x="2727325" y="4786313"/>
          <p14:tracePt t="2418" x="2720975" y="4775200"/>
          <p14:tracePt t="2434" x="2708275" y="4768850"/>
          <p14:tracePt t="2442" x="2703513" y="4768850"/>
          <p14:tracePt t="2450" x="2679700" y="4762500"/>
          <p14:tracePt t="2458" x="2643188" y="4751388"/>
          <p14:tracePt t="2466" x="2619375" y="4745038"/>
          <p14:tracePt t="2474" x="2595563" y="4738688"/>
          <p14:tracePt t="2482" x="2584450" y="4738688"/>
          <p14:tracePt t="2490" x="2571750" y="4738688"/>
          <p14:tracePt t="2538" x="2565400" y="4738688"/>
          <p14:tracePt t="2578" x="2554288" y="4751388"/>
          <p14:tracePt t="2586" x="2554288" y="4756150"/>
          <p14:tracePt t="2594" x="2547938" y="4768850"/>
          <p14:tracePt t="2602" x="2547938" y="4775200"/>
          <p14:tracePt t="2610" x="2547938" y="4792663"/>
          <p14:tracePt t="2618" x="2547938" y="4822825"/>
          <p14:tracePt t="2626" x="2547938" y="4840288"/>
          <p14:tracePt t="2634" x="2547938" y="4864100"/>
          <p14:tracePt t="2642" x="2565400" y="4894263"/>
          <p14:tracePt t="2650" x="2584450" y="4918075"/>
          <p14:tracePt t="2658" x="2619375" y="4953000"/>
          <p14:tracePt t="2666" x="2660650" y="4976813"/>
          <p14:tracePt t="2674" x="2703513" y="4989513"/>
          <p14:tracePt t="2682" x="2755900" y="5000625"/>
          <p14:tracePt t="2690" x="2798763" y="5006975"/>
          <p14:tracePt t="2698" x="2840038" y="5013325"/>
          <p14:tracePt t="2706" x="2881313" y="5013325"/>
          <p14:tracePt t="2714" x="2905125" y="5013325"/>
          <p14:tracePt t="2722" x="2928938" y="5013325"/>
          <p14:tracePt t="2730" x="2946400" y="5013325"/>
          <p14:tracePt t="2738" x="2952750" y="5013325"/>
          <p14:tracePt t="2834" x="2959100" y="5013325"/>
          <p14:tracePt t="2850" x="2965450" y="5006975"/>
          <p14:tracePt t="2858" x="2970213" y="5006975"/>
          <p14:tracePt t="2866" x="2994025" y="5000625"/>
          <p14:tracePt t="2874" x="3006725" y="4994275"/>
          <p14:tracePt t="2882" x="3048000" y="4989513"/>
          <p14:tracePt t="2890" x="3095625" y="4989513"/>
          <p14:tracePt t="2898" x="3160713" y="4989513"/>
          <p14:tracePt t="2906" x="3232150" y="4989513"/>
          <p14:tracePt t="2914" x="3327400" y="4989513"/>
          <p14:tracePt t="2922" x="3441700" y="4989513"/>
          <p14:tracePt t="2930" x="3554413" y="4994275"/>
          <p14:tracePt t="2938" x="3679825" y="5000625"/>
          <p14:tracePt t="2946" x="3786188" y="5000625"/>
          <p14:tracePt t="2954" x="3905250" y="5000625"/>
          <p14:tracePt t="2962" x="4024313" y="5000625"/>
          <p14:tracePt t="2971" x="4132263" y="5000625"/>
          <p14:tracePt t="2978" x="4238625" y="4983163"/>
          <p14:tracePt t="2986" x="4327525" y="4970463"/>
          <p14:tracePt t="2994" x="4422775" y="4953000"/>
          <p14:tracePt t="3002" x="4506913" y="4946650"/>
          <p14:tracePt t="3010" x="4572000" y="4929188"/>
          <p14:tracePt t="3018" x="4632325" y="4911725"/>
          <p14:tracePt t="3026" x="4691063" y="4894263"/>
          <p14:tracePt t="3035" x="4745038" y="4870450"/>
          <p14:tracePt t="3042" x="4786313" y="4851400"/>
          <p14:tracePt t="3051" x="4822825" y="4827588"/>
          <p14:tracePt t="3058" x="4840288" y="4803775"/>
          <p14:tracePt t="3068" x="4864100" y="4775200"/>
          <p14:tracePt t="3074" x="4870450" y="4751388"/>
          <p14:tracePt t="3084" x="4881563" y="4714875"/>
          <p14:tracePt t="3090" x="4887913" y="4679950"/>
          <p14:tracePt t="3101" x="4894263" y="4637088"/>
          <p14:tracePt t="3106" x="4899025" y="4595813"/>
          <p14:tracePt t="3118" x="4918075" y="4537075"/>
          <p14:tracePt t="3122" x="4941888" y="4476750"/>
          <p14:tracePt t="3134" x="4989513" y="4387850"/>
          <p14:tracePt t="3138" x="5041900" y="4303713"/>
          <p14:tracePt t="3152" x="5113338" y="4214813"/>
          <p14:tracePt t="3155" x="5173663" y="4132263"/>
          <p14:tracePt t="3168" x="5256213" y="4041775"/>
          <p14:tracePt t="3171" x="5327650" y="3970338"/>
          <p14:tracePt t="3184" x="5405438" y="3905250"/>
          <p14:tracePt t="3187" x="5489575" y="3833813"/>
          <p14:tracePt t="3201" x="5572125" y="3779838"/>
          <p14:tracePt t="3205" x="5649913" y="3727450"/>
          <p14:tracePt t="3218" x="5738813" y="3679825"/>
          <p14:tracePt t="3219" x="5810250" y="3636963"/>
          <p14:tracePt t="3226" x="5888038" y="3584575"/>
          <p14:tracePt t="3235" x="5946775" y="3541713"/>
          <p14:tracePt t="3242" x="6013450" y="3482975"/>
          <p14:tracePt t="3251" x="6054725" y="3422650"/>
          <p14:tracePt t="3258" x="6089650" y="3351213"/>
          <p14:tracePt t="3268" x="6137275" y="3275013"/>
          <p14:tracePt t="3274" x="6167438" y="3208338"/>
          <p14:tracePt t="3284" x="6197600" y="3143250"/>
          <p14:tracePt t="3290" x="6208713" y="3089275"/>
          <p14:tracePt t="3301" x="6215063" y="3048000"/>
          <p14:tracePt t="3306" x="6215063" y="3006725"/>
          <p14:tracePt t="3318" x="6203950" y="2970213"/>
          <p14:tracePt t="3322" x="6180138" y="2928938"/>
          <p14:tracePt t="3334" x="6149975" y="2887663"/>
          <p14:tracePt t="3338" x="6102350" y="2833688"/>
          <p14:tracePt t="3351" x="6072188" y="2803525"/>
          <p14:tracePt t="3355" x="6018213" y="2762250"/>
          <p14:tracePt t="3368" x="5976938" y="2727325"/>
          <p14:tracePt t="3371" x="5942013" y="2697163"/>
          <p14:tracePt t="3387" x="5918200" y="2673350"/>
          <p14:tracePt t="3388" x="5888038" y="2636838"/>
          <p14:tracePt t="3394" x="5864225" y="2608263"/>
          <p14:tracePt t="3402" x="5846763" y="2578100"/>
          <p14:tracePt t="3410" x="5810250" y="2530475"/>
          <p14:tracePt t="3418" x="5780088" y="2489200"/>
          <p14:tracePt t="3426" x="5756275" y="2459038"/>
          <p14:tracePt t="3435" x="5738813" y="2428875"/>
          <p14:tracePt t="3442" x="5727700" y="2405063"/>
          <p14:tracePt t="3451" x="5715000" y="2381250"/>
          <p14:tracePt t="3458" x="5697538" y="2351088"/>
          <p14:tracePt t="3468" x="5691188" y="2333625"/>
          <p14:tracePt t="3474" x="5673725" y="2303463"/>
          <p14:tracePt t="3484" x="5667375" y="2274888"/>
          <p14:tracePt t="3490" x="5649913" y="2232025"/>
          <p14:tracePt t="3501" x="5637213" y="2203450"/>
          <p14:tracePt t="3506" x="5613400" y="2155825"/>
          <p14:tracePt t="3518" x="5602288" y="2119313"/>
          <p14:tracePt t="3522" x="5578475" y="2071688"/>
          <p14:tracePt t="3534" x="5554663" y="2017713"/>
          <p14:tracePt t="3538" x="5530850" y="1970088"/>
          <p14:tracePt t="3551" x="5489575" y="1911350"/>
          <p14:tracePt t="3555" x="5441950" y="1851025"/>
          <p14:tracePt t="3568" x="5394325" y="1798638"/>
          <p14:tracePt t="3572" x="5322888" y="1744663"/>
          <p14:tracePt t="3584" x="5251450" y="1697038"/>
          <p14:tracePt t="3587" x="5173663" y="1655763"/>
          <p14:tracePt t="3602" x="5084763" y="1608138"/>
          <p14:tracePt t="3602" x="5006975" y="1571625"/>
          <p14:tracePt t="3610" x="4935538" y="1541463"/>
          <p14:tracePt t="3618" x="4887913" y="1506538"/>
          <p14:tracePt t="3626" x="4840288" y="1482725"/>
          <p14:tracePt t="3635" x="4792663" y="1458913"/>
          <p14:tracePt t="3642" x="4756150" y="1428750"/>
          <p14:tracePt t="3651" x="4708525" y="1404938"/>
          <p14:tracePt t="3658" x="4667250" y="1387475"/>
          <p14:tracePt t="3668" x="4625975" y="1370013"/>
          <p14:tracePt t="3674" x="4584700" y="1350963"/>
          <p14:tracePt t="3685" x="4541838" y="1339850"/>
          <p14:tracePt t="3690" x="4489450" y="1327150"/>
          <p14:tracePt t="3701" x="4441825" y="1316038"/>
          <p14:tracePt t="3706" x="4387850" y="1298575"/>
          <p14:tracePt t="3718" x="4333875" y="1285875"/>
          <p14:tracePt t="3722" x="4286250" y="1268413"/>
          <p14:tracePt t="3735" x="4238625" y="1262063"/>
          <p14:tracePt t="3738" x="4191000" y="1244600"/>
          <p14:tracePt t="3752" x="4143375" y="1238250"/>
          <p14:tracePt t="3756" x="4089400" y="1231900"/>
          <p14:tracePt t="3768" x="4041775" y="1227138"/>
          <p14:tracePt t="3772" x="3989388" y="1220788"/>
          <p14:tracePt t="3785" x="3917950" y="1208088"/>
          <p14:tracePt t="3788" x="3857625" y="1203325"/>
          <p14:tracePt t="3802" x="3792538" y="1196975"/>
          <p14:tracePt t="3802" x="3721100" y="1179513"/>
          <p14:tracePt t="3810" x="3660775" y="1173163"/>
          <p14:tracePt t="3818" x="3595688" y="1173163"/>
          <p14:tracePt t="3826" x="3524250" y="1166813"/>
          <p14:tracePt t="3835" x="3446463" y="1166813"/>
          <p14:tracePt t="3842" x="3375025" y="1166813"/>
          <p14:tracePt t="3851" x="3303588" y="1166813"/>
          <p14:tracePt t="3858" x="3227388" y="1166813"/>
          <p14:tracePt t="3868" x="3160713" y="1166813"/>
          <p14:tracePt t="3874" x="3089275" y="1166813"/>
          <p14:tracePt t="3885" x="3030538" y="1166813"/>
          <p14:tracePt t="3890" x="2965450" y="1173163"/>
          <p14:tracePt t="3901" x="2911475" y="1184275"/>
          <p14:tracePt t="3906" x="2870200" y="1190625"/>
          <p14:tracePt t="3918" x="2809875" y="1203325"/>
          <p14:tracePt t="3922" x="2768600" y="1214438"/>
          <p14:tracePt t="3935" x="2714625" y="1231900"/>
          <p14:tracePt t="3938" x="2673350" y="1244600"/>
          <p14:tracePt t="3951" x="2619375" y="1268413"/>
          <p14:tracePt t="3955" x="2565400" y="1292225"/>
          <p14:tracePt t="3968" x="2506663" y="1322388"/>
          <p14:tracePt t="3971" x="2446338" y="1357313"/>
          <p14:tracePt t="3985" x="2398713" y="1387475"/>
          <p14:tracePt t="3988" x="2346325" y="1422400"/>
          <p14:tracePt t="4002" x="2292350" y="1465263"/>
          <p14:tracePt t="4002" x="2238375" y="1506538"/>
          <p14:tracePt t="4010" x="2179638" y="1541463"/>
          <p14:tracePt t="4018" x="2125663" y="1595438"/>
          <p14:tracePt t="4026" x="2065338" y="1655763"/>
          <p14:tracePt t="4035" x="1993900" y="1703388"/>
          <p14:tracePt t="4042" x="1935163" y="1762125"/>
          <p14:tracePt t="4051" x="1874838" y="1809750"/>
          <p14:tracePt t="4058" x="1822450" y="1874838"/>
          <p14:tracePt t="4068" x="1755775" y="1946275"/>
          <p14:tracePt t="4074" x="1708150" y="2006600"/>
          <p14:tracePt t="4085" x="1649413" y="2078038"/>
          <p14:tracePt t="4090" x="1601788" y="2132013"/>
          <p14:tracePt t="4101" x="1565275" y="2173288"/>
          <p14:tracePt t="4106" x="1530350" y="2214563"/>
          <p14:tracePt t="4118" x="1512888" y="2232025"/>
          <p14:tracePt t="4122" x="1489075" y="2262188"/>
          <p14:tracePt t="4135" x="1470025" y="2292350"/>
          <p14:tracePt t="4139" x="1452563" y="2316163"/>
          <p14:tracePt t="4152" x="1428750" y="2346325"/>
          <p14:tracePt t="4156" x="1411288" y="2387600"/>
          <p14:tracePt t="4168" x="1404938" y="2428875"/>
          <p14:tracePt t="4172" x="1404938" y="2482850"/>
          <p14:tracePt t="4185" x="1381125" y="2547938"/>
          <p14:tracePt t="4188" x="1370013" y="2625725"/>
          <p14:tracePt t="4202" x="1363663" y="2690813"/>
          <p14:tracePt t="4202" x="1339850" y="2762250"/>
          <p14:tracePt t="4210" x="1327150" y="2840038"/>
          <p14:tracePt t="4218" x="1292225" y="2922588"/>
          <p14:tracePt t="4226" x="1262063" y="2982913"/>
          <p14:tracePt t="4235" x="1231900" y="3048000"/>
          <p14:tracePt t="4242" x="1214438" y="3095625"/>
          <p14:tracePt t="4252" x="1208088" y="3149600"/>
          <p14:tracePt t="4258" x="1184275" y="3190875"/>
          <p14:tracePt t="4268" x="1184275" y="3232150"/>
          <p14:tracePt t="4274" x="1166813" y="3275013"/>
          <p14:tracePt t="4285" x="1166813" y="3303588"/>
          <p14:tracePt t="4290" x="1160463" y="3346450"/>
          <p14:tracePt t="4302" x="1160463" y="3387725"/>
          <p14:tracePt t="4306" x="1155700" y="3429000"/>
          <p14:tracePt t="4318" x="1155700" y="3470275"/>
          <p14:tracePt t="4322" x="1155700" y="3517900"/>
          <p14:tracePt t="4335" x="1155700" y="3578225"/>
          <p14:tracePt t="4338" x="1155700" y="3632200"/>
          <p14:tracePt t="4352" x="1143000" y="3697288"/>
          <p14:tracePt t="4356" x="1136650" y="3751263"/>
          <p14:tracePt t="4368" x="1119188" y="3803650"/>
          <p14:tracePt t="4372" x="1112838" y="3846513"/>
          <p14:tracePt t="4385" x="1108075" y="3887788"/>
          <p14:tracePt t="4388" x="1108075" y="3922713"/>
          <p14:tracePt t="4402" x="1108075" y="3965575"/>
          <p14:tracePt t="4403" x="1108075" y="4013200"/>
          <p14:tracePt t="4410" x="1112838" y="4060825"/>
          <p14:tracePt t="4419" x="1125538" y="4113213"/>
          <p14:tracePt t="4426" x="1149350" y="4167188"/>
          <p14:tracePt t="4435" x="1160463" y="4227513"/>
          <p14:tracePt t="4442" x="1173163" y="4279900"/>
          <p14:tracePt t="4452" x="1179513" y="4340225"/>
          <p14:tracePt t="4458" x="1184275" y="4398963"/>
          <p14:tracePt t="4468" x="1196975" y="4459288"/>
          <p14:tracePt t="4474" x="1203325" y="4506913"/>
          <p14:tracePt t="4485" x="1203325" y="4554538"/>
          <p14:tracePt t="4490" x="1220788" y="4584700"/>
          <p14:tracePt t="4502" x="1231900" y="4625975"/>
          <p14:tracePt t="4506" x="1250950" y="4660900"/>
          <p14:tracePt t="4518" x="1279525" y="4703763"/>
          <p14:tracePt t="4522" x="1298575" y="4751388"/>
          <p14:tracePt t="4535" x="1339850" y="4799013"/>
          <p14:tracePt t="4539" x="1374775" y="4840288"/>
          <p14:tracePt t="4552" x="1411288" y="4894263"/>
          <p14:tracePt t="4555" x="1446213" y="4941888"/>
          <p14:tracePt t="4568" x="1493838" y="4989513"/>
          <p14:tracePt t="4572" x="1541463" y="5048250"/>
          <p14:tracePt t="4585" x="1584325" y="5089525"/>
          <p14:tracePt t="4589" x="1631950" y="5132388"/>
          <p14:tracePt t="4602" x="1731963" y="5191125"/>
          <p14:tracePt t="4610" x="1774825" y="5208588"/>
          <p14:tracePt t="4618" x="1803400" y="5221288"/>
          <p14:tracePt t="4626" x="1833563" y="5227638"/>
          <p14:tracePt t="4635" x="1839913" y="5227638"/>
          <p14:tracePt t="4642" x="1851025" y="5227638"/>
          <p14:tracePt t="4652" x="1857375" y="5227638"/>
          <p14:tracePt t="4666" x="1870075" y="5232400"/>
          <p14:tracePt t="4674" x="1874838" y="5232400"/>
          <p14:tracePt t="4682" x="1893888" y="5232400"/>
          <p14:tracePt t="4690" x="1922463" y="5232400"/>
          <p14:tracePt t="4698" x="1941513" y="5238750"/>
          <p14:tracePt t="4706" x="1970088" y="5245100"/>
          <p14:tracePt t="4714" x="1989138" y="5245100"/>
          <p14:tracePt t="4722" x="2006600" y="5245100"/>
          <p14:tracePt t="4730" x="2024063" y="5251450"/>
          <p14:tracePt t="4738" x="2041525" y="5251450"/>
          <p14:tracePt t="4746" x="2071688" y="5251450"/>
          <p14:tracePt t="4754" x="2089150" y="5251450"/>
          <p14:tracePt t="4762" x="2108200" y="5245100"/>
          <p14:tracePt t="4778" x="2108200" y="5238750"/>
          <p14:tracePt t="4786" x="2108200" y="5232400"/>
          <p14:tracePt t="4794" x="2108200" y="5203825"/>
          <p14:tracePt t="4802" x="2089150" y="5173663"/>
          <p14:tracePt t="4810" x="2065338" y="5149850"/>
          <p14:tracePt t="4818" x="2041525" y="5132388"/>
          <p14:tracePt t="4826" x="2012950" y="5119688"/>
          <p14:tracePt t="4834" x="1976438" y="5108575"/>
          <p14:tracePt t="4842" x="1941513" y="5102225"/>
          <p14:tracePt t="4850" x="1893888" y="5084763"/>
          <p14:tracePt t="4858" x="1846263" y="5078413"/>
          <p14:tracePt t="4866" x="1798638" y="5078413"/>
          <p14:tracePt t="4874" x="1738313" y="5060950"/>
          <p14:tracePt t="4882" x="1690688" y="5041900"/>
          <p14:tracePt t="4890" x="1666875" y="5037138"/>
          <p14:tracePt t="4898" x="1636713" y="5030788"/>
          <p14:tracePt t="4906" x="1608138" y="5018088"/>
          <p14:tracePt t="4914" x="1589088" y="5018088"/>
          <p14:tracePt t="4922" x="1584325" y="5013325"/>
          <p14:tracePt t="4930" x="1577975" y="5013325"/>
          <p14:tracePt t="4938" x="1571625" y="5013325"/>
          <p14:tracePt t="5218" x="1565275" y="4994275"/>
          <p14:tracePt t="5226" x="1565275" y="4970463"/>
          <p14:tracePt t="5234" x="1565275" y="4946650"/>
          <p14:tracePt t="5242" x="1577975" y="4929188"/>
          <p14:tracePt t="5250" x="1577975" y="4905375"/>
          <p14:tracePt t="5258" x="1589088" y="4875213"/>
          <p14:tracePt t="5266" x="1589088" y="4851400"/>
          <p14:tracePt t="5274" x="1589088" y="4833938"/>
          <p14:tracePt t="5282" x="1589088" y="4822825"/>
          <p14:tracePt t="5434" x="1589088" y="4816475"/>
          <p14:tracePt t="5466" x="1589088" y="4810125"/>
          <p14:tracePt t="5482" x="1589088" y="4803775"/>
          <p14:tracePt t="5506" x="1589088" y="4799013"/>
          <p14:tracePt t="5514" x="1589088" y="4792663"/>
          <p14:tracePt t="5530" x="1584325" y="4786313"/>
          <p14:tracePt t="5546" x="1571625" y="4775200"/>
          <p14:tracePt t="5562" x="1554163" y="4762500"/>
          <p14:tracePt t="5578" x="1547813" y="4762500"/>
          <p14:tracePt t="5602" x="1541463" y="4756150"/>
          <p14:tracePt t="5674" x="1536700" y="4756150"/>
          <p14:tracePt t="5690" x="1536700" y="4751388"/>
          <p14:tracePt t="5906" x="1524000" y="4745038"/>
          <p14:tracePt t="5922" x="1506538" y="4732338"/>
          <p14:tracePt t="5946" x="1493838" y="4727575"/>
          <p14:tracePt t="5954" x="1493838" y="4721225"/>
          <p14:tracePt t="5962" x="1482725" y="4708525"/>
          <p14:tracePt t="5970" x="1476375" y="4697413"/>
          <p14:tracePt t="5978" x="1470025" y="4684713"/>
          <p14:tracePt t="5986" x="1465263" y="4667250"/>
          <p14:tracePt t="5994" x="1458913" y="4667250"/>
          <p14:tracePt t="6002" x="1458913" y="4660900"/>
          <p14:tracePt t="6026" x="1458913" y="4656138"/>
          <p14:tracePt t="6074" x="1458913" y="4649788"/>
          <p14:tracePt t="6082" x="1458913" y="4643438"/>
          <p14:tracePt t="6186" x="1458913" y="4637088"/>
          <p14:tracePt t="6218" x="1458913" y="4632325"/>
          <p14:tracePt t="6235" x="1458913" y="4625975"/>
          <p14:tracePt t="6250" x="1458913" y="4619625"/>
          <p14:tracePt t="6266" x="1458913" y="4613275"/>
          <p14:tracePt t="6274" x="1458913" y="4608513"/>
          <p14:tracePt t="6290" x="1458913" y="4602163"/>
          <p14:tracePt t="6314" x="1458913" y="4595813"/>
          <p14:tracePt t="6370" x="1458913" y="4589463"/>
          <p14:tracePt t="6394" x="1458913" y="4584700"/>
          <p14:tracePt t="6618" x="1458913" y="4578350"/>
          <p14:tracePt t="6674" x="1458913" y="4572000"/>
          <p14:tracePt t="6730" x="1458913" y="4565650"/>
          <p14:tracePt t="6738" x="1465263" y="4565650"/>
          <p14:tracePt t="6754" x="1476375" y="4565650"/>
          <p14:tracePt t="6762" x="1482725" y="4565650"/>
          <p14:tracePt t="6770" x="1489075" y="4565650"/>
          <p14:tracePt t="6778" x="1493838" y="4565650"/>
          <p14:tracePt t="6786" x="1500188" y="4565650"/>
          <p14:tracePt t="6794" x="1506538" y="4565650"/>
          <p14:tracePt t="6802" x="1512888" y="4565650"/>
          <p14:tracePt t="6810" x="1524000" y="4565650"/>
          <p14:tracePt t="6818" x="1536700" y="4565650"/>
          <p14:tracePt t="6826" x="1547813" y="4565650"/>
          <p14:tracePt t="6842" x="1554163" y="4565650"/>
          <p14:tracePt t="6850" x="1560513" y="4565650"/>
          <p14:tracePt t="6874" x="1565275" y="4565650"/>
          <p14:tracePt t="6922" x="1571625" y="4565650"/>
          <p14:tracePt t="7010" x="1577975" y="4560888"/>
          <p14:tracePt t="7026" x="1584325" y="4560888"/>
          <p14:tracePt t="7058" x="1584325" y="4554538"/>
          <p14:tracePt t="7250" x="1571625" y="4554538"/>
          <p14:tracePt t="7258" x="1547813" y="4554538"/>
          <p14:tracePt t="7266" x="1517650" y="4554538"/>
          <p14:tracePt t="7274" x="1493838" y="4548188"/>
          <p14:tracePt t="7282" x="1465263" y="4541838"/>
          <p14:tracePt t="7290" x="1458913" y="4541838"/>
          <p14:tracePt t="7298" x="1446213" y="4537075"/>
          <p14:tracePt t="7306" x="1441450" y="4537075"/>
          <p14:tracePt t="7314" x="1428750" y="4524375"/>
          <p14:tracePt t="7330" x="1417638" y="4506913"/>
          <p14:tracePt t="7338" x="1411288" y="4500563"/>
          <p14:tracePt t="7346" x="1411288" y="4494213"/>
          <p14:tracePt t="7354" x="1404938" y="4476750"/>
          <p14:tracePt t="7362" x="1404938" y="4459288"/>
          <p14:tracePt t="7370" x="1398588" y="4441825"/>
          <p14:tracePt t="7378" x="1398588" y="4435475"/>
          <p14:tracePt t="7386" x="1398588" y="4429125"/>
          <p14:tracePt t="7394" x="1398588" y="4418013"/>
          <p14:tracePt t="7410" x="1393825" y="4405313"/>
          <p14:tracePt t="7426" x="1393825" y="4398963"/>
          <p14:tracePt t="7434" x="1393825" y="4394200"/>
          <p14:tracePt t="7602" x="1404938" y="4394200"/>
          <p14:tracePt t="7610" x="1428750" y="4405313"/>
          <p14:tracePt t="7618" x="1441450" y="4411663"/>
          <p14:tracePt t="7626" x="1458913" y="4418013"/>
          <p14:tracePt t="7634" x="1476375" y="4422775"/>
          <p14:tracePt t="7642" x="1493838" y="4429125"/>
          <p14:tracePt t="7650" x="1500188" y="4435475"/>
          <p14:tracePt t="7658" x="1512888" y="4435475"/>
          <p14:tracePt t="7666" x="1517650" y="4441825"/>
          <p14:tracePt t="7674" x="1524000" y="4441825"/>
          <p14:tracePt t="7682" x="1536700" y="4441825"/>
          <p14:tracePt t="7698" x="1547813" y="4441825"/>
          <p14:tracePt t="7714" x="1554163" y="4441825"/>
          <p14:tracePt t="7746" x="1560513" y="4441825"/>
          <p14:tracePt t="7754" x="1565275" y="4441825"/>
          <p14:tracePt t="7762" x="1577975" y="4441825"/>
          <p14:tracePt t="7771" x="1589088" y="4441825"/>
          <p14:tracePt t="7778" x="1608138" y="4441825"/>
          <p14:tracePt t="7786" x="1625600" y="4441825"/>
          <p14:tracePt t="7794" x="1649413" y="4441825"/>
          <p14:tracePt t="7802" x="1673225" y="4441825"/>
          <p14:tracePt t="7810" x="1697038" y="4441825"/>
          <p14:tracePt t="7818" x="1720850" y="4441825"/>
          <p14:tracePt t="7826" x="1731963" y="4435475"/>
          <p14:tracePt t="7834" x="1738313" y="4429125"/>
          <p14:tracePt t="7850" x="1744663" y="4422775"/>
          <p14:tracePt t="7898" x="1751013" y="4422775"/>
          <p14:tracePt t="7906" x="1751013" y="4418013"/>
          <p14:tracePt t="7930" x="1751013" y="4411663"/>
          <p14:tracePt t="7938" x="1755775" y="4411663"/>
          <p14:tracePt t="7955" x="1762125" y="4405313"/>
          <p14:tracePt t="7962" x="1768475" y="4405313"/>
          <p14:tracePt t="7971" x="1774825" y="4398963"/>
          <p14:tracePt t="7986" x="1779588" y="4398963"/>
          <p14:tracePt t="8090" x="1779588" y="4394200"/>
          <p14:tracePt t="8106" x="1779588" y="4381500"/>
          <p14:tracePt t="8114" x="1785938" y="4370388"/>
          <p14:tracePt t="8122" x="1785938" y="4357688"/>
          <p14:tracePt t="8130" x="1785938" y="4351338"/>
          <p14:tracePt t="8138" x="1792288" y="4333875"/>
          <p14:tracePt t="8146" x="1792288" y="4316413"/>
          <p14:tracePt t="8154" x="1803400" y="4303713"/>
          <p14:tracePt t="8162" x="1809750" y="4286250"/>
          <p14:tracePt t="8171" x="1809750" y="4275138"/>
          <p14:tracePt t="8178" x="1816100" y="4262438"/>
          <p14:tracePt t="8186" x="1816100" y="4256088"/>
          <p14:tracePt t="8194" x="1822450" y="4251325"/>
          <p14:tracePt t="8202" x="1827213" y="4238625"/>
          <p14:tracePt t="8210" x="1833563" y="4232275"/>
          <p14:tracePt t="8218" x="1833563" y="4221163"/>
          <p14:tracePt t="8226" x="1839913" y="4208463"/>
          <p14:tracePt t="8242" x="1839913" y="4203700"/>
          <p14:tracePt t="8258" x="1846263" y="4203700"/>
          <p14:tracePt t="8282" x="1846263" y="4197350"/>
          <p14:tracePt t="8338" x="1851025" y="4197350"/>
          <p14:tracePt t="8346" x="1851025" y="4191000"/>
          <p14:tracePt t="8370" x="1857375" y="4184650"/>
          <p14:tracePt t="8394" x="1863725" y="4179888"/>
          <p14:tracePt t="8426" x="1870075" y="4173538"/>
          <p14:tracePt t="8442" x="1870075" y="4167188"/>
          <p14:tracePt t="8450" x="1881188" y="4156075"/>
          <p14:tracePt t="8466" x="1893888" y="4143375"/>
          <p14:tracePt t="8474" x="1893888" y="4137025"/>
          <p14:tracePt t="8482" x="1898650" y="4137025"/>
          <p14:tracePt t="8490" x="1898650" y="4132263"/>
          <p14:tracePt t="8498" x="1905000" y="4132263"/>
          <p14:tracePt t="8514" x="1911350" y="4119563"/>
          <p14:tracePt t="8530" x="1917700" y="4119563"/>
          <p14:tracePt t="8546" x="1917700" y="4113213"/>
          <p14:tracePt t="8555" x="1922463" y="4113213"/>
          <p14:tracePt t="8578" x="1922463" y="4108450"/>
          <p14:tracePt t="8594" x="1928813" y="4108450"/>
          <p14:tracePt t="8610" x="1928813" y="4102100"/>
          <p14:tracePt t="8642" x="1935163" y="4095750"/>
          <p14:tracePt t="8682" x="1941513" y="4089400"/>
          <p14:tracePt t="8690" x="1941513" y="4084638"/>
          <p14:tracePt t="8698" x="1952625" y="4071938"/>
          <p14:tracePt t="8706" x="1958975" y="4071938"/>
          <p14:tracePt t="8714" x="1970088" y="4060825"/>
          <p14:tracePt t="8722" x="1982788" y="4048125"/>
          <p14:tracePt t="8730" x="1993900" y="4037013"/>
          <p14:tracePt t="8738" x="2006600" y="4024313"/>
          <p14:tracePt t="8746" x="2012950" y="4017963"/>
          <p14:tracePt t="8755" x="2030413" y="3994150"/>
          <p14:tracePt t="8762" x="2041525" y="3989388"/>
          <p14:tracePt t="8771" x="2047875" y="3983038"/>
          <p14:tracePt t="8778" x="2060575" y="3959225"/>
          <p14:tracePt t="8786" x="2065338" y="3946525"/>
          <p14:tracePt t="8794" x="2078038" y="3929063"/>
          <p14:tracePt t="8802" x="2084388" y="3917950"/>
          <p14:tracePt t="8810" x="2095500" y="3898900"/>
          <p14:tracePt t="8818" x="2095500" y="3894138"/>
          <p14:tracePt t="8826" x="2101850" y="3894138"/>
          <p14:tracePt t="8834" x="2108200" y="3881438"/>
          <p14:tracePt t="8858" x="2108200" y="3875088"/>
          <p14:tracePt t="8874" x="2112963" y="3875088"/>
          <p14:tracePt t="8898" x="2112963" y="3870325"/>
          <p14:tracePt t="8906" x="2119313" y="3870325"/>
          <p14:tracePt t="8914" x="2119313" y="3863975"/>
          <p14:tracePt t="8930" x="2132013" y="3857625"/>
          <p14:tracePt t="8946" x="2136775" y="3846513"/>
          <p14:tracePt t="8962" x="2143125" y="3846513"/>
          <p14:tracePt t="8971" x="2143125" y="3840163"/>
          <p14:tracePt t="8978" x="2149475" y="3840163"/>
          <p14:tracePt t="8994" x="2149475" y="3833813"/>
          <p14:tracePt t="9002" x="2149475" y="3827463"/>
          <p14:tracePt t="9010" x="2155825" y="3822700"/>
          <p14:tracePt t="9034" x="2155825" y="3816350"/>
          <p14:tracePt t="9042" x="2160588" y="3816350"/>
          <p14:tracePt t="9090" x="2160588" y="3810000"/>
          <p14:tracePt t="9362" x="2160588" y="3792538"/>
          <p14:tracePt t="9372" x="2160588" y="3775075"/>
          <p14:tracePt t="9378" x="2160588" y="3756025"/>
          <p14:tracePt t="9386" x="2155825" y="3738563"/>
          <p14:tracePt t="9394" x="2149475" y="3721100"/>
          <p14:tracePt t="9402" x="2149475" y="3714750"/>
          <p14:tracePt t="9410" x="2149475" y="3703638"/>
          <p14:tracePt t="9418" x="2149475" y="3697288"/>
          <p14:tracePt t="9426" x="2149475" y="3690938"/>
          <p14:tracePt t="9442" x="2149475" y="3684588"/>
          <p14:tracePt t="9450" x="2149475" y="3679825"/>
          <p14:tracePt t="9490" x="2149475" y="3673475"/>
          <p14:tracePt t="9530" x="2149475" y="3667125"/>
          <p14:tracePt t="9554" x="2149475" y="3660775"/>
          <p14:tracePt t="9586" x="2149475" y="3656013"/>
          <p14:tracePt t="9610" x="2149475" y="3649663"/>
          <p14:tracePt t="9642" x="2149475" y="3643313"/>
          <p14:tracePt t="9650" x="2149475" y="3636963"/>
          <p14:tracePt t="9658" x="2149475" y="3632200"/>
          <p14:tracePt t="9674" x="2149475" y="3613150"/>
          <p14:tracePt t="9682" x="2155825" y="3608388"/>
          <p14:tracePt t="9690" x="2155825" y="3602038"/>
          <p14:tracePt t="9698" x="2160588" y="3589338"/>
          <p14:tracePt t="9706" x="2166938" y="3578225"/>
          <p14:tracePt t="9714" x="2173288" y="3571875"/>
          <p14:tracePt t="9722" x="2173288" y="3565525"/>
          <p14:tracePt t="9730" x="2173288" y="3560763"/>
          <p14:tracePt t="9810" x="2179638" y="3560763"/>
          <p14:tracePt t="9818" x="2179638" y="3554413"/>
          <p14:tracePt t="9875" x="2184400" y="3548063"/>
          <p14:tracePt t="9882" x="2190750" y="3548063"/>
          <p14:tracePt t="9898" x="2197100" y="3541713"/>
          <p14:tracePt t="9906" x="2203450" y="3541713"/>
          <p14:tracePt t="9930" x="2208213" y="3541713"/>
          <p14:tracePt t="9954" x="2208213" y="3536950"/>
          <p14:tracePt t="9962" x="2214563" y="3536950"/>
          <p14:tracePt t="9978" x="2214563" y="3530600"/>
          <p14:tracePt t="9986" x="2220913" y="3524250"/>
          <p14:tracePt t="9994" x="2220913" y="3517900"/>
          <p14:tracePt t="10002" x="2227263" y="3517900"/>
          <p14:tracePt t="10018" x="2227263" y="3513138"/>
          <p14:tracePt t="10026" x="2232025" y="3513138"/>
          <p14:tracePt t="10034" x="2244725" y="3506788"/>
          <p14:tracePt t="10042" x="2244725" y="3500438"/>
          <p14:tracePt t="10058" x="2251075" y="3494088"/>
          <p14:tracePt t="10066" x="2255838" y="3494088"/>
          <p14:tracePt t="10106" x="2255838" y="3489325"/>
          <p14:tracePt t="10154" x="2255838" y="3482975"/>
          <p14:tracePt t="10178" x="2262188" y="3465513"/>
          <p14:tracePt t="10186" x="2262188" y="3459163"/>
          <p14:tracePt t="10194" x="2268538" y="3446463"/>
          <p14:tracePt t="10202" x="2279650" y="3422650"/>
          <p14:tracePt t="10210" x="2279650" y="3417888"/>
          <p14:tracePt t="10218" x="2279650" y="3405188"/>
          <p14:tracePt t="10226" x="2286000" y="3398838"/>
          <p14:tracePt t="10242" x="2292350" y="3387725"/>
          <p14:tracePt t="10250" x="2292350" y="3381375"/>
          <p14:tracePt t="10258" x="2292350" y="3370263"/>
          <p14:tracePt t="10266" x="2292350" y="3357563"/>
          <p14:tracePt t="10274" x="2292350" y="3346450"/>
          <p14:tracePt t="10282" x="2292350" y="3327400"/>
          <p14:tracePt t="10298" x="2292350" y="3322638"/>
          <p14:tracePt t="10306" x="2292350" y="3316288"/>
          <p14:tracePt t="10330" x="2292350" y="3309938"/>
          <p14:tracePt t="10346" x="2286000" y="3309938"/>
          <p14:tracePt t="10355" x="2286000" y="3303588"/>
          <p14:tracePt t="10378" x="2286000" y="3298825"/>
          <p14:tracePt t="10394" x="2286000" y="3292475"/>
          <p14:tracePt t="10410" x="2286000" y="3286125"/>
          <p14:tracePt t="10426" x="2279650" y="3279775"/>
          <p14:tracePt t="10434" x="2279650" y="3275013"/>
          <p14:tracePt t="10450" x="2279650" y="3268663"/>
          <p14:tracePt t="10465" x="2279650" y="3262313"/>
          <p14:tracePt t="10482" x="2279650" y="3255963"/>
          <p14:tracePt t="10498" x="2279650" y="3251200"/>
          <p14:tracePt t="10506" x="2279650" y="3244850"/>
          <p14:tracePt t="10530" x="2279650" y="3238500"/>
          <p14:tracePt t="10562" x="2286000" y="3232150"/>
          <p14:tracePt t="10578" x="2298700" y="3221038"/>
          <p14:tracePt t="10586" x="2298700" y="3214688"/>
          <p14:tracePt t="10594" x="2309813" y="3203575"/>
          <p14:tracePt t="10618" x="2316163" y="3203575"/>
          <p14:tracePt t="10634" x="2327275" y="3203575"/>
          <p14:tracePt t="10642" x="2339975" y="3203575"/>
          <p14:tracePt t="10650" x="2357438" y="3203575"/>
          <p14:tracePt t="10658" x="2370138" y="3203575"/>
          <p14:tracePt t="10666" x="2398713" y="3214688"/>
          <p14:tracePt t="10674" x="2411413" y="3221038"/>
          <p14:tracePt t="10682" x="2441575" y="3238500"/>
          <p14:tracePt t="10690" x="2452688" y="3255963"/>
          <p14:tracePt t="10698" x="2482850" y="3275013"/>
          <p14:tracePt t="10706" x="2513013" y="3279775"/>
          <p14:tracePt t="10714" x="2541588" y="3292475"/>
          <p14:tracePt t="10722" x="2565400" y="3298825"/>
          <p14:tracePt t="10730" x="2584450" y="3298825"/>
          <p14:tracePt t="10738" x="2589213" y="3298825"/>
          <p14:tracePt t="10746" x="2595563" y="3298825"/>
          <p14:tracePt t="10842" x="2595563" y="3303588"/>
          <p14:tracePt t="10850" x="2601913" y="3322638"/>
          <p14:tracePt t="10858" x="2608263" y="3340100"/>
          <p14:tracePt t="10866" x="2613025" y="3357563"/>
          <p14:tracePt t="10874" x="2619375" y="3375025"/>
          <p14:tracePt t="10882" x="2632075" y="3394075"/>
          <p14:tracePt t="10890" x="2632075" y="3405188"/>
          <p14:tracePt t="10898" x="2636838" y="3417888"/>
          <p14:tracePt t="10986" x="2643188" y="3417888"/>
          <p14:tracePt t="10994" x="2649538" y="3411538"/>
          <p14:tracePt t="11010" x="2660650" y="3411538"/>
          <p14:tracePt t="11018" x="2673350" y="3398838"/>
          <p14:tracePt t="11026" x="2690813" y="3394075"/>
          <p14:tracePt t="11034" x="2703513" y="3381375"/>
          <p14:tracePt t="11042" x="2714625" y="3375025"/>
          <p14:tracePt t="11050" x="2732088" y="3370263"/>
          <p14:tracePt t="11058" x="2738438" y="3363913"/>
          <p14:tracePt t="11066" x="2755900" y="3363913"/>
          <p14:tracePt t="11074" x="2768600" y="3357563"/>
          <p14:tracePt t="11082" x="2786063" y="3351213"/>
          <p14:tracePt t="11090" x="2809875" y="3346450"/>
          <p14:tracePt t="11098" x="2827338" y="3340100"/>
          <p14:tracePt t="11106" x="2846388" y="3327400"/>
          <p14:tracePt t="11114" x="2857500" y="3316288"/>
          <p14:tracePt t="11122" x="2863850" y="3316288"/>
          <p14:tracePt t="11130" x="2874963" y="3303588"/>
          <p14:tracePt t="11138" x="2874963" y="3298825"/>
          <p14:tracePt t="11146" x="2887663" y="3292475"/>
          <p14:tracePt t="11162" x="2898775" y="3279775"/>
          <p14:tracePt t="11178" x="2905125" y="3268663"/>
          <p14:tracePt t="11194" x="2911475" y="3268663"/>
          <p14:tracePt t="11202" x="2911475" y="3262313"/>
          <p14:tracePt t="11234" x="2911475" y="3255963"/>
          <p14:tracePt t="11242" x="2917825" y="3255963"/>
          <p14:tracePt t="11258" x="2917825" y="3251200"/>
          <p14:tracePt t="11306" x="2922588" y="3244850"/>
          <p14:tracePt t="11346" x="2922588" y="3238500"/>
          <p14:tracePt t="11362" x="2928938" y="3238500"/>
          <p14:tracePt t="11450" x="2935288" y="3238500"/>
          <p14:tracePt t="11458" x="2941638" y="3232150"/>
          <p14:tracePt t="11474" x="2946400" y="3232150"/>
          <p14:tracePt t="11482" x="2959100" y="3232150"/>
          <p14:tracePt t="11506" x="2970213" y="3232150"/>
          <p14:tracePt t="11514" x="2976563" y="3232150"/>
          <p14:tracePt t="11522" x="2982913" y="3232150"/>
          <p14:tracePt t="11530" x="2989263" y="3232150"/>
          <p14:tracePt t="11554" x="2994025" y="3232150"/>
          <p14:tracePt t="11578" x="3000375" y="3232150"/>
          <p14:tracePt t="11602" x="3006725" y="3232150"/>
          <p14:tracePt t="11610" x="3006725" y="3238500"/>
          <p14:tracePt t="11618" x="3013075" y="3238500"/>
          <p14:tracePt t="11634" x="3024188" y="3244850"/>
          <p14:tracePt t="11642" x="3030538" y="3244850"/>
          <p14:tracePt t="11650" x="3048000" y="3255963"/>
          <p14:tracePt t="11658" x="3078163" y="3262313"/>
          <p14:tracePt t="11666" x="3101975" y="3275013"/>
          <p14:tracePt t="11674" x="3125788" y="3279775"/>
          <p14:tracePt t="11682" x="3149600" y="3279775"/>
          <p14:tracePt t="11690" x="3173413" y="3286125"/>
          <p14:tracePt t="11698" x="3190875" y="3286125"/>
          <p14:tracePt t="11706" x="3214688" y="3286125"/>
          <p14:tracePt t="11714" x="3227388" y="3286125"/>
          <p14:tracePt t="11722" x="3244850" y="3286125"/>
          <p14:tracePt t="11730" x="3251200" y="3286125"/>
          <p14:tracePt t="11738" x="3255963" y="3286125"/>
          <p14:tracePt t="11746" x="3262313" y="3286125"/>
          <p14:tracePt t="11754" x="3268663" y="3286125"/>
          <p14:tracePt t="11826" x="3275013" y="3286125"/>
          <p14:tracePt t="11858" x="3279775" y="3279775"/>
          <p14:tracePt t="11898" x="3286125" y="3279775"/>
          <p14:tracePt t="12242" x="3292475" y="3279775"/>
          <p14:tracePt t="12282" x="3298825" y="3279775"/>
          <p14:tracePt t="12306" x="3303588" y="3279775"/>
          <p14:tracePt t="12322" x="3309938" y="3279775"/>
          <p14:tracePt t="12330" x="3322638" y="3279775"/>
          <p14:tracePt t="12338" x="3333750" y="3279775"/>
          <p14:tracePt t="12346" x="3346450" y="3279775"/>
          <p14:tracePt t="12354" x="3357563" y="3279775"/>
          <p14:tracePt t="12362" x="3363913" y="3275013"/>
          <p14:tracePt t="12371" x="3370263" y="3275013"/>
          <p14:tracePt t="13034" x="3370263" y="3268663"/>
          <p14:tracePt t="13042" x="3375025" y="3268663"/>
          <p14:tracePt t="13050" x="3375025" y="3262313"/>
          <p14:tracePt t="13058" x="3381375" y="3255963"/>
          <p14:tracePt t="13066" x="3405188" y="3244850"/>
          <p14:tracePt t="13074" x="3411538" y="3244850"/>
          <p14:tracePt t="13090" x="3411538" y="3238500"/>
          <p14:tracePt t="13098" x="3417888" y="3238500"/>
          <p14:tracePt t="13314" x="3417888" y="3227388"/>
          <p14:tracePt t="13322" x="3417888" y="3221038"/>
          <p14:tracePt t="13330" x="3417888" y="3197225"/>
          <p14:tracePt t="13338" x="3417888" y="3173413"/>
          <p14:tracePt t="13346" x="3417888" y="3149600"/>
          <p14:tracePt t="13354" x="3422650" y="3136900"/>
          <p14:tracePt t="13362" x="3429000" y="3119438"/>
          <p14:tracePt t="13370" x="3429000" y="3113088"/>
          <p14:tracePt t="13378" x="3435350" y="3095625"/>
          <p14:tracePt t="13386" x="3441700" y="3089275"/>
          <p14:tracePt t="13394" x="3441700" y="3078163"/>
          <p14:tracePt t="13402" x="3441700" y="3071813"/>
          <p14:tracePt t="13410" x="3446463" y="3060700"/>
          <p14:tracePt t="13418" x="3446463" y="3048000"/>
          <p14:tracePt t="13434" x="3452813" y="3041650"/>
          <p14:tracePt t="13450" x="3452813" y="3036888"/>
          <p14:tracePt t="13466" x="3452813" y="3030538"/>
          <p14:tracePt t="13474" x="3452813" y="3024188"/>
          <p14:tracePt t="13482" x="3452813" y="3017838"/>
          <p14:tracePt t="13498" x="3452813" y="3006725"/>
          <p14:tracePt t="13506" x="3452813" y="3000375"/>
          <p14:tracePt t="13514" x="3459163" y="2994025"/>
          <p14:tracePt t="13522" x="3459163" y="2989263"/>
          <p14:tracePt t="13570" x="3459163" y="2982913"/>
          <p14:tracePt t="13618" x="3459163" y="2976563"/>
          <p14:tracePt t="13658" x="3465513" y="2970213"/>
          <p14:tracePt t="13674" x="3470275" y="2965450"/>
          <p14:tracePt t="13682" x="3470275" y="2959100"/>
          <p14:tracePt t="13690" x="3482975" y="2952750"/>
          <p14:tracePt t="13698" x="3482975" y="2946400"/>
          <p14:tracePt t="13706" x="3482975" y="2935288"/>
          <p14:tracePt t="13714" x="3494088" y="2928938"/>
          <p14:tracePt t="13722" x="3494088" y="2922588"/>
          <p14:tracePt t="13730" x="3506788" y="2894013"/>
          <p14:tracePt t="13738" x="3524250" y="2870200"/>
          <p14:tracePt t="13746" x="3536950" y="2846388"/>
          <p14:tracePt t="13754" x="3554413" y="2809875"/>
          <p14:tracePt t="13762" x="3565525" y="2779713"/>
          <p14:tracePt t="13770" x="3578225" y="2744788"/>
          <p14:tracePt t="13778" x="3595688" y="2708275"/>
          <p14:tracePt t="13786" x="3613150" y="2673350"/>
          <p14:tracePt t="13794" x="3625850" y="2649538"/>
          <p14:tracePt t="13802" x="3636963" y="2613025"/>
          <p14:tracePt t="13810" x="3643313" y="2595563"/>
          <p14:tracePt t="13818" x="3649663" y="2578100"/>
          <p14:tracePt t="13826" x="3649663" y="2571750"/>
          <p14:tracePt t="13834" x="3656013" y="2571750"/>
          <p14:tracePt t="14114" x="3660775" y="2578100"/>
          <p14:tracePt t="14122" x="3673475" y="2578100"/>
          <p14:tracePt t="14130" x="3690938" y="2584450"/>
          <p14:tracePt t="14138" x="3714750" y="2589213"/>
          <p14:tracePt t="14146" x="3727450" y="2589213"/>
          <p14:tracePt t="14154" x="3738563" y="2589213"/>
          <p14:tracePt t="14162" x="3744913" y="2589213"/>
          <p14:tracePt t="14170" x="3751263" y="2589213"/>
          <p14:tracePt t="14178" x="3756025" y="2589213"/>
          <p14:tracePt t="14242" x="3762375" y="2589213"/>
          <p14:tracePt t="14266" x="3768725" y="2584450"/>
          <p14:tracePt t="14274" x="3775075" y="2584450"/>
          <p14:tracePt t="14282" x="3779838" y="2578100"/>
          <p14:tracePt t="14290" x="3798888" y="2571750"/>
          <p14:tracePt t="14298" x="3816350" y="2571750"/>
          <p14:tracePt t="14306" x="3827463" y="2565400"/>
          <p14:tracePt t="14314" x="3833813" y="2565400"/>
          <p14:tracePt t="14322" x="3840163" y="2560638"/>
          <p14:tracePt t="14338" x="3846513" y="2560638"/>
          <p14:tracePt t="14346" x="3851275" y="2554288"/>
          <p14:tracePt t="14362" x="3857625" y="2554288"/>
          <p14:tracePt t="14387" x="3863975" y="2547938"/>
          <p14:tracePt t="14410" x="3870325" y="2547938"/>
          <p14:tracePt t="14418" x="3870325" y="2541588"/>
          <p14:tracePt t="14426" x="3875088" y="2541588"/>
          <p14:tracePt t="14442" x="3881438" y="2536825"/>
          <p14:tracePt t="14650" x="3887788" y="2536825"/>
          <p14:tracePt t="14658" x="3887788" y="2560638"/>
          <p14:tracePt t="14666" x="3875088" y="2608263"/>
          <p14:tracePt t="14674" x="3870325" y="2649538"/>
          <p14:tracePt t="14682" x="3863975" y="2697163"/>
          <p14:tracePt t="14690" x="3846513" y="2744788"/>
          <p14:tracePt t="14698" x="3846513" y="2779713"/>
          <p14:tracePt t="14706" x="3833813" y="2827338"/>
          <p14:tracePt t="14714" x="3816350" y="2863850"/>
          <p14:tracePt t="14722" x="3816350" y="2887663"/>
          <p14:tracePt t="14730" x="3816350" y="2911475"/>
          <p14:tracePt t="14738" x="3816350" y="2922588"/>
          <p14:tracePt t="14746" x="3803650" y="2941638"/>
          <p14:tracePt t="14754" x="3803650" y="2952750"/>
          <p14:tracePt t="14762" x="3803650" y="2959100"/>
          <p14:tracePt t="14842" x="3803650" y="2965450"/>
          <p14:tracePt t="14850" x="3810000" y="2982913"/>
          <p14:tracePt t="14866" x="3810000" y="2989263"/>
          <p14:tracePt t="14874" x="3816350" y="3000375"/>
          <p14:tracePt t="14938" x="3833813" y="3013075"/>
          <p14:tracePt t="14946" x="3851275" y="3036888"/>
          <p14:tracePt t="14954" x="3881438" y="3054350"/>
          <p14:tracePt t="14962" x="3911600" y="3071813"/>
          <p14:tracePt t="14970" x="3941763" y="3084513"/>
          <p14:tracePt t="14978" x="3976688" y="3089275"/>
          <p14:tracePt t="14986" x="3983038" y="3089275"/>
          <p14:tracePt t="14994" x="3989388" y="3089275"/>
          <p14:tracePt t="15026" x="3994150" y="3089275"/>
          <p14:tracePt t="15034" x="4000500" y="3089275"/>
          <p14:tracePt t="15042" x="4013200" y="3089275"/>
          <p14:tracePt t="15050" x="4030663" y="3089275"/>
          <p14:tracePt t="15058" x="4041775" y="3089275"/>
          <p14:tracePt t="15066" x="4060825" y="3089275"/>
          <p14:tracePt t="15074" x="4078288" y="3084513"/>
          <p14:tracePt t="15090" x="4084638" y="3078163"/>
          <p14:tracePt t="15114" x="4084638" y="3071813"/>
          <p14:tracePt t="15122" x="4089400" y="3071813"/>
          <p14:tracePt t="15130" x="4095750" y="3060700"/>
          <p14:tracePt t="15138" x="4095750" y="3041650"/>
          <p14:tracePt t="15146" x="4095750" y="3017838"/>
          <p14:tracePt t="15154" x="4095750" y="2982913"/>
          <p14:tracePt t="15162" x="4095750" y="2959100"/>
          <p14:tracePt t="15170" x="4095750" y="2935288"/>
          <p14:tracePt t="15178" x="4095750" y="2928938"/>
          <p14:tracePt t="15186" x="4095750" y="2911475"/>
          <p14:tracePt t="15194" x="4095750" y="2894013"/>
          <p14:tracePt t="15202" x="4095750" y="2870200"/>
          <p14:tracePt t="15210" x="4095750" y="2857500"/>
          <p14:tracePt t="15218" x="4095750" y="2833688"/>
          <p14:tracePt t="15226" x="4095750" y="2816225"/>
          <p14:tracePt t="15234" x="4095750" y="2792413"/>
          <p14:tracePt t="15242" x="4095750" y="2779713"/>
          <p14:tracePt t="15250" x="4102100" y="2762250"/>
          <p14:tracePt t="15258" x="4108450" y="2751138"/>
          <p14:tracePt t="15266" x="4108450" y="2744788"/>
          <p14:tracePt t="15274" x="4108450" y="2738438"/>
          <p14:tracePt t="15282" x="4113213" y="2738438"/>
          <p14:tracePt t="15298" x="4113213" y="2732088"/>
          <p14:tracePt t="15346" x="4119563" y="2732088"/>
          <p14:tracePt t="15354" x="4143375" y="2738438"/>
          <p14:tracePt t="15362" x="4167188" y="2779713"/>
          <p14:tracePt t="15371" x="4191000" y="2833688"/>
          <p14:tracePt t="15378" x="4221163" y="2894013"/>
          <p14:tracePt t="15386" x="4251325" y="2965450"/>
          <p14:tracePt t="15394" x="4275138" y="3036888"/>
          <p14:tracePt t="15402" x="4310063" y="3101975"/>
          <p14:tracePt t="15410" x="4333875" y="3160713"/>
          <p14:tracePt t="15418" x="4364038" y="3214688"/>
          <p14:tracePt t="15426" x="4381500" y="3238500"/>
          <p14:tracePt t="15434" x="4394200" y="3251200"/>
          <p14:tracePt t="15442" x="4398963" y="3251200"/>
          <p14:tracePt t="15490" x="4398963" y="3208338"/>
          <p14:tracePt t="15498" x="4398963" y="3155950"/>
          <p14:tracePt t="15506" x="4394200" y="3108325"/>
          <p14:tracePt t="15514" x="4370388" y="3030538"/>
          <p14:tracePt t="15528" x="4351338" y="2959100"/>
          <p14:tracePt t="15532" x="4322763" y="2881313"/>
          <p14:tracePt t="15538" x="4303713" y="2809875"/>
          <p14:tracePt t="15546" x="4268788" y="2727325"/>
          <p14:tracePt t="15555" x="4238625" y="2655888"/>
          <p14:tracePt t="15562" x="4208463" y="2589213"/>
          <p14:tracePt t="15571" x="4173538" y="2536825"/>
          <p14:tracePt t="15578" x="4149725" y="2493963"/>
          <p14:tracePt t="15586" x="4125913" y="2452688"/>
          <p14:tracePt t="15594" x="4102100" y="2422525"/>
          <p14:tracePt t="15602" x="4084638" y="2393950"/>
          <p14:tracePt t="15610" x="4065588" y="2370138"/>
          <p14:tracePt t="15618" x="4060825" y="2351088"/>
          <p14:tracePt t="15626" x="4048125" y="2333625"/>
          <p14:tracePt t="15634" x="4041775" y="2322513"/>
          <p14:tracePt t="15643" x="4041775" y="2316163"/>
          <p14:tracePt t="15650" x="4041775" y="2309813"/>
          <p14:tracePt t="15666" x="4041775" y="2303463"/>
          <p14:tracePt t="15690" x="4041775" y="2298700"/>
          <p14:tracePt t="15738" x="4041775" y="2303463"/>
          <p14:tracePt t="15746" x="4041775" y="2327275"/>
          <p14:tracePt t="15754" x="4041775" y="2339975"/>
          <p14:tracePt t="15762" x="4041775" y="2374900"/>
          <p14:tracePt t="15770" x="4048125" y="2417763"/>
          <p14:tracePt t="15778" x="4054475" y="2470150"/>
          <p14:tracePt t="15786" x="4065588" y="2524125"/>
          <p14:tracePt t="15794" x="4078288" y="2578100"/>
          <p14:tracePt t="15802" x="4089400" y="2636838"/>
          <p14:tracePt t="15810" x="4089400" y="2660650"/>
          <p14:tracePt t="15818" x="4095750" y="2703513"/>
          <p14:tracePt t="15826" x="4102100" y="2727325"/>
          <p14:tracePt t="15834" x="4108450" y="2744788"/>
          <p14:tracePt t="15842" x="4108450" y="2755900"/>
          <p14:tracePt t="15850" x="4108450" y="2774950"/>
          <p14:tracePt t="15858" x="4113213" y="2786063"/>
          <p14:tracePt t="15866" x="4113213" y="2798763"/>
          <p14:tracePt t="15882" x="4119563" y="2803525"/>
          <p14:tracePt t="15962" x="4119563" y="2779713"/>
          <p14:tracePt t="15970" x="4119563" y="2732088"/>
          <p14:tracePt t="15978" x="4119563" y="2679700"/>
          <p14:tracePt t="15986" x="4108450" y="2625725"/>
          <p14:tracePt t="15994" x="4089400" y="2554288"/>
          <p14:tracePt t="16002" x="4071938" y="2489200"/>
          <p14:tracePt t="16010" x="4054475" y="2422525"/>
          <p14:tracePt t="16018" x="4037013" y="2370138"/>
          <p14:tracePt t="16026" x="4024313" y="2322513"/>
          <p14:tracePt t="16034" x="4006850" y="2279650"/>
          <p14:tracePt t="16042" x="3994150" y="2255838"/>
          <p14:tracePt t="16050" x="3989388" y="2238375"/>
          <p14:tracePt t="16058" x="3983038" y="2227263"/>
          <p14:tracePt t="16154" x="3983038" y="2232025"/>
          <p14:tracePt t="16162" x="3994150" y="2268538"/>
          <p14:tracePt t="16170" x="4006850" y="2309813"/>
          <p14:tracePt t="16178" x="4017963" y="2370138"/>
          <p14:tracePt t="16186" x="4037013" y="2428875"/>
          <p14:tracePt t="16194" x="4041775" y="2500313"/>
          <p14:tracePt t="16202" x="4054475" y="2578100"/>
          <p14:tracePt t="16210" x="4065588" y="2636838"/>
          <p14:tracePt t="16218" x="4078288" y="2697163"/>
          <p14:tracePt t="16226" x="4108450" y="2755900"/>
          <p14:tracePt t="16234" x="4119563" y="2798763"/>
          <p14:tracePt t="16242" x="4132263" y="2833688"/>
          <p14:tracePt t="16250" x="4149725" y="2870200"/>
          <p14:tracePt t="16258" x="4156075" y="2894013"/>
          <p14:tracePt t="16266" x="4160838" y="2922588"/>
          <p14:tracePt t="16274" x="4173538" y="2952750"/>
          <p14:tracePt t="16282" x="4184650" y="2982913"/>
          <p14:tracePt t="16290" x="4184650" y="3013075"/>
          <p14:tracePt t="16298" x="4197350" y="3048000"/>
          <p14:tracePt t="16306" x="4203700" y="3078163"/>
          <p14:tracePt t="16314" x="4221163" y="3113088"/>
          <p14:tracePt t="16322" x="4227513" y="3149600"/>
          <p14:tracePt t="16330" x="4238625" y="3173413"/>
          <p14:tracePt t="16338" x="4244975" y="3197225"/>
          <p14:tracePt t="16346" x="4244975" y="3203575"/>
          <p14:tracePt t="16355" x="4251325" y="3208338"/>
          <p14:tracePt t="16546" x="4251325" y="3203575"/>
          <p14:tracePt t="16562" x="4251325" y="3173413"/>
          <p14:tracePt t="16570" x="4251325" y="3149600"/>
          <p14:tracePt t="16578" x="4251325" y="3119438"/>
          <p14:tracePt t="16587" x="4251325" y="3089275"/>
          <p14:tracePt t="16594" x="4251325" y="3060700"/>
          <p14:tracePt t="16602" x="4251325" y="3024188"/>
          <p14:tracePt t="16610" x="4244975" y="2994025"/>
          <p14:tracePt t="16618" x="4232275" y="2952750"/>
          <p14:tracePt t="16626" x="4232275" y="2911475"/>
          <p14:tracePt t="16634" x="4221163" y="2870200"/>
          <p14:tracePt t="16642" x="4214813" y="2816225"/>
          <p14:tracePt t="16650" x="4191000" y="2768600"/>
          <p14:tracePt t="16658" x="4191000" y="2738438"/>
          <p14:tracePt t="16666" x="4184650" y="2708275"/>
          <p14:tracePt t="16674" x="4184650" y="2703513"/>
          <p14:tracePt t="16682" x="4179888" y="2697163"/>
          <p14:tracePt t="16754" x="4179888" y="2703513"/>
          <p14:tracePt t="16778" x="4179888" y="2708275"/>
          <p14:tracePt t="16794" x="4173538" y="2714625"/>
          <p14:tracePt t="16818" x="4173538" y="2720975"/>
          <p14:tracePt t="16882" x="4173538" y="2727325"/>
          <p14:tracePt t="16898" x="4173538" y="2732088"/>
          <p14:tracePt t="16914" x="4167188" y="2738438"/>
          <p14:tracePt t="17034" x="4167188" y="2732088"/>
          <p14:tracePt t="17050" x="4167188" y="2714625"/>
          <p14:tracePt t="17058" x="4167188" y="2684463"/>
          <p14:tracePt t="17066" x="4160838" y="2643188"/>
          <p14:tracePt t="17074" x="4156075" y="2584450"/>
          <p14:tracePt t="17082" x="4137025" y="2530475"/>
          <p14:tracePt t="17090" x="4119563" y="2476500"/>
          <p14:tracePt t="17098" x="4095750" y="2417763"/>
          <p14:tracePt t="17106" x="4089400" y="2381250"/>
          <p14:tracePt t="17114" x="4084638" y="2346325"/>
          <p14:tracePt t="17122" x="4071938" y="2322513"/>
          <p14:tracePt t="17130" x="4071938" y="2303463"/>
          <p14:tracePt t="17138" x="4071938" y="2298700"/>
          <p14:tracePt t="17146" x="4071938" y="2292350"/>
          <p14:tracePt t="17154" x="4065588" y="2286000"/>
          <p14:tracePt t="17330" x="4065588" y="2274888"/>
          <p14:tracePt t="17338" x="4065588" y="2262188"/>
          <p14:tracePt t="17346" x="4065588" y="2251075"/>
          <p14:tracePt t="17354" x="4065588" y="2244725"/>
          <p14:tracePt t="17362" x="4060825" y="2244725"/>
          <p14:tracePt t="17371" x="4060825" y="2238375"/>
          <p14:tracePt t="17418" x="4054475" y="2238375"/>
          <p14:tracePt t="17426" x="4041775" y="2251075"/>
          <p14:tracePt t="17434" x="4037013" y="2274888"/>
          <p14:tracePt t="17442" x="4017963" y="2303463"/>
          <p14:tracePt t="17450" x="4006850" y="2327275"/>
          <p14:tracePt t="17458" x="3994150" y="2346325"/>
          <p14:tracePt t="17466" x="3976688" y="2370138"/>
          <p14:tracePt t="17474" x="3965575" y="2381250"/>
          <p14:tracePt t="17482" x="3965575" y="2387600"/>
          <p14:tracePt t="17490" x="3952875" y="2398713"/>
          <p14:tracePt t="17506" x="3952875" y="2405063"/>
          <p14:tracePt t="17514" x="3946525" y="2405063"/>
          <p14:tracePt t="17522" x="3946525" y="2411413"/>
          <p14:tracePt t="17554" x="3941763" y="2411413"/>
          <p14:tracePt t="17602" x="3941763" y="2405063"/>
          <p14:tracePt t="17610" x="3941763" y="2398713"/>
          <p14:tracePt t="17618" x="3946525" y="2398713"/>
          <p14:tracePt t="17634" x="3946525" y="2393950"/>
          <p14:tracePt t="17762" x="3946525" y="2387600"/>
          <p14:tracePt t="17770" x="3952875" y="2381250"/>
          <p14:tracePt t="17778" x="3952875" y="2370138"/>
          <p14:tracePt t="17786" x="3952875" y="2363788"/>
          <p14:tracePt t="17802" x="3952875" y="2357438"/>
          <p14:tracePt t="18770" x="3952875" y="2363788"/>
          <p14:tracePt t="18778" x="3941763" y="2398713"/>
          <p14:tracePt t="18786" x="3941763" y="2428875"/>
          <p14:tracePt t="18794" x="3935413" y="2470150"/>
          <p14:tracePt t="18802" x="3935413" y="2506663"/>
          <p14:tracePt t="18810" x="3929063" y="2541588"/>
          <p14:tracePt t="18818" x="3922713" y="2578100"/>
          <p14:tracePt t="18826" x="3917950" y="2608263"/>
          <p14:tracePt t="18834" x="3911600" y="2636838"/>
          <p14:tracePt t="18842" x="3911600" y="2655888"/>
          <p14:tracePt t="18858" x="3911600" y="2660650"/>
          <p14:tracePt t="19530" x="3905250" y="2660650"/>
          <p14:tracePt t="19538" x="3898900" y="2660650"/>
          <p14:tracePt t="19554" x="3898900" y="2667000"/>
          <p14:tracePt t="19562" x="3898900" y="2673350"/>
          <p14:tracePt t="19571" x="3917950" y="2679700"/>
          <p14:tracePt t="19578" x="3946525" y="2690813"/>
          <p14:tracePt t="19586" x="4000500" y="2697163"/>
          <p14:tracePt t="19594" x="4071938" y="2727325"/>
          <p14:tracePt t="19602" x="4156075" y="2744788"/>
          <p14:tracePt t="19610" x="4221163" y="2774950"/>
          <p14:tracePt t="19618" x="4286250" y="2809875"/>
          <p14:tracePt t="19626" x="4327525" y="2833688"/>
          <p14:tracePt t="19634" x="4364038" y="2846388"/>
          <p14:tracePt t="19642" x="4398963" y="2870200"/>
          <p14:tracePt t="19650" x="4446588" y="2905125"/>
          <p14:tracePt t="19658" x="4513263" y="2935288"/>
          <p14:tracePt t="19666" x="4602163" y="2965450"/>
          <p14:tracePt t="19674" x="4751388" y="3000375"/>
          <p14:tracePt t="19682" x="4922838" y="3041650"/>
          <p14:tracePt t="19690" x="5156200" y="3078163"/>
          <p14:tracePt t="19698" x="5399088" y="3101975"/>
          <p14:tracePt t="19706" x="5661025" y="3119438"/>
          <p14:tracePt t="19714" x="5983288" y="3119438"/>
          <p14:tracePt t="19722" x="6303963" y="3119438"/>
          <p14:tracePt t="19730" x="6565900" y="3119438"/>
          <p14:tracePt t="19738" x="6827838" y="3119438"/>
          <p14:tracePt t="19746" x="7061200" y="3119438"/>
          <p14:tracePt t="19755" x="7323138" y="3119438"/>
          <p14:tracePt t="19763" x="7537450" y="3119438"/>
          <p14:tracePt t="19771" x="7799388" y="3119438"/>
          <p14:tracePt t="19779" x="8061325" y="3125788"/>
          <p14:tracePt t="19788" x="8293100" y="3143250"/>
          <p14:tracePt t="19796" x="8555038" y="3179763"/>
          <p14:tracePt t="19805" x="8756650" y="3214688"/>
          <p14:tracePt t="19813" x="8959850" y="3238500"/>
          <p14:tracePt t="19821" x="9132888" y="3262313"/>
          <p14:tracePt t="19829" x="9280525" y="3292475"/>
          <p14:tracePt t="19838" x="9423400" y="3303588"/>
          <p14:tracePt t="19846" x="9548813" y="3316288"/>
          <p14:tracePt t="19855" x="9632950" y="3316288"/>
          <p14:tracePt t="19862" x="9698038" y="3316288"/>
          <p14:tracePt t="19872" x="9728200" y="3316288"/>
          <p14:tracePt t="19880" x="9739313" y="3309938"/>
          <p14:tracePt t="19888" x="9732963" y="3303588"/>
          <p14:tracePt t="20226" x="9732963" y="3298825"/>
          <p14:tracePt t="20234" x="9728200" y="3286125"/>
          <p14:tracePt t="20250" x="9728200" y="3279775"/>
          <p14:tracePt t="20258" x="9728200" y="3275013"/>
          <p14:tracePt t="20266" x="9728200" y="3268663"/>
          <p14:tracePt t="20274" x="9728200" y="3255963"/>
          <p14:tracePt t="20282" x="9728200" y="3251200"/>
          <p14:tracePt t="20290" x="9732963" y="3221038"/>
          <p14:tracePt t="20298" x="9752013" y="3197225"/>
          <p14:tracePt t="20306" x="9756775" y="3173413"/>
          <p14:tracePt t="20314" x="9769475" y="3125788"/>
          <p14:tracePt t="20322" x="9786938" y="3084513"/>
          <p14:tracePt t="20330" x="9799638" y="3030538"/>
          <p14:tracePt t="20338" x="9804400" y="2952750"/>
          <p14:tracePt t="20346" x="9817100" y="2881313"/>
          <p14:tracePt t="20354" x="9817100" y="2798763"/>
          <p14:tracePt t="20362" x="9817100" y="2720975"/>
          <p14:tracePt t="20371" x="9817100" y="2643188"/>
          <p14:tracePt t="20378" x="9823450" y="2571750"/>
          <p14:tracePt t="20386" x="9823450" y="2560638"/>
          <p14:tracePt t="20402" x="9823450" y="2547938"/>
          <p14:tracePt t="20410" x="9823450" y="2536825"/>
          <p14:tracePt t="20418" x="9817100" y="2517775"/>
          <p14:tracePt t="20426" x="9817100" y="2513013"/>
          <p14:tracePt t="20570" x="9810750" y="2513013"/>
          <p14:tracePt t="20586" x="9804400" y="2517775"/>
          <p14:tracePt t="20594" x="9799638" y="2541588"/>
          <p14:tracePt t="20602" x="9793288" y="2554288"/>
          <p14:tracePt t="20610" x="9780588" y="2571750"/>
          <p14:tracePt t="20618" x="9775825" y="2584450"/>
          <p14:tracePt t="20626" x="9775825" y="2589213"/>
          <p14:tracePt t="20634" x="9769475" y="2601913"/>
          <p14:tracePt t="20650" x="9769475" y="2608263"/>
          <p14:tracePt t="20658" x="9763125" y="2608263"/>
          <p14:tracePt t="20922" x="9763125" y="2613025"/>
          <p14:tracePt t="20930" x="9769475" y="2619375"/>
          <p14:tracePt t="20938" x="9780588" y="2643188"/>
          <p14:tracePt t="20946" x="9793288" y="2655888"/>
          <p14:tracePt t="20954" x="9804400" y="2673350"/>
          <p14:tracePt t="20962" x="9823450" y="2690813"/>
          <p14:tracePt t="20970" x="9840913" y="2714625"/>
          <p14:tracePt t="20978" x="9875838" y="2738438"/>
          <p14:tracePt t="20986" x="9906000" y="2755900"/>
          <p14:tracePt t="20994" x="9929813" y="2762250"/>
          <p14:tracePt t="21002" x="9966325" y="2774950"/>
          <p14:tracePt t="21010" x="9990138" y="2779713"/>
          <p14:tracePt t="21018" x="10018713" y="2798763"/>
          <p14:tracePt t="21026" x="10031413" y="2798763"/>
          <p14:tracePt t="21034" x="10048875" y="2803525"/>
          <p14:tracePt t="21042" x="10072688" y="2809875"/>
          <p14:tracePt t="21050" x="10090150" y="2816225"/>
          <p14:tracePt t="21058" x="10113963" y="2827338"/>
          <p14:tracePt t="21066" x="10133013" y="2833688"/>
          <p14:tracePt t="21074" x="10150475" y="2846388"/>
          <p14:tracePt t="21090" x="10180638" y="2863850"/>
          <p14:tracePt t="21098" x="10191750" y="2870200"/>
          <p14:tracePt t="21106" x="10198100" y="2874963"/>
          <p14:tracePt t="21114" x="10221913" y="2894013"/>
          <p14:tracePt t="21122" x="10233025" y="2898775"/>
          <p14:tracePt t="21130" x="10256838" y="2917825"/>
          <p14:tracePt t="21138" x="10275888" y="2928938"/>
          <p14:tracePt t="21146" x="10299700" y="2946400"/>
          <p14:tracePt t="21154" x="10317163" y="2952750"/>
          <p14:tracePt t="21163" x="10328275" y="2965450"/>
          <p14:tracePt t="21170" x="10340975" y="2976563"/>
          <p14:tracePt t="21178" x="10364788" y="2994025"/>
          <p14:tracePt t="21186" x="10371138" y="3006725"/>
          <p14:tracePt t="21194" x="10394950" y="3030538"/>
          <p14:tracePt t="21202" x="10412413" y="3060700"/>
          <p14:tracePt t="21210" x="10429875" y="3089275"/>
          <p14:tracePt t="21218" x="10447338" y="3125788"/>
          <p14:tracePt t="21226" x="10466388" y="3143250"/>
          <p14:tracePt t="21234" x="10477500" y="3160713"/>
          <p14:tracePt t="21242" x="10494963" y="3184525"/>
          <p14:tracePt t="21250" x="10514013" y="3208338"/>
          <p14:tracePt t="21258" x="10537825" y="3244850"/>
          <p14:tracePt t="21266" x="10548938" y="3268663"/>
          <p14:tracePt t="21274" x="10561638" y="3286125"/>
          <p14:tracePt t="21282" x="10585450" y="3309938"/>
          <p14:tracePt t="21290" x="10596563" y="3327400"/>
          <p14:tracePt t="21298" x="10609263" y="3340100"/>
          <p14:tracePt t="21306" x="10609263" y="3346450"/>
          <p14:tracePt t="21314" x="10614025" y="3346450"/>
          <p14:tracePt t="21323" x="10620375" y="3346450"/>
          <p14:tracePt t="21330" x="10626725" y="3351213"/>
          <p14:tracePt t="21355" x="10633075" y="3351213"/>
          <p14:tracePt t="21394" x="10637838" y="3351213"/>
          <p14:tracePt t="21410" x="10650538" y="3351213"/>
          <p14:tracePt t="21418" x="10656888" y="3351213"/>
          <p14:tracePt t="21426" x="10680700" y="3363913"/>
          <p14:tracePt t="21434" x="10698163" y="3370263"/>
          <p14:tracePt t="21442" x="10721975" y="3381375"/>
          <p14:tracePt t="21450" x="10752138" y="3394075"/>
          <p14:tracePt t="21458" x="10769600" y="3398838"/>
          <p14:tracePt t="21466" x="10793413" y="3405188"/>
          <p14:tracePt t="21474" x="10810875" y="3411538"/>
          <p14:tracePt t="21482" x="10817225" y="3411538"/>
          <p14:tracePt t="21490" x="10828338" y="3417888"/>
          <p14:tracePt t="21498" x="10834688" y="3417888"/>
          <p14:tracePt t="22066" x="10834688" y="3422650"/>
          <p14:tracePt t="22586" x="10823575" y="3422650"/>
          <p14:tracePt t="22594" x="10810875" y="3422650"/>
          <p14:tracePt t="22610" x="10804525" y="3422650"/>
          <p14:tracePt t="22618" x="10799763" y="3422650"/>
          <p14:tracePt t="22626" x="10787063" y="3429000"/>
          <p14:tracePt t="22642" x="10780713" y="3429000"/>
          <p14:tracePt t="23490" x="10775950" y="3435350"/>
          <p14:tracePt t="24194" x="10769600" y="3435350"/>
          <p14:tracePt t="24274" x="10763250" y="3435350"/>
          <p14:tracePt t="24290" x="10756900" y="3435350"/>
          <p14:tracePt t="24298" x="10739438" y="3435350"/>
          <p14:tracePt t="24306" x="10728325" y="3435350"/>
          <p14:tracePt t="24314" x="10709275" y="3435350"/>
          <p14:tracePt t="24322" x="10680700" y="3435350"/>
          <p14:tracePt t="24330" x="10633075" y="3435350"/>
          <p14:tracePt t="24338" x="10590213" y="3435350"/>
          <p14:tracePt t="24346" x="10548938" y="3435350"/>
          <p14:tracePt t="24354" x="10501313" y="3435350"/>
          <p14:tracePt t="24362" x="10460038" y="3435350"/>
          <p14:tracePt t="24370" x="10412413" y="3429000"/>
          <p14:tracePt t="24378" x="10352088" y="3429000"/>
          <p14:tracePt t="24386" x="10304463" y="3417888"/>
          <p14:tracePt t="24394" x="10228263" y="3405188"/>
          <p14:tracePt t="24402" x="10167938" y="3394075"/>
          <p14:tracePt t="24410" x="10085388" y="3370263"/>
          <p14:tracePt t="24418" x="9994900" y="3340100"/>
          <p14:tracePt t="24426" x="9899650" y="3316288"/>
          <p14:tracePt t="24434" x="9817100" y="3286125"/>
          <p14:tracePt t="24442" x="9745663" y="3268663"/>
          <p14:tracePt t="24450" x="9685338" y="3244850"/>
          <p14:tracePt t="24458" x="9632950" y="3221038"/>
          <p14:tracePt t="24467" x="9585325" y="3203575"/>
          <p14:tracePt t="24474" x="9531350" y="3179763"/>
          <p14:tracePt t="24483" x="9494838" y="3167063"/>
          <p14:tracePt t="24490" x="9477375" y="3155950"/>
          <p14:tracePt t="24500" x="9436100" y="3136900"/>
          <p14:tracePt t="24506" x="9412288" y="3132138"/>
          <p14:tracePt t="24516" x="9375775" y="3113088"/>
          <p14:tracePt t="24522" x="9358313" y="3108325"/>
          <p14:tracePt t="24533" x="9340850" y="3095625"/>
          <p14:tracePt t="24538" x="9328150" y="3089275"/>
          <p14:tracePt t="24550" x="9323388" y="3089275"/>
          <p14:tracePt t="24555" x="9317038" y="3084513"/>
          <p14:tracePt t="24571" x="9310688" y="3084513"/>
          <p14:tracePt t="24583" x="9304338" y="3078163"/>
          <p14:tracePt t="24605" x="9299575" y="3071813"/>
          <p14:tracePt t="24616" x="9286875" y="3071813"/>
          <p14:tracePt t="24621" x="9280525" y="3071813"/>
          <p14:tracePt t="24633" x="9275763" y="3071813"/>
          <p14:tracePt t="24637" x="9275763" y="3065463"/>
          <p14:tracePt t="24650" x="9269413" y="3065463"/>
          <p14:tracePt t="24651" x="9263063" y="3065463"/>
          <p14:tracePt t="24754" x="9280525" y="3065463"/>
          <p14:tracePt t="24762" x="9310688" y="3065463"/>
          <p14:tracePt t="24771" x="9351963" y="3048000"/>
          <p14:tracePt t="24778" x="9394825" y="3041650"/>
          <p14:tracePt t="24786" x="9436100" y="3041650"/>
          <p14:tracePt t="24794" x="9471025" y="3024188"/>
          <p14:tracePt t="24802" x="9513888" y="3006725"/>
          <p14:tracePt t="24810" x="9531350" y="2994025"/>
          <p14:tracePt t="24818" x="9548813" y="2989263"/>
          <p14:tracePt t="24826" x="9561513" y="2982913"/>
          <p14:tracePt t="24834" x="9566275" y="2976563"/>
          <p14:tracePt t="25058" x="9561513" y="2976563"/>
          <p14:tracePt t="25074" x="9555163" y="2976563"/>
          <p14:tracePt t="25082" x="9555163" y="2982913"/>
          <p14:tracePt t="25090" x="9548813" y="2982913"/>
          <p14:tracePt t="25098" x="9542463" y="2989263"/>
          <p14:tracePt t="25106" x="9537700" y="2989263"/>
          <p14:tracePt t="25114" x="9525000" y="3000375"/>
          <p14:tracePt t="25122" x="9513888" y="3006725"/>
          <p14:tracePt t="25130" x="9483725" y="3024188"/>
          <p14:tracePt t="25138" x="9477375" y="3024188"/>
          <p14:tracePt t="25146" x="9459913" y="3036888"/>
          <p14:tracePt t="25154" x="9447213" y="3041650"/>
          <p14:tracePt t="25354" x="9453563" y="3041650"/>
          <p14:tracePt t="25362" x="9459913" y="3041650"/>
          <p14:tracePt t="25370" x="9466263" y="3048000"/>
          <p14:tracePt t="25378" x="9477375" y="3048000"/>
          <p14:tracePt t="25386" x="9494838" y="3054350"/>
          <p14:tracePt t="25394" x="9525000" y="3054350"/>
          <p14:tracePt t="25402" x="9542463" y="3060700"/>
          <p14:tracePt t="25410" x="9578975" y="3065463"/>
          <p14:tracePt t="25418" x="9596438" y="3065463"/>
          <p14:tracePt t="25426" x="9637713" y="3071813"/>
          <p14:tracePt t="25434" x="9674225" y="3078163"/>
          <p14:tracePt t="25442" x="9698038" y="3078163"/>
          <p14:tracePt t="25450" x="9715500" y="3089275"/>
          <p14:tracePt t="25458" x="9732963" y="3089275"/>
          <p14:tracePt t="25466" x="9756775" y="3089275"/>
          <p14:tracePt t="25474" x="9769475" y="3089275"/>
          <p14:tracePt t="25482" x="9786938" y="3095625"/>
          <p14:tracePt t="25490" x="9810750" y="3095625"/>
          <p14:tracePt t="25498" x="9828213" y="3095625"/>
          <p14:tracePt t="25506" x="9847263" y="3108325"/>
          <p14:tracePt t="25514" x="9858375" y="3108325"/>
          <p14:tracePt t="25522" x="9864725" y="3108325"/>
          <p14:tracePt t="25545" x="9871075" y="3108325"/>
          <p14:tracePt t="25578" x="9875838" y="3108325"/>
          <p14:tracePt t="25594" x="9882188" y="3108325"/>
          <p14:tracePt t="25602" x="9888538" y="3108325"/>
          <p14:tracePt t="25618" x="9899650" y="3113088"/>
          <p14:tracePt t="25626" x="9906000" y="3113088"/>
          <p14:tracePt t="25634" x="9923463" y="3113088"/>
          <p14:tracePt t="25643" x="9936163" y="3119438"/>
          <p14:tracePt t="25650" x="9947275" y="3119438"/>
          <p14:tracePt t="25658" x="9959975" y="3119438"/>
          <p14:tracePt t="25667" x="9971088" y="3119438"/>
          <p14:tracePt t="25674" x="9977438" y="3119438"/>
          <p14:tracePt t="25682" x="9994900" y="3119438"/>
          <p14:tracePt t="25690" x="10001250" y="3119438"/>
          <p14:tracePt t="25698" x="10007600" y="3119438"/>
          <p14:tracePt t="25706" x="10018713" y="3119438"/>
          <p14:tracePt t="25714" x="10031413" y="3119438"/>
          <p14:tracePt t="25722" x="10048875" y="3125788"/>
          <p14:tracePt t="25730" x="10066338" y="3132138"/>
          <p14:tracePt t="25738" x="10090150" y="3132138"/>
          <p14:tracePt t="25746" x="10113963" y="3132138"/>
          <p14:tracePt t="25755" x="10133013" y="3136900"/>
          <p14:tracePt t="25762" x="10161588" y="3136900"/>
          <p14:tracePt t="25771" x="10174288" y="3143250"/>
          <p14:tracePt t="25778" x="10198100" y="3143250"/>
          <p14:tracePt t="25788" x="10215563" y="3149600"/>
          <p14:tracePt t="25794" x="10228263" y="3149600"/>
          <p14:tracePt t="25805" x="10233025" y="3149600"/>
          <p14:tracePt t="25810" x="10245725" y="3149600"/>
          <p14:tracePt t="25826" x="10252075" y="3149600"/>
          <p14:tracePt t="25866" x="10256838" y="3149600"/>
          <p14:tracePt t="25890" x="10263188" y="3149600"/>
          <p14:tracePt t="25898" x="10275888" y="3155950"/>
          <p14:tracePt t="25906" x="10280650" y="3155950"/>
          <p14:tracePt t="25914" x="10293350" y="3155950"/>
          <p14:tracePt t="25922" x="10317163" y="3155950"/>
          <p14:tracePt t="25930" x="10340975" y="3160713"/>
          <p14:tracePt t="25938" x="10375900" y="3167063"/>
          <p14:tracePt t="25946" x="10418763" y="3173413"/>
          <p14:tracePt t="25954" x="10466388" y="3179763"/>
          <p14:tracePt t="25962" x="10483850" y="3184525"/>
          <p14:tracePt t="25971" x="10531475" y="3190875"/>
          <p14:tracePt t="25978" x="10579100" y="3197225"/>
          <p14:tracePt t="25986" x="10620375" y="3197225"/>
          <p14:tracePt t="25994" x="10650538" y="3208338"/>
          <p14:tracePt t="26002" x="10685463" y="3208338"/>
          <p14:tracePt t="26010" x="10715625" y="3208338"/>
          <p14:tracePt t="26018" x="10756900" y="3208338"/>
          <p14:tracePt t="26026" x="10780713" y="3208338"/>
          <p14:tracePt t="26034" x="10817225" y="3214688"/>
          <p14:tracePt t="26042" x="10834688" y="3214688"/>
          <p14:tracePt t="26050" x="10841038" y="3214688"/>
          <p14:tracePt t="26058" x="10847388" y="3214688"/>
          <p14:tracePt t="26067" x="10852150" y="3214688"/>
          <p14:tracePt t="26082" x="10858500" y="3214688"/>
          <p14:tracePt t="26202" x="10864850" y="3214688"/>
          <p14:tracePt t="26290" x="10871200" y="3214688"/>
          <p14:tracePt t="26658" x="10871200" y="3221038"/>
          <p14:tracePt t="26850" x="10864850" y="3221038"/>
          <p14:tracePt t="26890" x="10864850" y="3227388"/>
          <p14:tracePt t="27002" x="10858500" y="3227388"/>
          <p14:tracePt t="27050" x="10852150" y="3227388"/>
          <p14:tracePt t="27066" x="10852150" y="3232150"/>
          <p14:tracePt t="27074" x="10847388" y="3232150"/>
          <p14:tracePt t="27114" x="10847388" y="3238500"/>
          <p14:tracePt t="27146" x="10841038" y="3238500"/>
          <p14:tracePt t="28074" x="10841038" y="3244850"/>
          <p14:tracePt t="28114" x="10834688" y="3244850"/>
          <p14:tracePt t="28138" x="10828338" y="3244850"/>
          <p14:tracePt t="28154" x="10823575" y="3244850"/>
          <p14:tracePt t="28178" x="10823575" y="3251200"/>
          <p14:tracePt t="28434" x="10817225" y="3251200"/>
          <p14:tracePt t="29162" x="10810875" y="3244850"/>
          <p14:tracePt t="29178" x="10804525" y="3244850"/>
          <p14:tracePt t="29186" x="10787063" y="3244850"/>
          <p14:tracePt t="29194" x="10775950" y="3238500"/>
          <p14:tracePt t="29202" x="10756900" y="3238500"/>
          <p14:tracePt t="29210" x="10721975" y="3238500"/>
          <p14:tracePt t="29218" x="10691813" y="3238500"/>
          <p14:tracePt t="29226" x="10668000" y="3238500"/>
          <p14:tracePt t="29234" x="10633075" y="3238500"/>
          <p14:tracePt t="29242" x="10590213" y="3238500"/>
          <p14:tracePt t="29250" x="10566400" y="3244850"/>
          <p14:tracePt t="29258" x="10548938" y="3255963"/>
          <p14:tracePt t="29266" x="10525125" y="3262313"/>
          <p14:tracePt t="29274" x="10518775" y="3268663"/>
          <p14:tracePt t="29282" x="10490200" y="3286125"/>
          <p14:tracePt t="29290" x="10483850" y="3298825"/>
          <p14:tracePt t="29298" x="10471150" y="3309938"/>
          <p14:tracePt t="29306" x="10453688" y="3327400"/>
          <p14:tracePt t="29314" x="10436225" y="3351213"/>
          <p14:tracePt t="29322" x="10412413" y="3398838"/>
          <p14:tracePt t="29330" x="10388600" y="3446463"/>
          <p14:tracePt t="29338" x="10358438" y="3506788"/>
          <p14:tracePt t="29346" x="10334625" y="3554413"/>
          <p14:tracePt t="29355" x="10293350" y="3619500"/>
          <p14:tracePt t="29362" x="10263188" y="3679825"/>
          <p14:tracePt t="29371" x="10215563" y="3744913"/>
          <p14:tracePt t="29378" x="10167938" y="3816350"/>
          <p14:tracePt t="29388" x="10133013" y="3870325"/>
          <p14:tracePt t="29394" x="10085388" y="3929063"/>
          <p14:tracePt t="29404" x="10042525" y="3983038"/>
          <p14:tracePt t="29410" x="10007600" y="4041775"/>
          <p14:tracePt t="29421" x="9971088" y="4095750"/>
          <p14:tracePt t="29426" x="9942513" y="4160838"/>
          <p14:tracePt t="29438" x="9912350" y="4232275"/>
          <p14:tracePt t="29442" x="9888538" y="4316413"/>
          <p14:tracePt t="29455" x="9858375" y="4405313"/>
          <p14:tracePt t="29458" x="9834563" y="4494213"/>
          <p14:tracePt t="29471" x="9828213" y="4578350"/>
          <p14:tracePt t="29474" x="9810750" y="4667250"/>
          <p14:tracePt t="29488" x="9799638" y="4751388"/>
          <p14:tracePt t="29491" x="9786938" y="4840288"/>
          <p14:tracePt t="29505" x="9786938" y="4929188"/>
          <p14:tracePt t="29507" x="9786938" y="5000625"/>
          <p14:tracePt t="29521" x="9786938" y="5065713"/>
          <p14:tracePt t="29522" x="9786938" y="5126038"/>
          <p14:tracePt t="29530" x="9786938" y="5180013"/>
          <p14:tracePt t="29538" x="9786938" y="5208588"/>
          <p14:tracePt t="29546" x="9793288" y="5238750"/>
          <p14:tracePt t="29555" x="9793288" y="5251450"/>
          <p14:tracePt t="29562" x="9799638" y="5251450"/>
          <p14:tracePt t="29571" x="9799638" y="5256213"/>
          <p14:tracePt t="29587" x="9799638" y="5262563"/>
          <p14:tracePt t="29682" x="9799638" y="5245100"/>
          <p14:tracePt t="29690" x="9799638" y="5221288"/>
          <p14:tracePt t="29698" x="9799638" y="5214938"/>
          <p14:tracePt t="29706" x="9810750" y="5184775"/>
          <p14:tracePt t="29714" x="9817100" y="5156200"/>
          <p14:tracePt t="29722" x="9828213" y="5119688"/>
          <p14:tracePt t="29730" x="9847263" y="5072063"/>
          <p14:tracePt t="29738" x="9864725" y="5024438"/>
          <p14:tracePt t="29746" x="9894888" y="4953000"/>
          <p14:tracePt t="29754" x="9912350" y="4905375"/>
          <p14:tracePt t="29762" x="9936163" y="4851400"/>
          <p14:tracePt t="29770" x="9966325" y="4792663"/>
          <p14:tracePt t="29778" x="9990138" y="4738688"/>
          <p14:tracePt t="29787" x="10018713" y="4691063"/>
          <p14:tracePt t="29794" x="10042525" y="4649788"/>
          <p14:tracePt t="29802" x="10072688" y="4613275"/>
          <p14:tracePt t="29810" x="10096500" y="4584700"/>
          <p14:tracePt t="29818" x="10113963" y="4554538"/>
          <p14:tracePt t="29826" x="10133013" y="4537075"/>
          <p14:tracePt t="29834" x="10150475" y="4513263"/>
          <p14:tracePt t="29842" x="10156825" y="4506913"/>
          <p14:tracePt t="29850" x="10156825" y="4500563"/>
          <p14:tracePt t="29858" x="10161588" y="4500563"/>
          <p14:tracePt t="29866" x="10161588" y="4494213"/>
          <p14:tracePt t="29874" x="10161588" y="4489450"/>
          <p14:tracePt t="29914" x="10161588" y="4483100"/>
          <p14:tracePt t="29946" x="10161588" y="4476750"/>
          <p14:tracePt t="29954" x="10161588" y="4470400"/>
          <p14:tracePt t="29962" x="10161588" y="4465638"/>
          <p14:tracePt t="29970" x="10156825" y="4452938"/>
          <p14:tracePt t="29978" x="10150475" y="4452938"/>
          <p14:tracePt t="29987" x="10150475" y="4435475"/>
          <p14:tracePt t="29994" x="10150475" y="4429125"/>
          <p14:tracePt t="30002" x="10144125" y="4418013"/>
          <p14:tracePt t="30010" x="10137775" y="4411663"/>
          <p14:tracePt t="30026" x="10137775" y="4405313"/>
          <p14:tracePt t="30034" x="10137775" y="4398963"/>
          <p14:tracePt t="30042" x="10133013" y="4398963"/>
          <p14:tracePt t="30050" x="10133013" y="4394200"/>
          <p14:tracePt t="30058" x="10126663" y="4381500"/>
          <p14:tracePt t="30066" x="10126663" y="4370388"/>
          <p14:tracePt t="30074" x="10120313" y="4364038"/>
          <p14:tracePt t="30082" x="10113963" y="4346575"/>
          <p14:tracePt t="30090" x="10096500" y="4327525"/>
          <p14:tracePt t="30098" x="10079038" y="4310063"/>
          <p14:tracePt t="30106" x="10066338" y="4292600"/>
          <p14:tracePt t="30114" x="10042525" y="4275138"/>
          <p14:tracePt t="30122" x="10018713" y="4251325"/>
          <p14:tracePt t="30130" x="10007600" y="4244975"/>
          <p14:tracePt t="30138" x="9977438" y="4227513"/>
          <p14:tracePt t="30146" x="9959975" y="4221163"/>
          <p14:tracePt t="30155" x="9947275" y="4208463"/>
          <p14:tracePt t="30162" x="9929813" y="4203700"/>
          <p14:tracePt t="30171" x="9918700" y="4197350"/>
          <p14:tracePt t="30194" x="9912350" y="4197350"/>
          <p14:tracePt t="30258" x="9912350" y="4191000"/>
          <p14:tracePt t="30282" x="9912350" y="4184650"/>
          <p14:tracePt t="30378" x="9918700" y="4191000"/>
          <p14:tracePt t="30410" x="9918700" y="4197350"/>
          <p14:tracePt t="30434" x="9923463" y="4197350"/>
          <p14:tracePt t="30450" x="9936163" y="4208463"/>
          <p14:tracePt t="30466" x="9942513" y="4214813"/>
          <p14:tracePt t="30498" x="9947275" y="4214813"/>
          <p14:tracePt t="30530" x="9947275" y="4221163"/>
          <p14:tracePt t="30554" x="9947275" y="4227513"/>
          <p14:tracePt t="30626" x="9947275" y="4232275"/>
          <p14:tracePt t="30642" x="9947275" y="4244975"/>
          <p14:tracePt t="30650" x="9947275" y="4256088"/>
          <p14:tracePt t="30658" x="9947275" y="4275138"/>
          <p14:tracePt t="30666" x="9947275" y="4286250"/>
          <p14:tracePt t="30674" x="9947275" y="4303713"/>
          <p14:tracePt t="30682" x="9947275" y="4316413"/>
          <p14:tracePt t="30690" x="9947275" y="4327525"/>
          <p14:tracePt t="30698" x="9947275" y="4340225"/>
          <p14:tracePt t="30706" x="9947275" y="4357688"/>
          <p14:tracePt t="30714" x="9947275" y="4364038"/>
          <p14:tracePt t="30722" x="9947275" y="4387850"/>
          <p14:tracePt t="30730" x="9947275" y="4411663"/>
          <p14:tracePt t="30738" x="9947275" y="4429125"/>
          <p14:tracePt t="30746" x="9947275" y="4441825"/>
          <p14:tracePt t="30754" x="9947275" y="4452938"/>
          <p14:tracePt t="30762" x="9947275" y="4459288"/>
          <p14:tracePt t="30778" x="9947275" y="4470400"/>
          <p14:tracePt t="30802" x="9947275" y="4476750"/>
          <p14:tracePt t="30826" x="9947275" y="4483100"/>
          <p14:tracePt t="30834" x="9947275" y="4489450"/>
          <p14:tracePt t="30842" x="9947275" y="4494213"/>
          <p14:tracePt t="30850" x="9947275" y="4500563"/>
          <p14:tracePt t="30858" x="9953625" y="4518025"/>
          <p14:tracePt t="30866" x="9953625" y="4530725"/>
          <p14:tracePt t="30874" x="9966325" y="4554538"/>
          <p14:tracePt t="30882" x="9971088" y="4572000"/>
          <p14:tracePt t="30890" x="9977438" y="4595813"/>
          <p14:tracePt t="30898" x="9990138" y="4625975"/>
          <p14:tracePt t="30906" x="9990138" y="4656138"/>
          <p14:tracePt t="30914" x="9994900" y="4691063"/>
          <p14:tracePt t="30922" x="10007600" y="4721225"/>
          <p14:tracePt t="30930" x="10018713" y="4756150"/>
          <p14:tracePt t="30938" x="10031413" y="4786313"/>
          <p14:tracePt t="30946" x="10037763" y="4803775"/>
          <p14:tracePt t="30954" x="10037763" y="4816475"/>
          <p14:tracePt t="30962" x="10037763" y="4827588"/>
          <p14:tracePt t="30971" x="10042525" y="4827588"/>
          <p14:tracePt t="30978" x="10048875" y="4840288"/>
          <p14:tracePt t="30994" x="10048875" y="4846638"/>
          <p14:tracePt t="31122" x="10055225" y="4846638"/>
          <p14:tracePt t="31154" x="10055225" y="4840288"/>
          <p14:tracePt t="31202" x="10055225" y="4833938"/>
          <p14:tracePt t="31210" x="10055225" y="4827588"/>
          <p14:tracePt t="31266" x="10055225" y="4822825"/>
          <p14:tracePt t="31282" x="10055225" y="4816475"/>
          <p14:tracePt t="31290" x="10055225" y="4810125"/>
          <p14:tracePt t="31314" x="10055225" y="4803775"/>
          <p14:tracePt t="31634" x="10055225" y="4799013"/>
          <p14:tracePt t="31650" x="10061575" y="4803775"/>
          <p14:tracePt t="31666" x="10066338" y="4803775"/>
          <p14:tracePt t="31682" x="10072688" y="4810125"/>
          <p14:tracePt t="31698" x="10079038" y="4810125"/>
          <p14:tracePt t="31706" x="10085388" y="4816475"/>
          <p14:tracePt t="31722" x="10090150" y="4816475"/>
          <p14:tracePt t="31810" x="10096500" y="4816475"/>
          <p14:tracePt t="31818" x="10096500" y="4822825"/>
          <p14:tracePt t="31826" x="10109200" y="4822825"/>
          <p14:tracePt t="31834" x="10126663" y="4833938"/>
          <p14:tracePt t="31842" x="10137775" y="4833938"/>
          <p14:tracePt t="31850" x="10150475" y="4840288"/>
          <p14:tracePt t="31858" x="10161588" y="4846638"/>
          <p14:tracePt t="31866" x="10167938" y="4846638"/>
          <p14:tracePt t="31874" x="10180638" y="4851400"/>
          <p14:tracePt t="31898" x="10185400" y="4851400"/>
          <p14:tracePt t="31914" x="10191750" y="4851400"/>
          <p14:tracePt t="31922" x="10191750" y="4857750"/>
          <p14:tracePt t="32010" x="10198100" y="4857750"/>
          <p14:tracePt t="32018" x="10198100" y="4864100"/>
          <p14:tracePt t="32026" x="10204450" y="4864100"/>
          <p14:tracePt t="32034" x="10221913" y="4875213"/>
          <p14:tracePt t="32050" x="10228263" y="4881563"/>
          <p14:tracePt t="32066" x="10233025" y="4881563"/>
          <p14:tracePt t="32090" x="10233025" y="4887913"/>
          <p14:tracePt t="32114" x="10239375" y="4887913"/>
          <p14:tracePt t="32130" x="10239375" y="4894263"/>
          <p14:tracePt t="32154" x="10239375" y="4899025"/>
          <p14:tracePt t="32171" x="10239375" y="4905375"/>
          <p14:tracePt t="32178" x="10245725" y="4911725"/>
          <p14:tracePt t="32186" x="10252075" y="4918075"/>
          <p14:tracePt t="32194" x="10256838" y="4929188"/>
          <p14:tracePt t="32202" x="10263188" y="4941888"/>
          <p14:tracePt t="32210" x="10269538" y="4953000"/>
          <p14:tracePt t="32218" x="10280650" y="4965700"/>
          <p14:tracePt t="32226" x="10280650" y="4970463"/>
          <p14:tracePt t="32242" x="10287000" y="4970463"/>
          <p14:tracePt t="32274" x="10293350" y="4976813"/>
          <p14:tracePt t="32282" x="10299700" y="4976813"/>
          <p14:tracePt t="32290" x="10310813" y="4976813"/>
          <p14:tracePt t="32298" x="10317163" y="4983163"/>
          <p14:tracePt t="32306" x="10323513" y="4989513"/>
          <p14:tracePt t="32314" x="10328275" y="4989513"/>
          <p14:tracePt t="32322" x="10334625" y="4989513"/>
          <p14:tracePt t="32330" x="10340975" y="4994275"/>
          <p14:tracePt t="32338" x="10347325" y="4994275"/>
          <p14:tracePt t="32387" x="10347325" y="5000625"/>
          <p14:tracePt t="32394" x="10352088" y="5006975"/>
          <p14:tracePt t="32410" x="10352088" y="5013325"/>
          <p14:tracePt t="32418" x="10358438" y="5018088"/>
          <p14:tracePt t="32434" x="10364788" y="5024438"/>
          <p14:tracePt t="32450" x="10364788" y="5030788"/>
          <p14:tracePt t="32522" x="10371138" y="5030788"/>
          <p14:tracePt t="32538" x="10375900" y="5037138"/>
          <p14:tracePt t="32546" x="10382250" y="5037138"/>
          <p14:tracePt t="32978" x="10388600" y="5037138"/>
          <p14:tracePt t="33026" x="10394950" y="5037138"/>
          <p14:tracePt t="33042" x="10399713" y="5037138"/>
          <p14:tracePt t="33050" x="10412413" y="5037138"/>
          <p14:tracePt t="33058" x="10418763" y="5037138"/>
          <p14:tracePt t="33066" x="10429875" y="5037138"/>
          <p14:tracePt t="33090" x="10436225" y="5037138"/>
          <p14:tracePt t="33242" x="10442575" y="5037138"/>
          <p14:tracePt t="33258" x="10453688" y="5037138"/>
          <p14:tracePt t="33266" x="10471150" y="5037138"/>
          <p14:tracePt t="33274" x="10490200" y="5037138"/>
          <p14:tracePt t="33282" x="10501313" y="5037138"/>
          <p14:tracePt t="33290" x="10507663" y="5037138"/>
          <p14:tracePt t="33298" x="10514013" y="5037138"/>
          <p14:tracePt t="33306" x="10518775" y="5037138"/>
          <p14:tracePt t="33586" x="10548938" y="5037138"/>
          <p14:tracePt t="33594" x="10585450" y="5037138"/>
          <p14:tracePt t="33602" x="10633075" y="5037138"/>
          <p14:tracePt t="33610" x="10674350" y="5048250"/>
          <p14:tracePt t="33618" x="10728325" y="5054600"/>
          <p14:tracePt t="33626" x="10780713" y="5054600"/>
          <p14:tracePt t="33634" x="10834688" y="5072063"/>
          <p14:tracePt t="33642" x="10852150" y="5072063"/>
          <p14:tracePt t="33650" x="10871200" y="5072063"/>
          <p14:tracePt t="33658" x="10875963" y="5072063"/>
          <p14:tracePt t="33914" x="10871200" y="5072063"/>
          <p14:tracePt t="34090" x="10875963" y="5072063"/>
          <p14:tracePt t="34106" x="10882313" y="5065713"/>
          <p14:tracePt t="34122" x="10895013" y="5060950"/>
          <p14:tracePt t="34138" x="10899775" y="5060950"/>
          <p14:tracePt t="34154" x="10906125" y="5060950"/>
          <p14:tracePt t="34202" x="10912475" y="5054600"/>
          <p14:tracePt t="34218" x="10918825" y="5054600"/>
          <p14:tracePt t="34226" x="10923588" y="5048250"/>
          <p14:tracePt t="34234" x="10929938" y="5048250"/>
          <p14:tracePt t="34266" x="10936288" y="5048250"/>
          <p14:tracePt t="34322" x="10942638" y="5048250"/>
          <p14:tracePt t="34330" x="10942638" y="5041900"/>
          <p14:tracePt t="34346" x="10947400" y="5041900"/>
          <p14:tracePt t="34362" x="10953750" y="5037138"/>
          <p14:tracePt t="34378" x="10960100" y="5037138"/>
          <p14:tracePt t="34386" x="10960100" y="5030788"/>
          <p14:tracePt t="34394" x="10966450" y="5030788"/>
          <p14:tracePt t="34410" x="10971213" y="5018088"/>
          <p14:tracePt t="34418" x="10977563" y="5013325"/>
          <p14:tracePt t="34426" x="10990263" y="4994275"/>
          <p14:tracePt t="34434" x="11007725" y="4976813"/>
          <p14:tracePt t="34442" x="11014075" y="4970463"/>
          <p14:tracePt t="34450" x="11031538" y="4953000"/>
          <p14:tracePt t="34458" x="11049000" y="4929188"/>
          <p14:tracePt t="34466" x="11061700" y="4918075"/>
          <p14:tracePt t="34474" x="11072813" y="4911725"/>
          <p14:tracePt t="34482" x="11090275" y="4894263"/>
          <p14:tracePt t="34490" x="11096625" y="4887913"/>
          <p14:tracePt t="34498" x="11114088" y="4881563"/>
          <p14:tracePt t="34507" x="11120438" y="4875213"/>
          <p14:tracePt t="34514" x="11126788" y="4870450"/>
          <p14:tracePt t="34523" x="11133138" y="4870450"/>
          <p14:tracePt t="34530" x="11137900" y="4864100"/>
          <p14:tracePt t="34538" x="11144250" y="4864100"/>
          <p14:tracePt t="34562" x="11150600" y="4864100"/>
          <p14:tracePt t="34571" x="11161713" y="4864100"/>
          <p14:tracePt t="34578" x="11174413" y="4864100"/>
          <p14:tracePt t="34594" x="11180763" y="4864100"/>
          <p14:tracePt t="34610" x="11185525" y="4864100"/>
          <p14:tracePt t="34618" x="11191875" y="4864100"/>
          <p14:tracePt t="34626" x="11198225" y="4864100"/>
          <p14:tracePt t="34634" x="11198225" y="4857750"/>
          <p14:tracePt t="34642" x="11204575" y="4857750"/>
          <p14:tracePt t="34650" x="11209338" y="4851400"/>
          <p14:tracePt t="34666" x="11215688" y="4851400"/>
          <p14:tracePt t="34674" x="11215688" y="4846638"/>
          <p14:tracePt t="34706" x="11222038" y="4846638"/>
          <p14:tracePt t="34746" x="11228388" y="4851400"/>
          <p14:tracePt t="34762" x="11233150" y="4851400"/>
          <p14:tracePt t="34770" x="11233150" y="4857750"/>
          <p14:tracePt t="34778" x="11239500" y="4870450"/>
          <p14:tracePt t="34786" x="11245850" y="4870450"/>
          <p14:tracePt t="34802" x="11245850" y="4875213"/>
          <p14:tracePt t="34818" x="11252200" y="4875213"/>
          <p14:tracePt t="34858" x="11252200" y="4881563"/>
          <p14:tracePt t="34874" x="11252200" y="4894263"/>
          <p14:tracePt t="34882" x="11252200" y="4899025"/>
          <p14:tracePt t="34898" x="11252200" y="4905375"/>
          <p14:tracePt t="34906" x="11252200" y="4911725"/>
          <p14:tracePt t="34922" x="11252200" y="4918075"/>
          <p14:tracePt t="34946" x="11252200" y="4922838"/>
          <p14:tracePt t="34978" x="11252200" y="4929188"/>
          <p14:tracePt t="35178" x="11245850" y="492918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42EF80-98D6-704B-B617-AE466A72044C}"/>
              </a:ext>
            </a:extLst>
          </p:cNvPr>
          <p:cNvSpPr txBox="1"/>
          <p:nvPr/>
        </p:nvSpPr>
        <p:spPr>
          <a:xfrm rot="16200000">
            <a:off x="-1234393" y="3718929"/>
            <a:ext cx="4443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Image courtesy of Graeme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Barritte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796AB5C-CCF3-F8E6-6A0E-AB6CBD2D6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207" y="197226"/>
            <a:ext cx="8113402" cy="646354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729DB0C-8739-DC44-FC74-058D2DA40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19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82"/>
    </mc:Choice>
    <mc:Fallback>
      <p:transition spd="slow" advTm="47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80" x="11239500" y="4929188"/>
          <p14:tracePt t="10587" x="11222038" y="4929188"/>
          <p14:tracePt t="10598" x="11180763" y="4929188"/>
          <p14:tracePt t="10603" x="11090275" y="4929188"/>
          <p14:tracePt t="10613" x="10966450" y="4929188"/>
          <p14:tracePt t="10619" x="10745788" y="4965700"/>
          <p14:tracePt t="10629" x="10483850" y="5018088"/>
          <p14:tracePt t="10635" x="10252075" y="5065713"/>
          <p14:tracePt t="10646" x="10090150" y="5089525"/>
          <p14:tracePt t="10652" x="10007600" y="5089525"/>
          <p14:tracePt t="10662" x="9966325" y="5095875"/>
          <p14:tracePt t="10668" x="9942513" y="5095875"/>
          <p14:tracePt t="10679" x="9906000" y="5095875"/>
          <p14:tracePt t="10684" x="9858375" y="5078413"/>
          <p14:tracePt t="10696" x="9775825" y="5060950"/>
          <p14:tracePt t="10701" x="9650413" y="5018088"/>
          <p14:tracePt t="10712" x="9466263" y="4965700"/>
          <p14:tracePt t="10715" x="9197975" y="4887913"/>
          <p14:tracePt t="10729" x="8959850" y="4822825"/>
          <p14:tracePt t="10733" x="8697913" y="4768850"/>
          <p14:tracePt t="10746" x="8453438" y="4732338"/>
          <p14:tracePt t="10749" x="8293100" y="4708525"/>
          <p14:tracePt t="10762" x="8161338" y="4684713"/>
          <p14:tracePt t="10765" x="8054975" y="4673600"/>
          <p14:tracePt t="10779" x="7989888" y="4649788"/>
          <p14:tracePt t="10780" x="7935913" y="4619625"/>
          <p14:tracePt t="10788" x="7918450" y="4602163"/>
          <p14:tracePt t="10796" x="7905750" y="4565650"/>
          <p14:tracePt t="10804" x="7888288" y="4530725"/>
          <p14:tracePt t="10813" x="7881938" y="4470400"/>
          <p14:tracePt t="10820" x="7881938" y="4405313"/>
          <p14:tracePt t="10829" x="7864475" y="4322763"/>
          <p14:tracePt t="10836" x="7851775" y="4221163"/>
          <p14:tracePt t="10846" x="7834313" y="4119563"/>
          <p14:tracePt t="10852" x="7816850" y="4017963"/>
          <p14:tracePt t="10862" x="7804150" y="3917950"/>
          <p14:tracePt t="10868" x="7780338" y="3833813"/>
          <p14:tracePt t="10879" x="7762875" y="3762375"/>
          <p14:tracePt t="10884" x="7751763" y="3708400"/>
          <p14:tracePt t="10896" x="7739063" y="3667125"/>
          <p14:tracePt t="10899" x="7739063" y="3625850"/>
          <p14:tracePt t="10912" x="7732713" y="3578225"/>
          <p14:tracePt t="10916" x="7715250" y="3524250"/>
          <p14:tracePt t="10930" x="7685088" y="3482975"/>
          <p14:tracePt t="10933" x="7637463" y="3422650"/>
          <p14:tracePt t="10946" x="7566025" y="3370263"/>
          <p14:tracePt t="10950" x="7466013" y="3309938"/>
          <p14:tracePt t="10963" x="7340600" y="3262313"/>
          <p14:tracePt t="10967" x="7180263" y="3184525"/>
          <p14:tracePt t="10979" x="6946900" y="3136900"/>
          <p14:tracePt t="10980" x="6721475" y="3071813"/>
          <p14:tracePt t="10988" x="6483350" y="3000375"/>
          <p14:tracePt t="10996" x="6245225" y="2982913"/>
          <p14:tracePt t="11004" x="6000750" y="2941638"/>
          <p14:tracePt t="11013" x="5756275" y="2905125"/>
          <p14:tracePt t="11020" x="5494338" y="2874963"/>
          <p14:tracePt t="11029" x="5245100" y="2840038"/>
          <p14:tracePt t="11035" x="5000625" y="2840038"/>
          <p14:tracePt t="11046" x="4738688" y="2840038"/>
          <p14:tracePt t="11052" x="4506913" y="2840038"/>
          <p14:tracePt t="11062" x="4303713" y="2857500"/>
          <p14:tracePt t="11068" x="4108450" y="2917825"/>
          <p14:tracePt t="11079" x="3935413" y="2982913"/>
          <p14:tracePt t="11084" x="3762375" y="3065463"/>
          <p14:tracePt t="11096" x="3632200" y="3143250"/>
          <p14:tracePt t="11100" x="3506788" y="3214688"/>
          <p14:tracePt t="11113" x="3405188" y="3279775"/>
          <p14:tracePt t="11118" x="3303588" y="3333750"/>
          <p14:tracePt t="11130" x="3208338" y="3381375"/>
          <p14:tracePt t="11134" x="3113088" y="3417888"/>
          <p14:tracePt t="11146" x="3030538" y="3459163"/>
          <p14:tracePt t="11150" x="2952750" y="3489325"/>
          <p14:tracePt t="11163" x="2863850" y="3517900"/>
          <p14:tracePt t="11167" x="2762250" y="3541713"/>
          <p14:tracePt t="11180" x="2636838" y="3578225"/>
          <p14:tracePt t="11181" x="2524125" y="3613150"/>
          <p14:tracePt t="11187" x="2422525" y="3643313"/>
          <p14:tracePt t="11197" x="2316163" y="3673475"/>
          <p14:tracePt t="11204" x="2227263" y="3697288"/>
          <p14:tracePt t="11213" x="2136775" y="3721100"/>
          <p14:tracePt t="11219" x="2071688" y="3732213"/>
          <p14:tracePt t="11229" x="2006600" y="3751263"/>
          <p14:tracePt t="11236" x="1958975" y="3756025"/>
          <p14:tracePt t="11246" x="1922463" y="3768725"/>
          <p14:tracePt t="11268" x="1922463" y="3775075"/>
          <p14:tracePt t="11275" x="1952625" y="3803650"/>
          <p14:tracePt t="11284" x="2041525" y="3833813"/>
          <p14:tracePt t="11292" x="2166938" y="3863975"/>
          <p14:tracePt t="11300" x="2351088" y="3917950"/>
          <p14:tracePt t="11307" x="2560638" y="3976688"/>
          <p14:tracePt t="11315" x="2744788" y="4030663"/>
          <p14:tracePt t="11324" x="2922588" y="4084638"/>
          <p14:tracePt t="11332" x="3084513" y="4156075"/>
          <p14:tracePt t="11340" x="3203575" y="4208463"/>
          <p14:tracePt t="11348" x="3309938" y="4268788"/>
          <p14:tracePt t="11356" x="3394075" y="4322763"/>
          <p14:tracePt t="11364" x="3470275" y="4375150"/>
          <p14:tracePt t="11372" x="3541713" y="4441825"/>
          <p14:tracePt t="11379" x="3595688" y="4483100"/>
          <p14:tracePt t="11387" x="3632200" y="4518025"/>
          <p14:tracePt t="11395" x="3667125" y="4541838"/>
          <p14:tracePt t="11404" x="3697288" y="4548188"/>
          <p14:tracePt t="11412" x="3721100" y="4554538"/>
          <p14:tracePt t="11419" x="3756025" y="4554538"/>
          <p14:tracePt t="11428" x="3803650" y="4554538"/>
          <p14:tracePt t="11436" x="3846513" y="4530725"/>
          <p14:tracePt t="11444" x="3894138" y="4506913"/>
          <p14:tracePt t="11452" x="3922713" y="4483100"/>
          <p14:tracePt t="11460" x="3959225" y="4452938"/>
          <p14:tracePt t="11468" x="3976688" y="4422775"/>
          <p14:tracePt t="11476" x="3994150" y="4394200"/>
          <p14:tracePt t="11483" x="4000500" y="4357688"/>
          <p14:tracePt t="11491" x="4006850" y="4351338"/>
          <p14:tracePt t="11499" x="4006850" y="4346575"/>
          <p14:tracePt t="11556" x="3994150" y="4351338"/>
          <p14:tracePt t="11564" x="3970338" y="4357688"/>
          <p14:tracePt t="11572" x="3970338" y="4364038"/>
          <p14:tracePt t="11580" x="3965575" y="4364038"/>
          <p14:tracePt t="11587" x="3959225" y="4364038"/>
          <p14:tracePt t="11780" x="3959225" y="4370388"/>
          <p14:tracePt t="11788" x="3952875" y="4381500"/>
          <p14:tracePt t="11796" x="3952875" y="4405313"/>
          <p14:tracePt t="11804" x="3952875" y="4441825"/>
          <p14:tracePt t="11812" x="3952875" y="4476750"/>
          <p14:tracePt t="11819" x="3952875" y="4506913"/>
          <p14:tracePt t="11828" x="3976688" y="4541838"/>
          <p14:tracePt t="11835" x="4006850" y="4584700"/>
          <p14:tracePt t="11844" x="4037013" y="4613275"/>
          <p14:tracePt t="11851" x="4084638" y="4656138"/>
          <p14:tracePt t="11860" x="4143375" y="4684713"/>
          <p14:tracePt t="11867" x="4214813" y="4708525"/>
          <p14:tracePt t="11875" x="4292600" y="4721225"/>
          <p14:tracePt t="11883" x="4370388" y="4732338"/>
          <p14:tracePt t="11892" x="4441825" y="4738688"/>
          <p14:tracePt t="11900" x="4506913" y="4756150"/>
          <p14:tracePt t="11908" x="4560888" y="4756150"/>
          <p14:tracePt t="11916" x="4608513" y="4762500"/>
          <p14:tracePt t="11924" x="4632325" y="4768850"/>
          <p14:tracePt t="11932" x="4643438" y="4775200"/>
          <p14:tracePt t="12284" x="4697413" y="4762500"/>
          <p14:tracePt t="12292" x="4738688" y="4751388"/>
          <p14:tracePt t="12299" x="4762500" y="4745038"/>
          <p14:tracePt t="12307" x="4775200" y="4738688"/>
          <p14:tracePt t="12348" x="4779963" y="4732338"/>
          <p14:tracePt t="12387" x="4786313" y="4727575"/>
          <p14:tracePt t="12404" x="4792663" y="4714875"/>
          <p14:tracePt t="12412" x="4799013" y="4697413"/>
          <p14:tracePt t="12419" x="4810125" y="4684713"/>
          <p14:tracePt t="12427" x="4822825" y="4673600"/>
          <p14:tracePt t="12435" x="4851400" y="4656138"/>
          <p14:tracePt t="12444" x="4894263" y="4632325"/>
          <p14:tracePt t="12451" x="4946650" y="4613275"/>
          <p14:tracePt t="12460" x="5000625" y="4589463"/>
          <p14:tracePt t="12467" x="5065713" y="4560888"/>
          <p14:tracePt t="12476" x="5126038" y="4541838"/>
          <p14:tracePt t="12484" x="5203825" y="4524375"/>
          <p14:tracePt t="12492" x="5280025" y="4506913"/>
          <p14:tracePt t="12500" x="5364163" y="4483100"/>
          <p14:tracePt t="12507" x="5441950" y="4459288"/>
          <p14:tracePt t="12516" x="5530850" y="4435475"/>
          <p14:tracePt t="12524" x="5632450" y="4405313"/>
          <p14:tracePt t="12532" x="5727700" y="4375150"/>
          <p14:tracePt t="12540" x="5810250" y="4357688"/>
          <p14:tracePt t="12549" x="5888038" y="4327525"/>
          <p14:tracePt t="12555" x="5942013" y="4310063"/>
          <p14:tracePt t="12566" x="5989638" y="4286250"/>
          <p14:tracePt t="12571" x="6018213" y="4279900"/>
          <p14:tracePt t="12582" x="6037263" y="4268788"/>
          <p14:tracePt t="12588" x="6042025" y="4262438"/>
          <p14:tracePt t="12598" x="6048375" y="4262438"/>
          <p14:tracePt t="12620" x="6048375" y="4256088"/>
          <p14:tracePt t="12628" x="6048375" y="4251325"/>
          <p14:tracePt t="12636" x="6048375" y="4232275"/>
          <p14:tracePt t="12644" x="6048375" y="4214813"/>
          <p14:tracePt t="12652" x="6048375" y="4184650"/>
          <p14:tracePt t="12660" x="6048375" y="4156075"/>
          <p14:tracePt t="12668" x="6048375" y="4132263"/>
          <p14:tracePt t="12676" x="6048375" y="4113213"/>
          <p14:tracePt t="12684" x="6048375" y="4084638"/>
          <p14:tracePt t="12700" x="6048375" y="4065588"/>
          <p14:tracePt t="12707" x="6048375" y="4054475"/>
          <p14:tracePt t="12716" x="6048375" y="4048125"/>
          <p14:tracePt t="12724" x="6048375" y="4041775"/>
          <p14:tracePt t="12732" x="6048375" y="4037013"/>
          <p14:tracePt t="12748" x="6048375" y="4030663"/>
          <p14:tracePt t="12765" x="6048375" y="4024313"/>
          <p14:tracePt t="12796" x="6042025" y="4017963"/>
          <p14:tracePt t="12804" x="6042025" y="4013200"/>
          <p14:tracePt t="12820" x="6024563" y="3994150"/>
          <p14:tracePt t="12827" x="6018213" y="3976688"/>
          <p14:tracePt t="12836" x="6013450" y="3976688"/>
          <p14:tracePt t="12843" x="6000750" y="3965575"/>
          <p14:tracePt t="12859" x="5994400" y="3959225"/>
          <p14:tracePt t="13084" x="5989638" y="3959225"/>
          <p14:tracePt t="13100" x="5983288" y="3959225"/>
          <p14:tracePt t="13123" x="5976938" y="3959225"/>
          <p14:tracePt t="13132" x="5976938" y="3965575"/>
          <p14:tracePt t="13139" x="5965825" y="3965575"/>
          <p14:tracePt t="13156" x="5959475" y="3965575"/>
          <p14:tracePt t="13165" x="5959475" y="3970338"/>
          <p14:tracePt t="13188" x="5953125" y="3970338"/>
          <p14:tracePt t="13196" x="5953125" y="3976688"/>
          <p14:tracePt t="13211" x="5946775" y="3976688"/>
          <p14:tracePt t="13220" x="5942013" y="3983038"/>
          <p14:tracePt t="13236" x="5935663" y="3983038"/>
          <p14:tracePt t="13348" x="5935663" y="3989388"/>
          <p14:tracePt t="13372" x="5935663" y="3994150"/>
          <p14:tracePt t="13388" x="5935663" y="4013200"/>
          <p14:tracePt t="13396" x="5935663" y="4024313"/>
          <p14:tracePt t="13403" x="5935663" y="4037013"/>
          <p14:tracePt t="13411" x="5942013" y="4048125"/>
          <p14:tracePt t="13419" x="5946775" y="4060825"/>
          <p14:tracePt t="13428" x="5959475" y="4078288"/>
          <p14:tracePt t="13436" x="5965825" y="4089400"/>
          <p14:tracePt t="13444" x="5965825" y="4102100"/>
          <p14:tracePt t="13452" x="5970588" y="4102100"/>
          <p14:tracePt t="13460" x="5976938" y="4108450"/>
          <p14:tracePt t="13468" x="5976938" y="4113213"/>
          <p14:tracePt t="13475" x="5983288" y="4113213"/>
          <p14:tracePt t="13492" x="5983288" y="4119563"/>
          <p14:tracePt t="13579" x="5989638" y="4119563"/>
          <p14:tracePt t="13596" x="5994400" y="4113213"/>
          <p14:tracePt t="13612" x="6000750" y="4102100"/>
          <p14:tracePt t="13620" x="6007100" y="4089400"/>
          <p14:tracePt t="13635" x="6013450" y="4078288"/>
          <p14:tracePt t="13643" x="6013450" y="4071938"/>
          <p14:tracePt t="13660" x="6018213" y="4065588"/>
          <p14:tracePt t="13668" x="6018213" y="4060825"/>
          <p14:tracePt t="13676" x="6024563" y="4054475"/>
          <p14:tracePt t="13683" x="6024563" y="4048125"/>
          <p14:tracePt t="13700" x="6030913" y="4041775"/>
          <p14:tracePt t="13724" x="6037263" y="4037013"/>
          <p14:tracePt t="13732" x="6037263" y="4030663"/>
          <p14:tracePt t="13749" x="6037263" y="4024313"/>
          <p14:tracePt t="13756" x="6037263" y="4017963"/>
          <p14:tracePt t="13772" x="6037263" y="4013200"/>
          <p14:tracePt t="13780" x="6037263" y="4006850"/>
          <p14:tracePt t="13787" x="6037263" y="4000500"/>
          <p14:tracePt t="13803" x="6037263" y="3994150"/>
          <p14:tracePt t="13811" x="6037263" y="3989388"/>
          <p14:tracePt t="13844" x="6037263" y="3983038"/>
          <p14:tracePt t="13859" x="6030913" y="3983038"/>
          <p14:tracePt t="13876" x="6018213" y="3976688"/>
          <p14:tracePt t="13892" x="6007100" y="3970338"/>
          <p14:tracePt t="13900" x="5989638" y="3965575"/>
          <p14:tracePt t="13907" x="5976938" y="3965575"/>
          <p14:tracePt t="13916" x="5959475" y="3965575"/>
          <p14:tracePt t="13924" x="5946775" y="3965575"/>
          <p14:tracePt t="13932" x="5929313" y="3965575"/>
          <p14:tracePt t="13939" x="5911850" y="3965575"/>
          <p14:tracePt t="13949" x="5899150" y="3965575"/>
          <p14:tracePt t="13955" x="5894388" y="3965575"/>
          <p14:tracePt t="13965" x="5888038" y="3965575"/>
          <p14:tracePt t="13980" x="5881688" y="3965575"/>
          <p14:tracePt t="13987" x="5875338" y="3970338"/>
          <p14:tracePt t="13996" x="5875338" y="3976688"/>
          <p14:tracePt t="14004" x="5870575" y="3976688"/>
          <p14:tracePt t="14012" x="5870575" y="3989388"/>
          <p14:tracePt t="14020" x="5864225" y="4000500"/>
          <p14:tracePt t="14027" x="5857875" y="4013200"/>
          <p14:tracePt t="14035" x="5857875" y="4017963"/>
          <p14:tracePt t="14043" x="5857875" y="4024313"/>
          <p14:tracePt t="14052" x="5851525" y="4024313"/>
          <p14:tracePt t="14059" x="5851525" y="4030663"/>
          <p14:tracePt t="14067" x="5851525" y="4037013"/>
          <p14:tracePt t="14092" x="5851525" y="4041775"/>
          <p14:tracePt t="14116" x="5851525" y="4048125"/>
          <p14:tracePt t="14124" x="5851525" y="4054475"/>
          <p14:tracePt t="14132" x="5851525" y="4060825"/>
          <p14:tracePt t="14140" x="5864225" y="4078288"/>
          <p14:tracePt t="14149" x="5870575" y="4089400"/>
          <p14:tracePt t="14155" x="5881688" y="4113213"/>
          <p14:tracePt t="14165" x="5888038" y="4119563"/>
          <p14:tracePt t="14172" x="5899150" y="4137025"/>
          <p14:tracePt t="14180" x="5911850" y="4156075"/>
          <p14:tracePt t="14187" x="5922963" y="4167188"/>
          <p14:tracePt t="14196" x="5929313" y="4173538"/>
          <p14:tracePt t="14203" x="5942013" y="4184650"/>
          <p14:tracePt t="14212" x="5946775" y="4184650"/>
          <p14:tracePt t="14220" x="5946775" y="4191000"/>
          <p14:tracePt t="14228" x="5953125" y="4191000"/>
          <p14:tracePt t="14244" x="5959475" y="4191000"/>
          <p14:tracePt t="14251" x="5959475" y="4197350"/>
          <p14:tracePt t="14259" x="5965825" y="4197350"/>
          <p14:tracePt t="14275" x="5970588" y="4197350"/>
          <p14:tracePt t="14292" x="5983288" y="4197350"/>
          <p14:tracePt t="14300" x="5989638" y="4197350"/>
          <p14:tracePt t="14339" x="5994400" y="4191000"/>
          <p14:tracePt t="14404" x="6000750" y="4184650"/>
          <p14:tracePt t="14419" x="6007100" y="4184650"/>
          <p14:tracePt t="14428" x="6013450" y="4167188"/>
          <p14:tracePt t="14436" x="6013450" y="4160838"/>
          <p14:tracePt t="14443" x="6018213" y="4156075"/>
          <p14:tracePt t="14451" x="6018213" y="4149725"/>
          <p14:tracePt t="14459" x="6018213" y="4137025"/>
          <p14:tracePt t="14467" x="6024563" y="4119563"/>
          <p14:tracePt t="14475" x="6024563" y="4108450"/>
          <p14:tracePt t="14484" x="6030913" y="4102100"/>
          <p14:tracePt t="14492" x="6030913" y="4089400"/>
          <p14:tracePt t="14499" x="6037263" y="4084638"/>
          <p14:tracePt t="14507" x="6037263" y="4071938"/>
          <p14:tracePt t="14516" x="6037263" y="4065588"/>
          <p14:tracePt t="14524" x="6037263" y="4060825"/>
          <p14:tracePt t="14532" x="6037263" y="4048125"/>
          <p14:tracePt t="14549" x="6037263" y="4041775"/>
          <p14:tracePt t="14555" x="6037263" y="4037013"/>
          <p14:tracePt t="14572" x="6037263" y="4030663"/>
          <p14:tracePt t="14587" x="6037263" y="4024313"/>
          <p14:tracePt t="14611" x="6037263" y="4017963"/>
          <p14:tracePt t="14628" x="6037263" y="4013200"/>
          <p14:tracePt t="14648" x="6037263" y="4000500"/>
          <p14:tracePt t="14660" x="6037263" y="3994150"/>
          <p14:tracePt t="14692" x="6037263" y="3989388"/>
          <p14:tracePt t="14732" x="6030913" y="3983038"/>
          <p14:tracePt t="14787" x="6024563" y="3983038"/>
          <p14:tracePt t="14812" x="6018213" y="3983038"/>
          <p14:tracePt t="14915" x="6013450" y="3983038"/>
          <p14:tracePt t="15124" x="6013450" y="3989388"/>
          <p14:tracePt t="15132" x="6007100" y="3983038"/>
          <p14:tracePt t="15149" x="5989638" y="3970338"/>
          <p14:tracePt t="15156" x="5983288" y="3970338"/>
          <p14:tracePt t="15165" x="5976938" y="3965575"/>
          <p14:tracePt t="15171" x="5965825" y="3965575"/>
          <p14:tracePt t="15179" x="5953125" y="3965575"/>
          <p14:tracePt t="15188" x="5946775" y="3965575"/>
          <p14:tracePt t="15195" x="5942013" y="3965575"/>
          <p14:tracePt t="15204" x="5929313" y="3965575"/>
          <p14:tracePt t="15212" x="5922963" y="3965575"/>
          <p14:tracePt t="15227" x="5918200" y="3970338"/>
          <p14:tracePt t="15236" x="5911850" y="3970338"/>
          <p14:tracePt t="15260" x="5905500" y="3976688"/>
          <p14:tracePt t="15276" x="5899150" y="3976688"/>
          <p14:tracePt t="15284" x="5899150" y="3983038"/>
          <p14:tracePt t="15292" x="5899150" y="3989388"/>
          <p14:tracePt t="15308" x="5899150" y="3994150"/>
          <p14:tracePt t="15316" x="5894388" y="3994150"/>
          <p14:tracePt t="15324" x="5888038" y="4006850"/>
          <p14:tracePt t="15340" x="5888038" y="4013200"/>
          <p14:tracePt t="15349" x="5888038" y="4017963"/>
          <p14:tracePt t="15365" x="5888038" y="4024313"/>
          <p14:tracePt t="15380" x="5888038" y="4037013"/>
          <p14:tracePt t="15395" x="5888038" y="4041775"/>
          <p14:tracePt t="15403" x="5888038" y="4048125"/>
          <p14:tracePt t="15412" x="5888038" y="4054475"/>
          <p14:tracePt t="15420" x="5888038" y="4060825"/>
          <p14:tracePt t="15435" x="5894388" y="4060825"/>
          <p14:tracePt t="15451" x="5894388" y="4065588"/>
          <p14:tracePt t="15467" x="5899150" y="4071938"/>
          <p14:tracePt t="15516" x="5899150" y="4078288"/>
          <p14:tracePt t="15540" x="5905500" y="4078288"/>
          <p14:tracePt t="15564" x="5918200" y="4078288"/>
          <p14:tracePt t="15571" x="5922963" y="4078288"/>
          <p14:tracePt t="15587" x="5935663" y="4078288"/>
          <p14:tracePt t="15603" x="5942013" y="4078288"/>
          <p14:tracePt t="15612" x="5946775" y="4078288"/>
          <p14:tracePt t="15620" x="5953125" y="4078288"/>
          <p14:tracePt t="15636" x="5965825" y="4078288"/>
          <p14:tracePt t="15643" x="5970588" y="4078288"/>
          <p14:tracePt t="15651" x="5976938" y="4078288"/>
          <p14:tracePt t="15667" x="5983288" y="4078288"/>
          <p14:tracePt t="15692" x="5989638" y="4078288"/>
          <p14:tracePt t="15700" x="5994400" y="4078288"/>
          <p14:tracePt t="15716" x="6000750" y="4065588"/>
          <p14:tracePt t="15723" x="6007100" y="4065588"/>
          <p14:tracePt t="15732" x="6024563" y="4054475"/>
          <p14:tracePt t="15739" x="6030913" y="4048125"/>
          <p14:tracePt t="15748" x="6042025" y="4037013"/>
          <p14:tracePt t="15756" x="6061075" y="4030663"/>
          <p14:tracePt t="15765" x="6072188" y="4024313"/>
          <p14:tracePt t="15772" x="6084888" y="4017963"/>
          <p14:tracePt t="15788" x="6084888" y="4013200"/>
          <p14:tracePt t="15795" x="6089650" y="4013200"/>
          <p14:tracePt t="15843" x="6089650" y="4006850"/>
          <p14:tracePt t="15868" x="6089650" y="3994150"/>
          <p14:tracePt t="15875" x="6089650" y="3989388"/>
          <p14:tracePt t="15884" x="6089650" y="3983038"/>
          <p14:tracePt t="15891" x="6084888" y="3952875"/>
          <p14:tracePt t="15900" x="6078538" y="3946525"/>
          <p14:tracePt t="15907" x="6061075" y="3922713"/>
          <p14:tracePt t="15916" x="6061075" y="3917950"/>
          <p14:tracePt t="15924" x="6054725" y="3905250"/>
          <p14:tracePt t="15932" x="6042025" y="3894138"/>
          <p14:tracePt t="15939" x="6037263" y="3894138"/>
          <p14:tracePt t="15949" x="6030913" y="3887788"/>
          <p14:tracePt t="15972" x="6024563" y="3887788"/>
          <p14:tracePt t="15988" x="6018213" y="3887788"/>
          <p14:tracePt t="15996" x="6007100" y="3881438"/>
          <p14:tracePt t="16028" x="6000750" y="3881438"/>
          <p14:tracePt t="16051" x="5994400" y="3881438"/>
          <p14:tracePt t="16060" x="5989638" y="3881438"/>
          <p14:tracePt t="16076" x="5983288" y="3881438"/>
          <p14:tracePt t="16091" x="5976938" y="3875088"/>
          <p14:tracePt t="16100" x="5970588" y="3875088"/>
          <p14:tracePt t="16132" x="5965825" y="3875088"/>
          <p14:tracePt t="16155" x="5959475" y="3875088"/>
          <p14:tracePt t="16180" x="5953125" y="3875088"/>
          <p14:tracePt t="16188" x="5946775" y="3881438"/>
          <p14:tracePt t="16196" x="5942013" y="3887788"/>
          <p14:tracePt t="16204" x="5929313" y="3898900"/>
          <p14:tracePt t="16212" x="5922963" y="3911600"/>
          <p14:tracePt t="16219" x="5905500" y="3935413"/>
          <p14:tracePt t="16227" x="5894388" y="3952875"/>
          <p14:tracePt t="16236" x="5875338" y="3970338"/>
          <p14:tracePt t="16244" x="5870575" y="3989388"/>
          <p14:tracePt t="16251" x="5857875" y="4000500"/>
          <p14:tracePt t="16260" x="5846763" y="4013200"/>
          <p14:tracePt t="16268" x="5846763" y="4017963"/>
          <p14:tracePt t="16276" x="5840413" y="4024313"/>
          <p14:tracePt t="16284" x="5840413" y="4030663"/>
          <p14:tracePt t="16292" x="5834063" y="4037013"/>
          <p14:tracePt t="16307" x="5834063" y="4041775"/>
          <p14:tracePt t="16316" x="5834063" y="4048125"/>
          <p14:tracePt t="16339" x="5834063" y="4054475"/>
          <p14:tracePt t="16356" x="5834063" y="4060825"/>
          <p14:tracePt t="16372" x="5834063" y="4065588"/>
          <p14:tracePt t="16381" x="5834063" y="4071938"/>
          <p14:tracePt t="16387" x="5840413" y="4078288"/>
          <p14:tracePt t="16404" x="5840413" y="4084638"/>
          <p14:tracePt t="16412" x="5846763" y="4084638"/>
          <p14:tracePt t="16427" x="5846763" y="4089400"/>
          <p14:tracePt t="16436" x="5851525" y="4089400"/>
          <p14:tracePt t="16451" x="5851525" y="4095750"/>
          <p14:tracePt t="16460" x="5857875" y="4095750"/>
          <p14:tracePt t="16468" x="5864225" y="4102100"/>
          <p14:tracePt t="16476" x="5875338" y="4108450"/>
          <p14:tracePt t="16492" x="5888038" y="4113213"/>
          <p14:tracePt t="16500" x="5894388" y="4113213"/>
          <p14:tracePt t="16516" x="5905500" y="4119563"/>
          <p14:tracePt t="16532" x="5922963" y="4132263"/>
          <p14:tracePt t="16540" x="5935663" y="4137025"/>
          <p14:tracePt t="16556" x="5942013" y="4137025"/>
          <p14:tracePt t="16564" x="5946775" y="4143375"/>
          <p14:tracePt t="16595" x="5953125" y="4143375"/>
          <p14:tracePt t="16603" x="5959475" y="4143375"/>
          <p14:tracePt t="16627" x="5965825" y="4143375"/>
          <p14:tracePt t="16660" x="5970588" y="4143375"/>
          <p14:tracePt t="16668" x="5970588" y="4137025"/>
          <p14:tracePt t="16700" x="5976938" y="4137025"/>
          <p14:tracePt t="16716" x="5976938" y="4132263"/>
          <p14:tracePt t="16724" x="5983288" y="4132263"/>
          <p14:tracePt t="16740" x="5989638" y="4119563"/>
          <p14:tracePt t="16748" x="5994400" y="4108450"/>
          <p14:tracePt t="16756" x="6000750" y="4089400"/>
          <p14:tracePt t="16764" x="6000750" y="4078288"/>
          <p14:tracePt t="16772" x="6013450" y="4054475"/>
          <p14:tracePt t="16780" x="6018213" y="4041775"/>
          <p14:tracePt t="16788" x="6030913" y="4017963"/>
          <p14:tracePt t="16796" x="6030913" y="4013200"/>
          <p14:tracePt t="16868" x="6037263" y="4006850"/>
          <p14:tracePt t="16955" x="6037263" y="4013200"/>
          <p14:tracePt t="17772" x="6037263" y="4017963"/>
          <p14:tracePt t="17780" x="6030913" y="4017963"/>
          <p14:tracePt t="17804" x="6030913" y="4024313"/>
          <p14:tracePt t="17811" x="6024563" y="4024313"/>
          <p14:tracePt t="17828" x="6024563" y="4030663"/>
          <p14:tracePt t="18036" x="6030913" y="4024313"/>
          <p14:tracePt t="18051" x="6030913" y="4017963"/>
          <p14:tracePt t="18059" x="6037263" y="4000500"/>
          <p14:tracePt t="18068" x="6048375" y="3976688"/>
          <p14:tracePt t="18076" x="6048375" y="3970338"/>
          <p14:tracePt t="18084" x="6048375" y="3965575"/>
          <p14:tracePt t="18091" x="6048375" y="3952875"/>
          <p14:tracePt t="18099" x="6048375" y="3946525"/>
          <p14:tracePt t="18108" x="6048375" y="3941763"/>
          <p14:tracePt t="18124" x="6042025" y="3941763"/>
          <p14:tracePt t="18131" x="6030913" y="3929063"/>
          <p14:tracePt t="18148" x="6024563" y="3929063"/>
          <p14:tracePt t="18156" x="6024563" y="3922713"/>
          <p14:tracePt t="18165" x="6018213" y="3922713"/>
          <p14:tracePt t="18172" x="6013450" y="3922713"/>
          <p14:tracePt t="18188" x="6000750" y="3922713"/>
          <p14:tracePt t="18195" x="5994400" y="3922713"/>
          <p14:tracePt t="18203" x="5970588" y="3922713"/>
          <p14:tracePt t="18212" x="5953125" y="3922713"/>
          <p14:tracePt t="18219" x="5946775" y="3922713"/>
          <p14:tracePt t="18227" x="5929313" y="3935413"/>
          <p14:tracePt t="18236" x="5922963" y="3941763"/>
          <p14:tracePt t="18244" x="5911850" y="3941763"/>
          <p14:tracePt t="18251" x="5905500" y="3941763"/>
          <p14:tracePt t="18259" x="5905500" y="3946525"/>
          <p14:tracePt t="18275" x="5899150" y="3959225"/>
          <p14:tracePt t="18283" x="5899150" y="3976688"/>
          <p14:tracePt t="18292" x="5899150" y="3994150"/>
          <p14:tracePt t="18299" x="5899150" y="4006850"/>
          <p14:tracePt t="18308" x="5899150" y="4024313"/>
          <p14:tracePt t="18316" x="5894388" y="4030663"/>
          <p14:tracePt t="18323" x="5894388" y="4037013"/>
          <p14:tracePt t="18331" x="5894388" y="4041775"/>
          <p14:tracePt t="18380" x="5894388" y="4048125"/>
          <p14:tracePt t="18396" x="5894388" y="4054475"/>
          <p14:tracePt t="18412" x="5899150" y="4071938"/>
          <p14:tracePt t="18420" x="5911850" y="4084638"/>
          <p14:tracePt t="18428" x="5929313" y="4102100"/>
          <p14:tracePt t="18436" x="5942013" y="4113213"/>
          <p14:tracePt t="18443" x="5959475" y="4113213"/>
          <p14:tracePt t="18451" x="5976938" y="4119563"/>
          <p14:tracePt t="18460" x="6000750" y="4119563"/>
          <p14:tracePt t="18468" x="6024563" y="4119563"/>
          <p14:tracePt t="18476" x="6037263" y="4119563"/>
          <p14:tracePt t="18484" x="6061075" y="4119563"/>
          <p14:tracePt t="18492" x="6072188" y="4119563"/>
          <p14:tracePt t="18500" x="6078538" y="4119563"/>
          <p14:tracePt t="18516" x="6084888" y="4119563"/>
          <p14:tracePt t="18531" x="6078538" y="4108450"/>
          <p14:tracePt t="18540" x="6061075" y="4084638"/>
          <p14:tracePt t="18548" x="6054725" y="4084638"/>
          <p14:tracePt t="18556" x="6042025" y="4060825"/>
          <p14:tracePt t="18564" x="6024563" y="4037013"/>
          <p14:tracePt t="18572" x="6018213" y="4030663"/>
          <p14:tracePt t="18579" x="6000750" y="4013200"/>
          <p14:tracePt t="18587" x="5994400" y="4006850"/>
          <p14:tracePt t="18596" x="5989638" y="4006850"/>
          <p14:tracePt t="18684" x="5976938" y="4006850"/>
          <p14:tracePt t="18691" x="5946775" y="4017963"/>
          <p14:tracePt t="18700" x="5922963" y="4030663"/>
          <p14:tracePt t="18707" x="5888038" y="4054475"/>
          <p14:tracePt t="18715" x="5857875" y="4089400"/>
          <p14:tracePt t="18724" x="5834063" y="4113213"/>
          <p14:tracePt t="18732" x="5816600" y="4149725"/>
          <p14:tracePt t="18740" x="5803900" y="4167188"/>
          <p14:tracePt t="18748" x="5799138" y="4184650"/>
          <p14:tracePt t="18755" x="5799138" y="4197350"/>
          <p14:tracePt t="18780" x="5803900" y="4208463"/>
          <p14:tracePt t="18788" x="5816600" y="4214813"/>
          <p14:tracePt t="18796" x="5834063" y="4227513"/>
          <p14:tracePt t="18804" x="5864225" y="4227513"/>
          <p14:tracePt t="18812" x="5911850" y="4232275"/>
          <p14:tracePt t="18819" x="5959475" y="4232275"/>
          <p14:tracePt t="18828" x="6024563" y="4232275"/>
          <p14:tracePt t="18835" x="6078538" y="4232275"/>
          <p14:tracePt t="18844" x="6126163" y="4232275"/>
          <p14:tracePt t="18852" x="6173788" y="4221163"/>
          <p14:tracePt t="18860" x="6197600" y="4208463"/>
          <p14:tracePt t="18868" x="6221413" y="4191000"/>
          <p14:tracePt t="18875" x="6232525" y="4173538"/>
          <p14:tracePt t="18884" x="6238875" y="4143375"/>
          <p14:tracePt t="18892" x="6238875" y="4113213"/>
          <p14:tracePt t="18900" x="6238875" y="4071938"/>
          <p14:tracePt t="18907" x="6238875" y="4030663"/>
          <p14:tracePt t="18916" x="6221413" y="3989388"/>
          <p14:tracePt t="18923" x="6197600" y="3935413"/>
          <p14:tracePt t="18932" x="6161088" y="3894138"/>
          <p14:tracePt t="18939" x="6137275" y="3863975"/>
          <p14:tracePt t="18949" x="6102350" y="3846513"/>
          <p14:tracePt t="18956" x="6084888" y="3840163"/>
          <p14:tracePt t="18965" x="6061075" y="3840163"/>
          <p14:tracePt t="18971" x="6030913" y="3840163"/>
          <p14:tracePt t="18982" x="6007100" y="3840163"/>
          <p14:tracePt t="18988" x="5976938" y="3851275"/>
          <p14:tracePt t="18998" x="5959475" y="3857625"/>
          <p14:tracePt t="19004" x="5942013" y="3870325"/>
          <p14:tracePt t="19015" x="5922963" y="3887788"/>
          <p14:tracePt t="19020" x="5905500" y="3898900"/>
          <p14:tracePt t="19032" x="5894388" y="3922713"/>
          <p14:tracePt t="19036" x="5875338" y="3946525"/>
          <p14:tracePt t="19048" x="5851525" y="3970338"/>
          <p14:tracePt t="19053" x="5834063" y="4006850"/>
          <p14:tracePt t="19065" x="5822950" y="4030663"/>
          <p14:tracePt t="19069" x="5803900" y="4065588"/>
          <p14:tracePt t="19082" x="5803900" y="4102100"/>
          <p14:tracePt t="19085" x="5799138" y="4132263"/>
          <p14:tracePt t="19099" x="5799138" y="4156075"/>
          <p14:tracePt t="19102" x="5799138" y="4179888"/>
          <p14:tracePt t="19116" x="5799138" y="4191000"/>
          <p14:tracePt t="19116" x="5816600" y="4203700"/>
          <p14:tracePt t="19123" x="5822950" y="4214813"/>
          <p14:tracePt t="19132" x="5840413" y="4227513"/>
          <p14:tracePt t="19139" x="5857875" y="4227513"/>
          <p14:tracePt t="19149" x="5888038" y="4227513"/>
          <p14:tracePt t="19155" x="5922963" y="4227513"/>
          <p14:tracePt t="19165" x="5953125" y="4227513"/>
          <p14:tracePt t="19171" x="5983288" y="4227513"/>
          <p14:tracePt t="19182" x="6000750" y="4214813"/>
          <p14:tracePt t="19188" x="6024563" y="4203700"/>
          <p14:tracePt t="19200" x="6030913" y="4203700"/>
          <p14:tracePt t="19204" x="6042025" y="4184650"/>
          <p14:tracePt t="19215" x="6042025" y="4160838"/>
          <p14:tracePt t="19219" x="6042025" y="4125913"/>
          <p14:tracePt t="19232" x="6042025" y="4095750"/>
          <p14:tracePt t="19236" x="6018213" y="4048125"/>
          <p14:tracePt t="19248" x="5994400" y="4006850"/>
          <p14:tracePt t="19252" x="5976938" y="3976688"/>
          <p14:tracePt t="19265" x="5935663" y="3946525"/>
          <p14:tracePt t="19269" x="5911850" y="3935413"/>
          <p14:tracePt t="19282" x="5899150" y="3935413"/>
          <p14:tracePt t="19285" x="5888038" y="3929063"/>
          <p14:tracePt t="19298" x="5870575" y="3929063"/>
          <p14:tracePt t="19302" x="5864225" y="3935413"/>
          <p14:tracePt t="19316" x="5851525" y="3941763"/>
          <p14:tracePt t="19316" x="5846763" y="3946525"/>
          <p14:tracePt t="19324" x="5846763" y="3952875"/>
          <p14:tracePt t="19332" x="5840413" y="3970338"/>
          <p14:tracePt t="19340" x="5827713" y="3994150"/>
          <p14:tracePt t="19349" x="5816600" y="4017963"/>
          <p14:tracePt t="19356" x="5810250" y="4041775"/>
          <p14:tracePt t="19365" x="5803900" y="4060825"/>
          <p14:tracePt t="19372" x="5803900" y="4084638"/>
          <p14:tracePt t="19382" x="5792788" y="4108450"/>
          <p14:tracePt t="19388" x="5786438" y="4125913"/>
          <p14:tracePt t="19398" x="5786438" y="4137025"/>
          <p14:tracePt t="19404" x="5786438" y="4156075"/>
          <p14:tracePt t="19416" x="5786438" y="4160838"/>
          <p14:tracePt t="19428" x="5792788" y="4173538"/>
          <p14:tracePt t="19443" x="5803900" y="4173538"/>
          <p14:tracePt t="19452" x="5816600" y="4173538"/>
          <p14:tracePt t="19460" x="5822950" y="4173538"/>
          <p14:tracePt t="19468" x="5827713" y="4173538"/>
          <p14:tracePt t="19475" x="5834063" y="4173538"/>
          <p14:tracePt t="19491" x="5840413" y="4167188"/>
          <p14:tracePt t="19508" x="5846763" y="4160838"/>
          <p14:tracePt t="19524" x="5851525" y="4149725"/>
          <p14:tracePt t="19540" x="5851525" y="4137025"/>
          <p14:tracePt t="19548" x="5846763" y="4113213"/>
          <p14:tracePt t="19556" x="5827713" y="4102100"/>
          <p14:tracePt t="19564" x="5803900" y="4089400"/>
          <p14:tracePt t="19572" x="5762625" y="4065588"/>
          <p14:tracePt t="19580" x="5727700" y="4054475"/>
          <p14:tracePt t="19587" x="5691188" y="4048125"/>
          <p14:tracePt t="19595" x="5649913" y="4041775"/>
          <p14:tracePt t="19604" x="5602288" y="4041775"/>
          <p14:tracePt t="19612" x="5554663" y="4041775"/>
          <p14:tracePt t="19620" x="5518150" y="4065588"/>
          <p14:tracePt t="19628" x="5494338" y="4084638"/>
          <p14:tracePt t="19636" x="5476875" y="4113213"/>
          <p14:tracePt t="19644" x="5465763" y="4137025"/>
          <p14:tracePt t="19652" x="5465763" y="4149725"/>
          <p14:tracePt t="19660" x="5459413" y="4156075"/>
          <p14:tracePt t="19668" x="5459413" y="4160838"/>
          <p14:tracePt t="19700" x="5459413" y="4167188"/>
          <p14:tracePt t="20076" x="5465763" y="4167188"/>
          <p14:tracePt t="20115" x="5470525" y="4167188"/>
          <p14:tracePt t="20124" x="5483225" y="4173538"/>
          <p14:tracePt t="20140" x="5500688" y="4184650"/>
          <p14:tracePt t="20148" x="5507038" y="4191000"/>
          <p14:tracePt t="20156" x="5524500" y="4203700"/>
          <p14:tracePt t="20165" x="5530850" y="4208463"/>
          <p14:tracePt t="20172" x="5541963" y="4221163"/>
          <p14:tracePt t="20179" x="5561013" y="4232275"/>
          <p14:tracePt t="20188" x="5572125" y="4251325"/>
          <p14:tracePt t="20196" x="5584825" y="4256088"/>
          <p14:tracePt t="20204" x="5602288" y="4279900"/>
          <p14:tracePt t="20211" x="5619750" y="4298950"/>
          <p14:tracePt t="20220" x="5637213" y="4322763"/>
          <p14:tracePt t="20228" x="5649913" y="4351338"/>
          <p14:tracePt t="20235" x="5656263" y="4387850"/>
          <p14:tracePt t="20244" x="5673725" y="4441825"/>
          <p14:tracePt t="20252" x="5680075" y="4500563"/>
          <p14:tracePt t="20260" x="5691188" y="4565650"/>
          <p14:tracePt t="20268" x="5703888" y="4632325"/>
          <p14:tracePt t="20276" x="5703888" y="4697413"/>
          <p14:tracePt t="20283" x="5708650" y="4745038"/>
          <p14:tracePt t="20292" x="5721350" y="4786313"/>
          <p14:tracePt t="20300" x="5727700" y="4833938"/>
          <p14:tracePt t="20308" x="5738813" y="4881563"/>
          <p14:tracePt t="20316" x="5751513" y="4911725"/>
          <p14:tracePt t="20324" x="5751513" y="4941888"/>
          <p14:tracePt t="20332" x="5762625" y="4946650"/>
          <p14:tracePt t="20340" x="5768975" y="4959350"/>
          <p14:tracePt t="20349" x="5786438" y="4976813"/>
          <p14:tracePt t="20356" x="5803900" y="4989513"/>
          <p14:tracePt t="20366" x="5827713" y="5000625"/>
          <p14:tracePt t="20372" x="5851525" y="5018088"/>
          <p14:tracePt t="20382" x="5870575" y="5024438"/>
          <p14:tracePt t="20388" x="5881688" y="5030788"/>
          <p14:tracePt t="20398" x="5888038" y="5037138"/>
          <p14:tracePt t="20404" x="5905500" y="5037138"/>
          <p14:tracePt t="20416" x="5918200" y="5041900"/>
          <p14:tracePt t="20420" x="5929313" y="5041900"/>
          <p14:tracePt t="20436" x="5935663" y="5041900"/>
          <p14:tracePt t="21204" x="5918200" y="5030788"/>
          <p14:tracePt t="21211" x="5875338" y="5018088"/>
          <p14:tracePt t="21220" x="5834063" y="5013325"/>
          <p14:tracePt t="21228" x="5775325" y="5006975"/>
          <p14:tracePt t="21236" x="5727700" y="5006975"/>
          <p14:tracePt t="21243" x="5680075" y="5006975"/>
          <p14:tracePt t="21252" x="5637213" y="5006975"/>
          <p14:tracePt t="21260" x="5608638" y="5006975"/>
          <p14:tracePt t="21268" x="5565775" y="5006975"/>
          <p14:tracePt t="21275" x="5524500" y="4994275"/>
          <p14:tracePt t="21283" x="5483225" y="4989513"/>
          <p14:tracePt t="21291" x="5441950" y="4983163"/>
          <p14:tracePt t="21299" x="5405438" y="4970463"/>
          <p14:tracePt t="21308" x="5370513" y="4959350"/>
          <p14:tracePt t="21316" x="5340350" y="4953000"/>
          <p14:tracePt t="21324" x="5310188" y="4935538"/>
          <p14:tracePt t="21331" x="5251450" y="4905375"/>
          <p14:tracePt t="21340" x="5191125" y="4870450"/>
          <p14:tracePt t="21348" x="5126038" y="4822825"/>
          <p14:tracePt t="21356" x="5030788" y="4751388"/>
          <p14:tracePt t="21364" x="4946650" y="4673600"/>
          <p14:tracePt t="21372" x="4846638" y="4548188"/>
          <p14:tracePt t="21380" x="4727575" y="4418013"/>
          <p14:tracePt t="21388" x="4589463" y="4251325"/>
          <p14:tracePt t="21395" x="4435475" y="4089400"/>
          <p14:tracePt t="21404" x="4279900" y="3922713"/>
          <p14:tracePt t="21412" x="4102100" y="3744913"/>
          <p14:tracePt t="21420" x="3952875" y="3584575"/>
          <p14:tracePt t="21428" x="3822700" y="3446463"/>
          <p14:tracePt t="21437" x="3738563" y="3370263"/>
          <p14:tracePt t="21444" x="3690938" y="3298825"/>
          <p14:tracePt t="21453" x="3649663" y="3255963"/>
          <p14:tracePt t="21460" x="3636963" y="3244850"/>
          <p14:tracePt t="21484" x="3636963" y="3238500"/>
          <p14:tracePt t="21492" x="3643313" y="3238500"/>
          <p14:tracePt t="21500" x="3667125" y="3238500"/>
          <p14:tracePt t="21508" x="3708400" y="3238500"/>
          <p14:tracePt t="21515" x="3751263" y="3238500"/>
          <p14:tracePt t="21524" x="3786188" y="3232150"/>
          <p14:tracePt t="21532" x="3833813" y="3227388"/>
          <p14:tracePt t="21540" x="3857625" y="3221038"/>
          <p14:tracePt t="21548" x="3894138" y="3208338"/>
          <p14:tracePt t="21556" x="3917950" y="3208338"/>
          <p14:tracePt t="21564" x="3965575" y="3190875"/>
          <p14:tracePt t="21572" x="4013200" y="3184525"/>
          <p14:tracePt t="21580" x="4060825" y="3167063"/>
          <p14:tracePt t="21588" x="4108450" y="3160713"/>
          <p14:tracePt t="21595" x="4167188" y="3143250"/>
          <p14:tracePt t="21604" x="4214813" y="3125788"/>
          <p14:tracePt t="21611" x="4275138" y="3113088"/>
          <p14:tracePt t="21620" x="4333875" y="3084513"/>
          <p14:tracePt t="21628" x="4394200" y="3060700"/>
          <p14:tracePt t="21636" x="4441825" y="3030538"/>
          <p14:tracePt t="21643" x="4483100" y="2994025"/>
          <p14:tracePt t="21653" x="4524375" y="2952750"/>
          <p14:tracePt t="21660" x="4548188" y="2922588"/>
          <p14:tracePt t="21670" x="4578350" y="2887663"/>
          <p14:tracePt t="21676" x="4602163" y="2851150"/>
          <p14:tracePt t="21686" x="4625975" y="2827338"/>
          <p14:tracePt t="21692" x="4632325" y="2816225"/>
          <p14:tracePt t="21703" x="4643438" y="2786063"/>
          <p14:tracePt t="21708" x="4649788" y="2762250"/>
          <p14:tracePt t="21720" x="4649788" y="2744788"/>
          <p14:tracePt t="21724" x="4649788" y="2708275"/>
          <p14:tracePt t="21736" x="4649788" y="2679700"/>
          <p14:tracePt t="21740" x="4643438" y="2655888"/>
          <p14:tracePt t="21753" x="4643438" y="2649538"/>
          <p14:tracePt t="21772" x="4649788" y="2667000"/>
          <p14:tracePt t="21780" x="4697413" y="2714625"/>
          <p14:tracePt t="21788" x="4756150" y="2779713"/>
          <p14:tracePt t="21795" x="4827588" y="2840038"/>
          <p14:tracePt t="21804" x="4887913" y="2898775"/>
          <p14:tracePt t="21812" x="4959350" y="2959100"/>
          <p14:tracePt t="21819" x="5030788" y="3017838"/>
          <p14:tracePt t="21827" x="5102225" y="3084513"/>
          <p14:tracePt t="21836" x="5197475" y="3149600"/>
          <p14:tracePt t="21844" x="5299075" y="3221038"/>
          <p14:tracePt t="21852" x="5387975" y="3275013"/>
          <p14:tracePt t="21859" x="5476875" y="3322638"/>
          <p14:tracePt t="21868" x="5572125" y="3351213"/>
          <p14:tracePt t="21876" x="5661025" y="3381375"/>
          <p14:tracePt t="21883" x="5738813" y="3398838"/>
          <p14:tracePt t="21891" x="5792788" y="3411538"/>
          <p14:tracePt t="21900" x="5827713" y="3411538"/>
          <p14:tracePt t="21908" x="5840413" y="3411538"/>
          <p14:tracePt t="21940" x="5840413" y="3405188"/>
          <p14:tracePt t="21964" x="5834063" y="3387725"/>
          <p14:tracePt t="21971" x="5822950" y="3346450"/>
          <p14:tracePt t="21980" x="5822950" y="3279775"/>
          <p14:tracePt t="21988" x="5816600" y="3203575"/>
          <p14:tracePt t="21996" x="5810250" y="3125788"/>
          <p14:tracePt t="22003" x="5810250" y="3041650"/>
          <p14:tracePt t="22012" x="5810250" y="2970213"/>
          <p14:tracePt t="22019" x="5816600" y="2894013"/>
          <p14:tracePt t="22027" x="5834063" y="2809875"/>
          <p14:tracePt t="22036" x="5864225" y="2727325"/>
          <p14:tracePt t="22044" x="5888038" y="2625725"/>
          <p14:tracePt t="22052" x="5942013" y="2513013"/>
          <p14:tracePt t="22059" x="5989638" y="2398713"/>
          <p14:tracePt t="22067" x="6042025" y="2279650"/>
          <p14:tracePt t="22075" x="6096000" y="2166938"/>
          <p14:tracePt t="22084" x="6156325" y="2030413"/>
          <p14:tracePt t="22091" x="6208713" y="1911350"/>
          <p14:tracePt t="22100" x="6262688" y="1779588"/>
          <p14:tracePt t="22107" x="6323013" y="1643063"/>
          <p14:tracePt t="22116" x="6381750" y="1536700"/>
          <p14:tracePt t="22124" x="6453188" y="1422400"/>
          <p14:tracePt t="22132" x="6494463" y="1339850"/>
          <p14:tracePt t="22140" x="6537325" y="1262063"/>
          <p14:tracePt t="22149" x="6572250" y="1184275"/>
          <p14:tracePt t="22156" x="6596063" y="1125538"/>
          <p14:tracePt t="22166" x="6619875" y="1060450"/>
          <p14:tracePt t="22173" x="6637338" y="1017588"/>
          <p14:tracePt t="22182" x="6656388" y="982663"/>
          <p14:tracePt t="22188" x="6661150" y="958850"/>
          <p14:tracePt t="22199" x="6661150" y="935038"/>
          <p14:tracePt t="22205" x="6673850" y="917575"/>
          <p14:tracePt t="22222" x="6673850" y="911225"/>
          <p14:tracePt t="22291" x="6673850" y="917575"/>
          <p14:tracePt t="22300" x="6667500" y="946150"/>
          <p14:tracePt t="22307" x="6656388" y="1000125"/>
          <p14:tracePt t="22316" x="6643688" y="1065213"/>
          <p14:tracePt t="22324" x="6637338" y="1136650"/>
          <p14:tracePt t="22332" x="6626225" y="1208088"/>
          <p14:tracePt t="22340" x="6613525" y="1303338"/>
          <p14:tracePt t="22348" x="6608763" y="1381125"/>
          <p14:tracePt t="22356" x="6589713" y="1458913"/>
          <p14:tracePt t="22364" x="6578600" y="1541463"/>
          <p14:tracePt t="22371" x="6561138" y="1625600"/>
          <p14:tracePt t="22380" x="6537325" y="1727200"/>
          <p14:tracePt t="22388" x="6518275" y="1827213"/>
          <p14:tracePt t="22396" x="6483350" y="1965325"/>
          <p14:tracePt t="22404" x="6442075" y="2101850"/>
          <p14:tracePt t="22412" x="6394450" y="2292350"/>
          <p14:tracePt t="22420" x="6346825" y="2476500"/>
          <p14:tracePt t="22427" x="6310313" y="2660650"/>
          <p14:tracePt t="22435" x="6280150" y="2851150"/>
          <p14:tracePt t="22444" x="6232525" y="3006725"/>
          <p14:tracePt t="22452" x="6203950" y="3119438"/>
          <p14:tracePt t="22460" x="6173788" y="3227388"/>
          <p14:tracePt t="22468" x="6156325" y="3292475"/>
          <p14:tracePt t="22476" x="6119813" y="3363913"/>
          <p14:tracePt t="22483" x="6102350" y="3405188"/>
          <p14:tracePt t="22491" x="6084888" y="3441700"/>
          <p14:tracePt t="22499" x="6084888" y="3446463"/>
          <p14:tracePt t="22580" x="6078538" y="3429000"/>
          <p14:tracePt t="22588" x="6065838" y="3375025"/>
          <p14:tracePt t="22595" x="6042025" y="3309938"/>
          <p14:tracePt t="22604" x="6018213" y="3238500"/>
          <p14:tracePt t="22611" x="5965825" y="3155950"/>
          <p14:tracePt t="22620" x="5888038" y="3071813"/>
          <p14:tracePt t="22627" x="5799138" y="2994025"/>
          <p14:tracePt t="22636" x="5649913" y="2898775"/>
          <p14:tracePt t="22643" x="5530850" y="2827338"/>
          <p14:tracePt t="22652" x="5387975" y="2755900"/>
          <p14:tracePt t="22660" x="5245100" y="2679700"/>
          <p14:tracePt t="22668" x="5108575" y="2608263"/>
          <p14:tracePt t="22675" x="4976813" y="2524125"/>
          <p14:tracePt t="22684" x="4779963" y="2417763"/>
          <p14:tracePt t="22692" x="4513263" y="2262188"/>
          <p14:tracePt t="22700" x="4167188" y="2065338"/>
          <p14:tracePt t="22708" x="3786188" y="1851025"/>
          <p14:tracePt t="22716" x="3316288" y="1636713"/>
          <p14:tracePt t="22724" x="2894013" y="1458913"/>
          <p14:tracePt t="22732" x="2530475" y="1309688"/>
          <p14:tracePt t="22739" x="2238375" y="1184275"/>
          <p14:tracePt t="22749" x="2030413" y="1095375"/>
          <p14:tracePt t="22756" x="1887538" y="1030288"/>
          <p14:tracePt t="22765" x="1779588" y="989013"/>
          <p14:tracePt t="22772" x="1703388" y="965200"/>
          <p14:tracePt t="22782" x="1655763" y="958850"/>
          <p14:tracePt t="22788" x="1636713" y="952500"/>
          <p14:tracePt t="22812" x="1631950" y="952500"/>
          <p14:tracePt t="22820" x="1643063" y="965200"/>
          <p14:tracePt t="22828" x="1703388" y="989013"/>
          <p14:tracePt t="22835" x="1779588" y="1030288"/>
          <p14:tracePt t="22843" x="1881188" y="1054100"/>
          <p14:tracePt t="22852" x="2000250" y="1089025"/>
          <p14:tracePt t="22860" x="2119313" y="1108075"/>
          <p14:tracePt t="22868" x="2232025" y="1119188"/>
          <p14:tracePt t="22876" x="2351088" y="1131888"/>
          <p14:tracePt t="22884" x="2446338" y="1131888"/>
          <p14:tracePt t="22892" x="2547938" y="1131888"/>
          <p14:tracePt t="22900" x="2649538" y="1125538"/>
          <p14:tracePt t="22908" x="2738438" y="1095375"/>
          <p14:tracePt t="22916" x="2822575" y="1054100"/>
          <p14:tracePt t="22923" x="2874963" y="1000125"/>
          <p14:tracePt t="22932" x="2911475" y="958850"/>
          <p14:tracePt t="22940" x="2922588" y="917575"/>
          <p14:tracePt t="22949" x="2922588" y="874713"/>
          <p14:tracePt t="22956" x="2922588" y="839788"/>
          <p14:tracePt t="22965" x="2922588" y="809625"/>
          <p14:tracePt t="22972" x="2922588" y="798513"/>
          <p14:tracePt t="22996" x="2922588" y="809625"/>
          <p14:tracePt t="23004" x="2922588" y="869950"/>
          <p14:tracePt t="23012" x="2905125" y="958850"/>
          <p14:tracePt t="23019" x="2894013" y="1047750"/>
          <p14:tracePt t="23028" x="2851150" y="1155700"/>
          <p14:tracePt t="23035" x="2822575" y="1279525"/>
          <p14:tracePt t="23044" x="2786063" y="1404938"/>
          <p14:tracePt t="23051" x="2727325" y="1530350"/>
          <p14:tracePt t="23059" x="2660650" y="1655763"/>
          <p14:tracePt t="23067" x="2595563" y="1774825"/>
          <p14:tracePt t="23075" x="2530475" y="1887538"/>
          <p14:tracePt t="23084" x="2476500" y="1989138"/>
          <p14:tracePt t="23092" x="2417763" y="2095500"/>
          <p14:tracePt t="23100" x="2374900" y="2197100"/>
          <p14:tracePt t="23108" x="2351088" y="2298700"/>
          <p14:tracePt t="23116" x="2333625" y="2387600"/>
          <p14:tracePt t="23123" x="2322513" y="2476500"/>
          <p14:tracePt t="23132" x="2322513" y="2530475"/>
          <p14:tracePt t="23140" x="2322513" y="2565400"/>
          <p14:tracePt t="23149" x="2333625" y="2584450"/>
          <p14:tracePt t="23156" x="2339975" y="2584450"/>
          <p14:tracePt t="23165" x="2351088" y="2584450"/>
          <p14:tracePt t="23172" x="2363788" y="2584450"/>
          <p14:tracePt t="23183" x="2374900" y="2584450"/>
          <p14:tracePt t="23189" x="2398713" y="2571750"/>
          <p14:tracePt t="23199" x="2405063" y="2565400"/>
          <p14:tracePt t="23206" x="2417763" y="2560638"/>
          <p14:tracePt t="23215" x="2422525" y="2536825"/>
          <p14:tracePt t="23222" x="2428875" y="2524125"/>
          <p14:tracePt t="23232" x="2435225" y="2506663"/>
          <p14:tracePt t="23239" x="2446338" y="2476500"/>
          <p14:tracePt t="23249" x="2452688" y="2441575"/>
          <p14:tracePt t="23256" x="2465388" y="2398713"/>
          <p14:tracePt t="23266" x="2489200" y="2351088"/>
          <p14:tracePt t="23272" x="2506663" y="2298700"/>
          <p14:tracePt t="23282" x="2536825" y="2238375"/>
          <p14:tracePt t="23288" x="2565400" y="2160588"/>
          <p14:tracePt t="23299" x="2589213" y="2084388"/>
          <p14:tracePt t="23305" x="2595563" y="1993900"/>
          <p14:tracePt t="23315" x="2595563" y="1905000"/>
          <p14:tracePt t="23316" x="2595563" y="1839913"/>
          <p14:tracePt t="23324" x="2578100" y="1768475"/>
          <p14:tracePt t="23332" x="2547938" y="1708150"/>
          <p14:tracePt t="23340" x="2536825" y="1673225"/>
          <p14:tracePt t="23349" x="2524125" y="1643063"/>
          <p14:tracePt t="23356" x="2524125" y="1636713"/>
          <p14:tracePt t="23365" x="2524125" y="1631950"/>
          <p14:tracePt t="23395" x="2536825" y="1631950"/>
          <p14:tracePt t="23404" x="2565400" y="1631950"/>
          <p14:tracePt t="23411" x="2636838" y="1660525"/>
          <p14:tracePt t="23420" x="2720975" y="1738313"/>
          <p14:tracePt t="23427" x="2822575" y="1827213"/>
          <p14:tracePt t="23435" x="2911475" y="1911350"/>
          <p14:tracePt t="23444" x="2989263" y="2000250"/>
          <p14:tracePt t="23451" x="3065463" y="2095500"/>
          <p14:tracePt t="23460" x="3149600" y="2184400"/>
          <p14:tracePt t="23468" x="3232150" y="2279650"/>
          <p14:tracePt t="23476" x="3333750" y="2374900"/>
          <p14:tracePt t="23484" x="3429000" y="2470150"/>
          <p14:tracePt t="23492" x="3536950" y="2547938"/>
          <p14:tracePt t="23500" x="3632200" y="2619375"/>
          <p14:tracePt t="23508" x="3708400" y="2673350"/>
          <p14:tracePt t="23516" x="3779838" y="2720975"/>
          <p14:tracePt t="23524" x="3833813" y="2751138"/>
          <p14:tracePt t="23532" x="3870325" y="2762250"/>
          <p14:tracePt t="23540" x="3881438" y="2768600"/>
          <p14:tracePt t="23549" x="3887788" y="2768600"/>
          <p14:tracePt t="23691" x="3887788" y="2774950"/>
          <p14:tracePt t="23700" x="3905250" y="2792413"/>
          <p14:tracePt t="23708" x="3929063" y="2822575"/>
          <p14:tracePt t="23716" x="3976688" y="2874963"/>
          <p14:tracePt t="23724" x="4048125" y="2928938"/>
          <p14:tracePt t="23731" x="4160838" y="3006725"/>
          <p14:tracePt t="23740" x="4346575" y="3143250"/>
          <p14:tracePt t="23748" x="4584700" y="3333750"/>
          <p14:tracePt t="23755" x="4953000" y="3613150"/>
          <p14:tracePt t="23764" x="5351463" y="3941763"/>
          <p14:tracePt t="23772" x="5649913" y="4184650"/>
          <p14:tracePt t="23779" x="5935663" y="4435475"/>
          <p14:tracePt t="23788" x="6126163" y="4602163"/>
          <p14:tracePt t="23796" x="6275388" y="4721225"/>
          <p14:tracePt t="23803" x="6364288" y="4792663"/>
          <p14:tracePt t="23812" x="6442075" y="4870450"/>
          <p14:tracePt t="23819" x="6483350" y="4922838"/>
          <p14:tracePt t="23828" x="6513513" y="4959350"/>
          <p14:tracePt t="23836" x="6524625" y="4976813"/>
          <p14:tracePt t="23843" x="6548438" y="4983163"/>
          <p14:tracePt t="23852" x="6548438" y="4989513"/>
          <p14:tracePt t="23860" x="6554788" y="4989513"/>
          <p14:tracePt t="23868" x="6554788" y="4983163"/>
          <p14:tracePt t="23875" x="6561138" y="4983163"/>
          <p14:tracePt t="23891" x="6554788" y="4970463"/>
          <p14:tracePt t="23900" x="6542088" y="4959350"/>
          <p14:tracePt t="23908" x="6513513" y="4941888"/>
          <p14:tracePt t="23915" x="6494463" y="4935538"/>
          <p14:tracePt t="23923" x="6453188" y="4922838"/>
          <p14:tracePt t="23931" x="6405563" y="4911725"/>
          <p14:tracePt t="23940" x="6370638" y="4899025"/>
          <p14:tracePt t="23948" x="6327775" y="4894263"/>
          <p14:tracePt t="23956" x="6303963" y="4894263"/>
          <p14:tracePt t="23964" x="6299200" y="4894263"/>
          <p14:tracePt t="23995" x="6292850" y="4894263"/>
          <p14:tracePt t="24020" x="6299200" y="4894263"/>
          <p14:tracePt t="24027" x="6303963" y="4894263"/>
          <p14:tracePt t="24036" x="6310313" y="4894263"/>
          <p14:tracePt t="24043" x="6323013" y="4894263"/>
          <p14:tracePt t="24051" x="6327775" y="4894263"/>
          <p14:tracePt t="24092" x="6327775" y="4887913"/>
          <p14:tracePt t="24123" x="6340475" y="4887913"/>
          <p14:tracePt t="24131" x="6364288" y="4887913"/>
          <p14:tracePt t="24140" x="6399213" y="4887913"/>
          <p14:tracePt t="24148" x="6429375" y="4881563"/>
          <p14:tracePt t="24156" x="6470650" y="4870450"/>
          <p14:tracePt t="24164" x="6507163" y="4857750"/>
          <p14:tracePt t="24172" x="6537325" y="4846638"/>
          <p14:tracePt t="24179" x="6561138" y="4822825"/>
          <p14:tracePt t="24188" x="6572250" y="4810125"/>
          <p14:tracePt t="24196" x="6584950" y="4786313"/>
          <p14:tracePt t="24204" x="6589713" y="4751388"/>
          <p14:tracePt t="24212" x="6589713" y="4714875"/>
          <p14:tracePt t="24220" x="6584950" y="4660900"/>
          <p14:tracePt t="24228" x="6548438" y="4613275"/>
          <p14:tracePt t="24236" x="6507163" y="4565650"/>
          <p14:tracePt t="24243" x="6465888" y="4537075"/>
          <p14:tracePt t="24251" x="6446838" y="4524375"/>
          <p14:tracePt t="24259" x="6435725" y="4524375"/>
          <p14:tracePt t="24276" x="6429375" y="4524375"/>
          <p14:tracePt t="24291" x="6423025" y="4524375"/>
          <p14:tracePt t="24356" x="6423025" y="4530725"/>
          <p14:tracePt t="24372" x="6418263" y="4530725"/>
          <p14:tracePt t="24403" x="6418263" y="4537075"/>
          <p14:tracePt t="24420" x="6418263" y="4541838"/>
          <p14:tracePt t="24452" x="6411913" y="4541838"/>
          <p14:tracePt t="24460" x="6405563" y="4541838"/>
          <p14:tracePt t="24468" x="6388100" y="4537075"/>
          <p14:tracePt t="24476" x="6370638" y="4518025"/>
          <p14:tracePt t="24484" x="6340475" y="4489450"/>
          <p14:tracePt t="24491" x="6323013" y="4459288"/>
          <p14:tracePt t="24499" x="6292850" y="4418013"/>
          <p14:tracePt t="24507" x="6262688" y="4381500"/>
          <p14:tracePt t="24516" x="6238875" y="4340225"/>
          <p14:tracePt t="24524" x="6215063" y="4298950"/>
          <p14:tracePt t="24532" x="6184900" y="4268788"/>
          <p14:tracePt t="24539" x="6167438" y="4251325"/>
          <p14:tracePt t="24548" x="6143625" y="4221163"/>
          <p14:tracePt t="24556" x="6132513" y="4208463"/>
          <p14:tracePt t="24564" x="6119813" y="4203700"/>
          <p14:tracePt t="24572" x="6102350" y="4191000"/>
          <p14:tracePt t="24580" x="6089650" y="4179888"/>
          <p14:tracePt t="24587" x="6084888" y="4179888"/>
          <p14:tracePt t="24595" x="6084888" y="4173538"/>
          <p14:tracePt t="24604" x="6061075" y="4160838"/>
          <p14:tracePt t="24620" x="6054725" y="4149725"/>
          <p14:tracePt t="24627" x="6042025" y="4143375"/>
          <p14:tracePt t="24636" x="6030913" y="4137025"/>
          <p14:tracePt t="24643" x="6030913" y="4132263"/>
          <p14:tracePt t="24652" x="6024563" y="4125913"/>
          <p14:tracePt t="24660" x="6018213" y="4119563"/>
          <p14:tracePt t="24668" x="6013450" y="4119563"/>
          <p14:tracePt t="24683" x="6007100" y="4108450"/>
          <p14:tracePt t="24700" x="6007100" y="4102100"/>
          <p14:tracePt t="24708" x="6000750" y="4102100"/>
          <p14:tracePt t="24716" x="5994400" y="4095750"/>
          <p14:tracePt t="24732" x="5994400" y="4089400"/>
          <p14:tracePt t="24733" x="5983288" y="4078288"/>
          <p14:tracePt t="24740" x="5983288" y="4071938"/>
          <p14:tracePt t="25116" x="5983288" y="4065588"/>
          <p14:tracePt t="25123" x="5983288" y="4054475"/>
          <p14:tracePt t="25140" x="5983288" y="4041775"/>
          <p14:tracePt t="25148" x="5983288" y="4037013"/>
          <p14:tracePt t="25156" x="5983288" y="4024313"/>
          <p14:tracePt t="25164" x="5983288" y="4013200"/>
          <p14:tracePt t="25180" x="5983288" y="4006850"/>
          <p14:tracePt t="25252" x="5983288" y="4013200"/>
          <p14:tracePt t="25355" x="5983288" y="4017963"/>
          <p14:tracePt t="25532" x="5976938" y="4017963"/>
          <p14:tracePt t="25644" x="5976938" y="4024313"/>
          <p14:tracePt t="25652" x="5989638" y="4041775"/>
          <p14:tracePt t="25660" x="6007100" y="4065588"/>
          <p14:tracePt t="25668" x="6048375" y="4089400"/>
          <p14:tracePt t="25676" x="6084888" y="4108450"/>
          <p14:tracePt t="25684" x="6137275" y="4137025"/>
          <p14:tracePt t="25691" x="6184900" y="4156075"/>
          <p14:tracePt t="25699" x="6256338" y="4184650"/>
          <p14:tracePt t="25707" x="6327775" y="4221163"/>
          <p14:tracePt t="25716" x="6418263" y="4251325"/>
          <p14:tracePt t="25723" x="6513513" y="4292600"/>
          <p14:tracePt t="25731" x="6602413" y="4333875"/>
          <p14:tracePt t="25740" x="6691313" y="4370388"/>
          <p14:tracePt t="25748" x="6786563" y="4398963"/>
          <p14:tracePt t="25756" x="6870700" y="4435475"/>
          <p14:tracePt t="25764" x="6946900" y="4465638"/>
          <p14:tracePt t="25772" x="7024688" y="4506913"/>
          <p14:tracePt t="25780" x="7108825" y="4541838"/>
          <p14:tracePt t="25788" x="7185025" y="4572000"/>
          <p14:tracePt t="25796" x="7262813" y="4608513"/>
          <p14:tracePt t="25803" x="7323138" y="4632325"/>
          <p14:tracePt t="25812" x="7375525" y="4656138"/>
          <p14:tracePt t="25819" x="7435850" y="4679950"/>
          <p14:tracePt t="25827" x="7477125" y="4697413"/>
          <p14:tracePt t="25836" x="7531100" y="4721225"/>
          <p14:tracePt t="25844" x="7572375" y="4738688"/>
          <p14:tracePt t="25851" x="7620000" y="4751388"/>
          <p14:tracePt t="25859" x="7656513" y="4762500"/>
          <p14:tracePt t="25867" x="7685088" y="4779963"/>
          <p14:tracePt t="25876" x="7715250" y="4786313"/>
          <p14:tracePt t="25884" x="7732713" y="4799013"/>
          <p14:tracePt t="25892" x="7751763" y="4799013"/>
          <p14:tracePt t="25900" x="7751763" y="4803775"/>
          <p14:tracePt t="25908" x="7769225" y="4803775"/>
          <p14:tracePt t="25916" x="7775575" y="4803775"/>
          <p14:tracePt t="25924" x="7780338" y="4810125"/>
          <p14:tracePt t="25932" x="7793038" y="4810125"/>
          <p14:tracePt t="25941" x="7804150" y="4816475"/>
          <p14:tracePt t="25949" x="7827963" y="4827588"/>
          <p14:tracePt t="25957" x="7847013" y="4827588"/>
          <p14:tracePt t="25965" x="7858125" y="4827588"/>
          <p14:tracePt t="25973" x="7870825" y="4833938"/>
          <p14:tracePt t="25982" x="7888288" y="4840288"/>
          <p14:tracePt t="25990" x="7899400" y="4840288"/>
          <p14:tracePt t="25999" x="7905750" y="4840288"/>
          <p14:tracePt t="26006" x="7912100" y="4840288"/>
          <p14:tracePt t="26015" x="7929563" y="4840288"/>
          <p14:tracePt t="26023" x="7942263" y="4840288"/>
          <p14:tracePt t="26032" x="7966075" y="4846638"/>
          <p14:tracePt t="26040" x="7989888" y="4846638"/>
          <p14:tracePt t="26048" x="8018463" y="4846638"/>
          <p14:tracePt t="26057" x="8037513" y="4846638"/>
          <p14:tracePt t="26065" x="8061325" y="4846638"/>
          <p14:tracePt t="26073" x="8085138" y="4846638"/>
          <p14:tracePt t="26082" x="8102600" y="4846638"/>
          <p14:tracePt t="26090" x="8126413" y="4846638"/>
          <p14:tracePt t="26098" x="8156575" y="4846638"/>
          <p14:tracePt t="26115" x="8161338" y="4846638"/>
          <p14:tracePt t="26123" x="8174038" y="4846638"/>
          <p14:tracePt t="26131" x="8180388" y="4846638"/>
          <p14:tracePt t="26132" x="8185150" y="4846638"/>
          <p14:tracePt t="26756" x="8180388" y="4846638"/>
          <p14:tracePt t="26764" x="8161338" y="4846638"/>
          <p14:tracePt t="26772" x="8126413" y="4840288"/>
          <p14:tracePt t="26780" x="8085138" y="4833938"/>
          <p14:tracePt t="26788" x="8024813" y="4827588"/>
          <p14:tracePt t="26796" x="7953375" y="4816475"/>
          <p14:tracePt t="26804" x="7864475" y="4786313"/>
          <p14:tracePt t="26812" x="7751763" y="4762500"/>
          <p14:tracePt t="26819" x="7656513" y="4738688"/>
          <p14:tracePt t="26828" x="7554913" y="4708525"/>
          <p14:tracePt t="26836" x="7453313" y="4679950"/>
          <p14:tracePt t="26843" x="7358063" y="4649788"/>
          <p14:tracePt t="26852" x="7262813" y="4625975"/>
          <p14:tracePt t="26860" x="7161213" y="4584700"/>
          <p14:tracePt t="26868" x="7078663" y="4548188"/>
          <p14:tracePt t="26876" x="6989763" y="4513263"/>
          <p14:tracePt t="26883" x="6899275" y="4465638"/>
          <p14:tracePt t="26892" x="6823075" y="4418013"/>
          <p14:tracePt t="26900" x="6745288" y="4370388"/>
          <p14:tracePt t="26909" x="6684963" y="4346575"/>
          <p14:tracePt t="26916" x="6643688" y="4316413"/>
          <p14:tracePt t="26926" x="6619875" y="4292600"/>
          <p14:tracePt t="26932" x="6584950" y="4268788"/>
          <p14:tracePt t="26943" x="6565900" y="4256088"/>
          <p14:tracePt t="26948" x="6548438" y="4238625"/>
          <p14:tracePt t="26959" x="6524625" y="4232275"/>
          <p14:tracePt t="26965" x="6507163" y="4221163"/>
          <p14:tracePt t="26975" x="6494463" y="4221163"/>
          <p14:tracePt t="26982" x="6489700" y="4214813"/>
          <p14:tracePt t="26992" x="6477000" y="4214813"/>
          <p14:tracePt t="26998" x="6465888" y="4214813"/>
          <p14:tracePt t="27009" x="6459538" y="4214813"/>
          <p14:tracePt t="27015" x="6442075" y="4214813"/>
          <p14:tracePt t="27025" x="6435725" y="4208463"/>
          <p14:tracePt t="27031" x="6411913" y="4203700"/>
          <p14:tracePt t="27043" x="6388100" y="4203700"/>
          <p14:tracePt t="27048" x="6364288" y="4203700"/>
          <p14:tracePt t="27059" x="6334125" y="4191000"/>
          <p14:tracePt t="27064" x="6303963" y="4179888"/>
          <p14:tracePt t="27076" x="6275388" y="4179888"/>
          <p14:tracePt t="27077" x="6251575" y="4179888"/>
          <p14:tracePt t="27084" x="6215063" y="4167188"/>
          <p14:tracePt t="27092" x="6191250" y="4167188"/>
          <p14:tracePt t="27100" x="6167438" y="4160838"/>
          <p14:tracePt t="27109" x="6132513" y="4149725"/>
          <p14:tracePt t="27116" x="6102350" y="4137025"/>
          <p14:tracePt t="27125" x="6061075" y="4125913"/>
          <p14:tracePt t="27132" x="6042025" y="4119563"/>
          <p14:tracePt t="27143" x="6024563" y="4113213"/>
          <p14:tracePt t="27149" x="6018213" y="4113213"/>
          <p14:tracePt t="27196" x="6013450" y="4113213"/>
          <p14:tracePt t="27220" x="6000750" y="4113213"/>
          <p14:tracePt t="27228" x="5989638" y="4108450"/>
          <p14:tracePt t="27236" x="5983288" y="4108450"/>
          <p14:tracePt t="27252" x="5976938" y="4108450"/>
          <p14:tracePt t="27260" x="5970588" y="4108450"/>
          <p14:tracePt t="27268" x="5965825" y="4102100"/>
          <p14:tracePt t="27276" x="5959475" y="4102100"/>
          <p14:tracePt t="27300" x="5953125" y="4102100"/>
          <p14:tracePt t="27315" x="5953125" y="4095750"/>
          <p14:tracePt t="28988" x="5965825" y="4113213"/>
          <p14:tracePt t="28996" x="5976938" y="4119563"/>
          <p14:tracePt t="29004" x="5976938" y="4125913"/>
          <p14:tracePt t="29012" x="6000750" y="4143375"/>
          <p14:tracePt t="29020" x="6018213" y="4160838"/>
          <p14:tracePt t="29028" x="6037263" y="4179888"/>
          <p14:tracePt t="29036" x="6054725" y="4191000"/>
          <p14:tracePt t="29044" x="6072188" y="4208463"/>
          <p14:tracePt t="29052" x="6096000" y="4227513"/>
          <p14:tracePt t="29060" x="6108700" y="4238625"/>
          <p14:tracePt t="29068" x="6132513" y="4256088"/>
          <p14:tracePt t="29076" x="6143625" y="4268788"/>
          <p14:tracePt t="29083" x="6161088" y="4279900"/>
          <p14:tracePt t="29092" x="6184900" y="4298950"/>
          <p14:tracePt t="29100" x="6208713" y="4316413"/>
          <p14:tracePt t="29108" x="6227763" y="4327525"/>
          <p14:tracePt t="29116" x="6245225" y="4333875"/>
          <p14:tracePt t="29123" x="6262688" y="4340225"/>
          <p14:tracePt t="29132" x="6286500" y="4351338"/>
          <p14:tracePt t="29140" x="6316663" y="4364038"/>
          <p14:tracePt t="29149" x="6334125" y="4375150"/>
          <p14:tracePt t="29156" x="6357938" y="4381500"/>
          <p14:tracePt t="29165" x="6381750" y="4387850"/>
          <p14:tracePt t="29172" x="6394450" y="4387850"/>
          <p14:tracePt t="29182" x="6399213" y="4387850"/>
          <p14:tracePt t="29188" x="6405563" y="4387850"/>
          <p14:tracePt t="30388" x="6381750" y="4364038"/>
          <p14:tracePt t="30396" x="6351588" y="4351338"/>
          <p14:tracePt t="30404" x="6334125" y="4340225"/>
          <p14:tracePt t="30411" x="6310313" y="4316413"/>
          <p14:tracePt t="30419" x="6286500" y="4298950"/>
          <p14:tracePt t="30428" x="6251575" y="4275138"/>
          <p14:tracePt t="30436" x="6215063" y="4256088"/>
          <p14:tracePt t="30443" x="6173788" y="4238625"/>
          <p14:tracePt t="30452" x="6143625" y="4227513"/>
          <p14:tracePt t="30460" x="6108700" y="4208463"/>
          <p14:tracePt t="30468" x="6072188" y="4197350"/>
          <p14:tracePt t="30476" x="6042025" y="4191000"/>
          <p14:tracePt t="30484" x="5994400" y="4173538"/>
          <p14:tracePt t="30492" x="5959475" y="4156075"/>
          <p14:tracePt t="30499" x="5922963" y="4137025"/>
          <p14:tracePt t="30507" x="5888038" y="4108450"/>
          <p14:tracePt t="30516" x="5851525" y="4084638"/>
          <p14:tracePt t="30524" x="5827713" y="4060825"/>
          <p14:tracePt t="30532" x="5799138" y="4030663"/>
          <p14:tracePt t="30540" x="5775325" y="4013200"/>
          <p14:tracePt t="30549" x="5756275" y="3989388"/>
          <p14:tracePt t="30556" x="5732463" y="3965575"/>
          <p14:tracePt t="30565" x="5708650" y="3946525"/>
          <p14:tracePt t="30572" x="5697538" y="3929063"/>
          <p14:tracePt t="30582" x="5667375" y="3905250"/>
          <p14:tracePt t="30588" x="5649913" y="3881438"/>
          <p14:tracePt t="30599" x="5637213" y="3851275"/>
          <p14:tracePt t="30603" x="5619750" y="3822700"/>
          <p14:tracePt t="30615" x="5589588" y="3792538"/>
          <p14:tracePt t="30619" x="5565775" y="3762375"/>
          <p14:tracePt t="30632" x="5548313" y="3732213"/>
          <p14:tracePt t="30635" x="5537200" y="3714750"/>
          <p14:tracePt t="30649" x="5500688" y="3690938"/>
          <p14:tracePt t="30653" x="5494338" y="3673475"/>
          <p14:tracePt t="30665" x="5476875" y="3660775"/>
          <p14:tracePt t="30669" x="5465763" y="3649663"/>
          <p14:tracePt t="30682" x="5453063" y="3625850"/>
          <p14:tracePt t="30686" x="5441950" y="3608388"/>
          <p14:tracePt t="30698" x="5422900" y="3584575"/>
          <p14:tracePt t="30702" x="5405438" y="3554413"/>
          <p14:tracePt t="30716" x="5387975" y="3530600"/>
          <p14:tracePt t="30716" x="5370513" y="3513138"/>
          <p14:tracePt t="30723" x="5364163" y="3506788"/>
          <p14:tracePt t="30732" x="5346700" y="3489325"/>
          <p14:tracePt t="30740" x="5334000" y="3489325"/>
          <p14:tracePt t="30749" x="5310188" y="3476625"/>
          <p14:tracePt t="30755" x="5292725" y="3470275"/>
          <p14:tracePt t="30765" x="5251450" y="3465513"/>
          <p14:tracePt t="30772" x="5245100" y="3459163"/>
          <p14:tracePt t="30782" x="5221288" y="3452813"/>
          <p14:tracePt t="30788" x="5203825" y="3446463"/>
          <p14:tracePt t="30799" x="5184775" y="3441700"/>
          <p14:tracePt t="30804" x="5167313" y="3429000"/>
          <p14:tracePt t="30815" x="5149850" y="3417888"/>
          <p14:tracePt t="30820" x="5137150" y="3411538"/>
          <p14:tracePt t="30832" x="5113338" y="3398838"/>
          <p14:tracePt t="30835" x="5078413" y="3381375"/>
          <p14:tracePt t="30848" x="5037138" y="3370263"/>
          <p14:tracePt t="30852" x="4989513" y="3351213"/>
          <p14:tracePt t="30865" x="4935538" y="3333750"/>
          <p14:tracePt t="30869" x="4870450" y="3309938"/>
          <p14:tracePt t="30882" x="4816475" y="3303588"/>
          <p14:tracePt t="30885" x="4762500" y="3279775"/>
          <p14:tracePt t="30899" x="4708525" y="3275013"/>
          <p14:tracePt t="30902" x="4632325" y="3251200"/>
          <p14:tracePt t="30916" x="4554538" y="3244850"/>
          <p14:tracePt t="30916" x="4470400" y="3232150"/>
          <p14:tracePt t="30924" x="4364038" y="3221038"/>
          <p14:tracePt t="30932" x="4256088" y="3197225"/>
          <p14:tracePt t="30939" x="4156075" y="3184525"/>
          <p14:tracePt t="30948" x="4054475" y="3173413"/>
          <p14:tracePt t="30956" x="3959225" y="3155950"/>
          <p14:tracePt t="30965" x="3870325" y="3149600"/>
          <p14:tracePt t="30972" x="3786188" y="3143250"/>
          <p14:tracePt t="30982" x="3714750" y="3125788"/>
          <p14:tracePt t="30988" x="3660775" y="3119438"/>
          <p14:tracePt t="30998" x="3613150" y="3108325"/>
          <p14:tracePt t="31004" x="3571875" y="3108325"/>
          <p14:tracePt t="31015" x="3548063" y="3108325"/>
          <p14:tracePt t="31020" x="3536950" y="3108325"/>
          <p14:tracePt t="31032" x="3530600" y="3108325"/>
          <p14:tracePt t="31036" x="3524250" y="3108325"/>
          <p14:tracePt t="31203" x="3530600" y="3108325"/>
          <p14:tracePt t="31219" x="3541713" y="3108325"/>
          <p14:tracePt t="31228" x="3560763" y="3108325"/>
          <p14:tracePt t="31236" x="3571875" y="3108325"/>
          <p14:tracePt t="31244" x="3589338" y="3108325"/>
          <p14:tracePt t="31252" x="3613150" y="3108325"/>
          <p14:tracePt t="31260" x="3649663" y="3108325"/>
          <p14:tracePt t="31268" x="3679825" y="3101975"/>
          <p14:tracePt t="31276" x="3703638" y="3095625"/>
          <p14:tracePt t="31284" x="3738563" y="3089275"/>
          <p14:tracePt t="31291" x="3768725" y="3084513"/>
          <p14:tracePt t="31300" x="3798888" y="3071813"/>
          <p14:tracePt t="31307" x="3822700" y="3065463"/>
          <p14:tracePt t="31316" x="3846513" y="3060700"/>
          <p14:tracePt t="31324" x="3875088" y="3041650"/>
          <p14:tracePt t="31332" x="3905250" y="3036888"/>
          <p14:tracePt t="31340" x="3917950" y="3024188"/>
          <p14:tracePt t="31348" x="3935413" y="3013075"/>
          <p14:tracePt t="31356" x="3952875" y="2994025"/>
          <p14:tracePt t="31364" x="3965575" y="2982913"/>
          <p14:tracePt t="31371" x="3976688" y="2970213"/>
          <p14:tracePt t="31380" x="3989388" y="2959100"/>
          <p14:tracePt t="31388" x="3994150" y="2952750"/>
          <p14:tracePt t="31396" x="3994150" y="2946400"/>
          <p14:tracePt t="31404" x="4000500" y="2946400"/>
          <p14:tracePt t="31412" x="4000500" y="2941638"/>
          <p14:tracePt t="31452" x="4000500" y="2935288"/>
          <p14:tracePt t="31468" x="4006850" y="2935288"/>
          <p14:tracePt t="31548" x="4013200" y="2935288"/>
          <p14:tracePt t="31556" x="4065588" y="2946400"/>
          <p14:tracePt t="31564" x="4119563" y="3006725"/>
          <p14:tracePt t="31571" x="4179888" y="3060700"/>
          <p14:tracePt t="31580" x="4232275" y="3132138"/>
          <p14:tracePt t="31587" x="4286250" y="3214688"/>
          <p14:tracePt t="31596" x="4333875" y="3286125"/>
          <p14:tracePt t="31603" x="4381500" y="3363913"/>
          <p14:tracePt t="31611" x="4422775" y="3435350"/>
          <p14:tracePt t="31620" x="4465638" y="3494088"/>
          <p14:tracePt t="31627" x="4506913" y="3548063"/>
          <p14:tracePt t="31635" x="4530725" y="3584575"/>
          <p14:tracePt t="31644" x="4572000" y="3619500"/>
          <p14:tracePt t="31652" x="4589463" y="3636963"/>
          <p14:tracePt t="31660" x="4613275" y="3656013"/>
          <p14:tracePt t="31676" x="4619625" y="3656013"/>
          <p14:tracePt t="31740" x="4608513" y="3608388"/>
          <p14:tracePt t="31748" x="4595813" y="3554413"/>
          <p14:tracePt t="31755" x="4584700" y="3506788"/>
          <p14:tracePt t="31764" x="4584700" y="3465513"/>
          <p14:tracePt t="31772" x="4572000" y="3422650"/>
          <p14:tracePt t="31779" x="4565650" y="3394075"/>
          <p14:tracePt t="31788" x="4560888" y="3363913"/>
          <p14:tracePt t="31795" x="4554538" y="3333750"/>
          <p14:tracePt t="31804" x="4541838" y="3309938"/>
          <p14:tracePt t="31812" x="4524375" y="3279775"/>
          <p14:tracePt t="31820" x="4518025" y="3262313"/>
          <p14:tracePt t="31828" x="4506913" y="3238500"/>
          <p14:tracePt t="31836" x="4500563" y="3221038"/>
          <p14:tracePt t="31844" x="4494213" y="3197225"/>
          <p14:tracePt t="31852" x="4489450" y="3179763"/>
          <p14:tracePt t="31860" x="4483100" y="3149600"/>
          <p14:tracePt t="31868" x="4483100" y="3119438"/>
          <p14:tracePt t="31876" x="4470400" y="3084513"/>
          <p14:tracePt t="31884" x="4470400" y="3054350"/>
          <p14:tracePt t="31891" x="4470400" y="3017838"/>
          <p14:tracePt t="31899" x="4470400" y="2989263"/>
          <p14:tracePt t="31908" x="4476750" y="2959100"/>
          <p14:tracePt t="31916" x="4483100" y="2946400"/>
          <p14:tracePt t="31923" x="4500563" y="2928938"/>
          <p14:tracePt t="31932" x="4506913" y="2917825"/>
          <p14:tracePt t="31940" x="4530725" y="2911475"/>
          <p14:tracePt t="31948" x="4537075" y="2898775"/>
          <p14:tracePt t="31956" x="4554538" y="2887663"/>
          <p14:tracePt t="31965" x="4560888" y="2887663"/>
          <p14:tracePt t="31971" x="4565650" y="2881313"/>
          <p14:tracePt t="31982" x="4572000" y="2881313"/>
          <p14:tracePt t="31987" x="4589463" y="2881313"/>
          <p14:tracePt t="31998" x="4608513" y="2874963"/>
          <p14:tracePt t="32004" x="4619625" y="2874963"/>
          <p14:tracePt t="32015" x="4637088" y="2874963"/>
          <p14:tracePt t="32020" x="4667250" y="2874963"/>
          <p14:tracePt t="32032" x="4697413" y="2874963"/>
          <p14:tracePt t="32036" x="4721225" y="2874963"/>
          <p14:tracePt t="32049" x="4756150" y="2874963"/>
          <p14:tracePt t="32052" x="4786313" y="2874963"/>
          <p14:tracePt t="32065" x="4822825" y="2870200"/>
          <p14:tracePt t="32069" x="4846638" y="2863850"/>
          <p14:tracePt t="32082" x="4857750" y="2863850"/>
          <p14:tracePt t="32085" x="4864100" y="2857500"/>
          <p14:tracePt t="32164" x="4864100" y="2851150"/>
          <p14:tracePt t="32179" x="4864100" y="2846388"/>
          <p14:tracePt t="32204" x="4864100" y="2840038"/>
          <p14:tracePt t="32212" x="4857750" y="2833688"/>
          <p14:tracePt t="32220" x="4833938" y="2822575"/>
          <p14:tracePt t="32227" x="4822825" y="2809875"/>
          <p14:tracePt t="32236" x="4816475" y="2803525"/>
          <p14:tracePt t="32243" x="4803775" y="2792413"/>
          <p14:tracePt t="32252" x="4803775" y="2768600"/>
          <p14:tracePt t="32259" x="4792663" y="2732088"/>
          <p14:tracePt t="32268" x="4792663" y="2697163"/>
          <p14:tracePt t="32276" x="4792663" y="2649538"/>
          <p14:tracePt t="32284" x="4792663" y="2584450"/>
          <p14:tracePt t="32291" x="4786313" y="2530475"/>
          <p14:tracePt t="32299" x="4779963" y="2465388"/>
          <p14:tracePt t="32307" x="4762500" y="2405063"/>
          <p14:tracePt t="32316" x="4745038" y="2357438"/>
          <p14:tracePt t="32324" x="4738688" y="2322513"/>
          <p14:tracePt t="32332" x="4732338" y="2279650"/>
          <p14:tracePt t="32340" x="4721225" y="2251075"/>
          <p14:tracePt t="32349" x="4721225" y="2214563"/>
          <p14:tracePt t="32355" x="4714875" y="2179638"/>
          <p14:tracePt t="32365" x="4714875" y="2143125"/>
          <p14:tracePt t="32371" x="4708525" y="2112963"/>
          <p14:tracePt t="32382" x="4703763" y="2071688"/>
          <p14:tracePt t="32388" x="4703763" y="2054225"/>
          <p14:tracePt t="32399" x="4697413" y="2036763"/>
          <p14:tracePt t="32403" x="4697413" y="2030413"/>
          <p14:tracePt t="32415" x="4691063" y="2024063"/>
          <p14:tracePt t="32420" x="4691063" y="2017713"/>
          <p14:tracePt t="32452" x="4691063" y="2012950"/>
          <p14:tracePt t="32475" x="4691063" y="2006600"/>
          <p14:tracePt t="32484" x="4691063" y="2000250"/>
          <p14:tracePt t="32491" x="4697413" y="2000250"/>
          <p14:tracePt t="32500" x="4697413" y="1993900"/>
          <p14:tracePt t="32539" x="4721225" y="2000250"/>
          <p14:tracePt t="32548" x="4775200" y="2054225"/>
          <p14:tracePt t="32556" x="4846638" y="2132013"/>
          <p14:tracePt t="32564" x="4899025" y="2184400"/>
          <p14:tracePt t="32572" x="4946650" y="2238375"/>
          <p14:tracePt t="32580" x="4994275" y="2298700"/>
          <p14:tracePt t="32588" x="5030788" y="2346325"/>
          <p14:tracePt t="32595" x="5078413" y="2398713"/>
          <p14:tracePt t="32604" x="5126038" y="2441575"/>
          <p14:tracePt t="32612" x="5167313" y="2476500"/>
          <p14:tracePt t="32620" x="5197475" y="2493963"/>
          <p14:tracePt t="32628" x="5208588" y="2500313"/>
          <p14:tracePt t="32691" x="5197475" y="2476500"/>
          <p14:tracePt t="32700" x="5191125" y="2459038"/>
          <p14:tracePt t="32708" x="5173663" y="2435225"/>
          <p14:tracePt t="32715" x="5156200" y="2398713"/>
          <p14:tracePt t="32724" x="5149850" y="2387600"/>
          <p14:tracePt t="32732" x="5137150" y="2374900"/>
          <p14:tracePt t="32739" x="5126038" y="2351088"/>
          <p14:tracePt t="32748" x="5126038" y="2346325"/>
          <p14:tracePt t="32756" x="5126038" y="2327275"/>
          <p14:tracePt t="32764" x="5126038" y="2316163"/>
          <p14:tracePt t="32772" x="5126038" y="2298700"/>
          <p14:tracePt t="32780" x="5126038" y="2292350"/>
          <p14:tracePt t="32787" x="5143500" y="2268538"/>
          <p14:tracePt t="32796" x="5180013" y="2238375"/>
          <p14:tracePt t="32804" x="5208588" y="2203450"/>
          <p14:tracePt t="32812" x="5256213" y="2173288"/>
          <p14:tracePt t="32820" x="5303838" y="2136775"/>
          <p14:tracePt t="32828" x="5351463" y="2101850"/>
          <p14:tracePt t="32836" x="5411788" y="2078038"/>
          <p14:tracePt t="32844" x="5446713" y="2047875"/>
          <p14:tracePt t="32852" x="5489575" y="2017713"/>
          <p14:tracePt t="32859" x="5530850" y="1993900"/>
          <p14:tracePt t="32868" x="5565775" y="1976438"/>
          <p14:tracePt t="32876" x="5595938" y="1958975"/>
          <p14:tracePt t="32884" x="5619750" y="1941513"/>
          <p14:tracePt t="32891" x="5643563" y="1917700"/>
          <p14:tracePt t="32899" x="5656263" y="1911350"/>
          <p14:tracePt t="32907" x="5661025" y="1905000"/>
          <p14:tracePt t="33003" x="5649913" y="1911350"/>
          <p14:tracePt t="33012" x="5626100" y="1928813"/>
          <p14:tracePt t="33020" x="5619750" y="1928813"/>
          <p14:tracePt t="33028" x="5589588" y="1941513"/>
          <p14:tracePt t="33036" x="5554663" y="1952625"/>
          <p14:tracePt t="33044" x="5507038" y="1970088"/>
          <p14:tracePt t="33052" x="5435600" y="1976438"/>
          <p14:tracePt t="33059" x="5340350" y="1993900"/>
          <p14:tracePt t="33068" x="5232400" y="2006600"/>
          <p14:tracePt t="33075" x="5054600" y="2036763"/>
          <p14:tracePt t="33084" x="4899025" y="2054225"/>
          <p14:tracePt t="33091" x="4679950" y="2089150"/>
          <p14:tracePt t="33100" x="4476750" y="2125663"/>
          <p14:tracePt t="33108" x="4286250" y="2149475"/>
          <p14:tracePt t="33116" x="4095750" y="2166938"/>
          <p14:tracePt t="33124" x="3965575" y="2190750"/>
          <p14:tracePt t="33131" x="3846513" y="2190750"/>
          <p14:tracePt t="33139" x="3751263" y="2190750"/>
          <p14:tracePt t="33149" x="3673475" y="2190750"/>
          <p14:tracePt t="33156" x="3619500" y="2190750"/>
          <p14:tracePt t="33165" x="3584575" y="2173288"/>
          <p14:tracePt t="33181" x="3584575" y="2166938"/>
          <p14:tracePt t="33196" x="3602038" y="2143125"/>
          <p14:tracePt t="33204" x="3636963" y="2125663"/>
          <p14:tracePt t="33212" x="3679825" y="2108200"/>
          <p14:tracePt t="33220" x="3738563" y="2084388"/>
          <p14:tracePt t="33227" x="3779838" y="2078038"/>
          <p14:tracePt t="33236" x="3822700" y="2060575"/>
          <p14:tracePt t="33244" x="3840163" y="2047875"/>
          <p14:tracePt t="33252" x="3863975" y="2036763"/>
          <p14:tracePt t="33268" x="3870325" y="2030413"/>
          <p14:tracePt t="33275" x="3875088" y="2030413"/>
          <p14:tracePt t="33323" x="3881438" y="2024063"/>
          <p14:tracePt t="33380" x="3887788" y="2024063"/>
          <p14:tracePt t="33387" x="3894138" y="2041525"/>
          <p14:tracePt t="33396" x="3898900" y="2065338"/>
          <p14:tracePt t="33404" x="3898900" y="2095500"/>
          <p14:tracePt t="33412" x="3898900" y="2132013"/>
          <p14:tracePt t="33420" x="3898900" y="2173288"/>
          <p14:tracePt t="33428" x="3894138" y="2220913"/>
          <p14:tracePt t="33436" x="3881438" y="2268538"/>
          <p14:tracePt t="33444" x="3870325" y="2316163"/>
          <p14:tracePt t="33452" x="3851275" y="2363788"/>
          <p14:tracePt t="33459" x="3840163" y="2398713"/>
          <p14:tracePt t="33468" x="3816350" y="2446338"/>
          <p14:tracePt t="33476" x="3798888" y="2476500"/>
          <p14:tracePt t="33484" x="3779838" y="2500313"/>
          <p14:tracePt t="33491" x="3762375" y="2524125"/>
          <p14:tracePt t="33500" x="3756025" y="2536825"/>
          <p14:tracePt t="33508" x="3744913" y="2541588"/>
          <p14:tracePt t="33540" x="3744913" y="2547938"/>
          <p14:tracePt t="33556" x="3744913" y="2554288"/>
          <p14:tracePt t="33564" x="3738563" y="2560638"/>
          <p14:tracePt t="33676" x="3738563" y="2565400"/>
          <p14:tracePt t="33684" x="3738563" y="2589213"/>
          <p14:tracePt t="33692" x="3792538" y="2636838"/>
          <p14:tracePt t="33700" x="3870325" y="2690813"/>
          <p14:tracePt t="33707" x="3952875" y="2762250"/>
          <p14:tracePt t="33716" x="4037013" y="2840038"/>
          <p14:tracePt t="33723" x="4113213" y="2887663"/>
          <p14:tracePt t="33732" x="4167188" y="2965450"/>
          <p14:tracePt t="33740" x="4191000" y="2994025"/>
          <p14:tracePt t="33748" x="4256088" y="3071813"/>
          <p14:tracePt t="33755" x="4316413" y="3143250"/>
          <p14:tracePt t="33764" x="4375150" y="3214688"/>
          <p14:tracePt t="33772" x="4459288" y="3286125"/>
          <p14:tracePt t="33780" x="4578350" y="3333750"/>
          <p14:tracePt t="33788" x="4751388" y="3417888"/>
          <p14:tracePt t="33796" x="4941888" y="3489325"/>
          <p14:tracePt t="33803" x="5160963" y="3578225"/>
          <p14:tracePt t="33811" x="5346700" y="3673475"/>
          <p14:tracePt t="33819" x="5530850" y="3762375"/>
          <p14:tracePt t="33828" x="5667375" y="3822700"/>
          <p14:tracePt t="33836" x="5780088" y="3887788"/>
          <p14:tracePt t="33843" x="5894388" y="3952875"/>
          <p14:tracePt t="33852" x="5989638" y="4006850"/>
          <p14:tracePt t="33860" x="6089650" y="4060825"/>
          <p14:tracePt t="33868" x="6167438" y="4102100"/>
          <p14:tracePt t="33875" x="6232525" y="4125913"/>
          <p14:tracePt t="33884" x="6292850" y="4143375"/>
          <p14:tracePt t="33891" x="6327775" y="4149725"/>
          <p14:tracePt t="33900" x="6346825" y="4149725"/>
          <p14:tracePt t="33907" x="6351588" y="4149725"/>
          <p14:tracePt t="34075" x="6346825" y="4149725"/>
          <p14:tracePt t="34100" x="6327775" y="4149725"/>
          <p14:tracePt t="34107" x="6316663" y="4149725"/>
          <p14:tracePt t="34116" x="6299200" y="4143375"/>
          <p14:tracePt t="34124" x="6292850" y="4137025"/>
          <p14:tracePt t="34132" x="6286500" y="4137025"/>
          <p14:tracePt t="34140" x="6275388" y="4125913"/>
          <p14:tracePt t="34148" x="6245225" y="4113213"/>
          <p14:tracePt t="34156" x="6208713" y="4102100"/>
          <p14:tracePt t="34164" x="6161088" y="4084638"/>
          <p14:tracePt t="34171" x="6119813" y="4078288"/>
          <p14:tracePt t="34180" x="6065838" y="4060825"/>
          <p14:tracePt t="34187" x="6018213" y="4060825"/>
          <p14:tracePt t="34196" x="5970588" y="4054475"/>
          <p14:tracePt t="34203" x="5929313" y="4048125"/>
          <p14:tracePt t="34211" x="5888038" y="4030663"/>
          <p14:tracePt t="34219" x="5864225" y="4024313"/>
          <p14:tracePt t="34227" x="5840413" y="4013200"/>
          <p14:tracePt t="34236" x="5803900" y="4006850"/>
          <p14:tracePt t="34244" x="5792788" y="4000500"/>
          <p14:tracePt t="34252" x="5786438" y="3994150"/>
          <p14:tracePt t="34324" x="5792788" y="3994150"/>
          <p14:tracePt t="34339" x="5799138" y="3994150"/>
          <p14:tracePt t="34348" x="5803900" y="3994150"/>
          <p14:tracePt t="34364" x="5810250" y="3989388"/>
          <p14:tracePt t="34460" x="5816600" y="3989388"/>
          <p14:tracePt t="34467" x="5827713" y="3989388"/>
          <p14:tracePt t="34483" x="5840413" y="3989388"/>
          <p14:tracePt t="34492" x="5851525" y="3994150"/>
          <p14:tracePt t="34499" x="5857875" y="3994150"/>
          <p14:tracePt t="34507" x="5870575" y="4000500"/>
          <p14:tracePt t="34515" x="5888038" y="4000500"/>
          <p14:tracePt t="34531" x="5894388" y="4006850"/>
          <p14:tracePt t="34868" x="5899150" y="4006850"/>
          <p14:tracePt t="35283" x="5864225" y="4006850"/>
          <p14:tracePt t="35292" x="5834063" y="4006850"/>
          <p14:tracePt t="35300" x="5775325" y="3989388"/>
          <p14:tracePt t="35307" x="5708650" y="3952875"/>
          <p14:tracePt t="35316" x="5626100" y="3905250"/>
          <p14:tracePt t="35324" x="5541963" y="3863975"/>
          <p14:tracePt t="35332" x="5435600" y="3798888"/>
          <p14:tracePt t="35340" x="5322888" y="3732213"/>
          <p14:tracePt t="35348" x="5180013" y="3656013"/>
          <p14:tracePt t="35356" x="5041900" y="3578225"/>
          <p14:tracePt t="35364" x="4905375" y="3465513"/>
          <p14:tracePt t="35372" x="4756150" y="3375025"/>
          <p14:tracePt t="35380" x="4643438" y="3286125"/>
          <p14:tracePt t="35388" x="4541838" y="3214688"/>
          <p14:tracePt t="35396" x="4459288" y="3149600"/>
          <p14:tracePt t="35403" x="4375150" y="3095625"/>
          <p14:tracePt t="35411" x="4303713" y="3048000"/>
          <p14:tracePt t="35420" x="4256088" y="3017838"/>
          <p14:tracePt t="35428" x="4221163" y="3000375"/>
          <p14:tracePt t="35436" x="4197350" y="2982913"/>
          <p14:tracePt t="35444" x="4184650" y="2976563"/>
          <p14:tracePt t="35556" x="4184650" y="2982913"/>
          <p14:tracePt t="35612" x="4184650" y="2989263"/>
          <p14:tracePt t="35628" x="4184650" y="2994025"/>
          <p14:tracePt t="35636" x="4191000" y="3000375"/>
          <p14:tracePt t="35652" x="4191000" y="3006725"/>
          <p14:tracePt t="35723" x="4191000" y="3013075"/>
          <p14:tracePt t="41399" x="4156075" y="3013075"/>
          <p14:tracePt t="41404" x="4060825" y="2994025"/>
          <p14:tracePt t="41415" x="3941763" y="2952750"/>
          <p14:tracePt t="41420" x="3810000" y="2928938"/>
          <p14:tracePt t="41432" x="3656013" y="2911475"/>
          <p14:tracePt t="41436" x="3536950" y="2894013"/>
          <p14:tracePt t="41448" x="3422650" y="2874963"/>
          <p14:tracePt t="41452" x="3333750" y="2870200"/>
          <p14:tracePt t="41465" x="3286125" y="2857500"/>
          <p14:tracePt t="41469" x="3286125" y="2851150"/>
          <p14:tracePt t="41482" x="3309938" y="2833688"/>
          <p14:tracePt t="41485" x="3340100" y="2816225"/>
          <p14:tracePt t="41499" x="3370263" y="2798763"/>
          <p14:tracePt t="41503" x="3381375" y="2779713"/>
          <p14:tracePt t="41515" x="3387725" y="2768600"/>
          <p14:tracePt t="41540" x="3381375" y="2768600"/>
          <p14:tracePt t="41548" x="3375025" y="2768600"/>
          <p14:tracePt t="41556" x="3357563" y="2774950"/>
          <p14:tracePt t="41564" x="3340100" y="2792413"/>
          <p14:tracePt t="41572" x="3322638" y="2803525"/>
          <p14:tracePt t="41579" x="3292475" y="2833688"/>
          <p14:tracePt t="41587" x="3275013" y="2857500"/>
          <p14:tracePt t="41596" x="3255963" y="2874963"/>
          <p14:tracePt t="41603" x="3238500" y="2898775"/>
          <p14:tracePt t="41611" x="3214688" y="2928938"/>
          <p14:tracePt t="41620" x="3197225" y="2946400"/>
          <p14:tracePt t="41627" x="3167063" y="2970213"/>
          <p14:tracePt t="41636" x="3160713" y="2976563"/>
          <p14:tracePt t="41644" x="3149600" y="2989263"/>
          <p14:tracePt t="41684" x="3160713" y="2976563"/>
          <p14:tracePt t="41692" x="3214688" y="2970213"/>
          <p14:tracePt t="41700" x="3286125" y="2946400"/>
          <p14:tracePt t="41708" x="3387725" y="2898775"/>
          <p14:tracePt t="41716" x="3524250" y="2851150"/>
          <p14:tracePt t="41724" x="3673475" y="2786063"/>
          <p14:tracePt t="41732" x="3833813" y="2708275"/>
          <p14:tracePt t="41739" x="3983038" y="2619375"/>
          <p14:tracePt t="41748" x="4125913" y="2513013"/>
          <p14:tracePt t="41756" x="4232275" y="2422525"/>
          <p14:tracePt t="41764" x="4316413" y="2346325"/>
          <p14:tracePt t="41772" x="4398963" y="2255838"/>
          <p14:tracePt t="41779" x="4470400" y="2179638"/>
          <p14:tracePt t="41788" x="4541838" y="2108200"/>
          <p14:tracePt t="41795" x="4589463" y="2030413"/>
          <p14:tracePt t="41804" x="4637088" y="1982788"/>
          <p14:tracePt t="41811" x="4679950" y="1928813"/>
          <p14:tracePt t="41820" x="4714875" y="1911350"/>
          <p14:tracePt t="41827" x="4751388" y="1881188"/>
          <p14:tracePt t="41836" x="4775200" y="1863725"/>
          <p14:tracePt t="41843" x="4779963" y="1857375"/>
          <p14:tracePt t="41853" x="4779963" y="1851025"/>
          <p14:tracePt t="41867" x="4775200" y="1839913"/>
          <p14:tracePt t="41876" x="4745038" y="1816100"/>
          <p14:tracePt t="41884" x="4703763" y="1792288"/>
          <p14:tracePt t="41891" x="4649788" y="1755775"/>
          <p14:tracePt t="41900" x="4578350" y="1714500"/>
          <p14:tracePt t="41908" x="4506913" y="1679575"/>
          <p14:tracePt t="41916" x="4435475" y="1636713"/>
          <p14:tracePt t="41924" x="4364038" y="1601788"/>
          <p14:tracePt t="41932" x="4279900" y="1565275"/>
          <p14:tracePt t="41940" x="4197350" y="1530350"/>
          <p14:tracePt t="41948" x="4113213" y="1506538"/>
          <p14:tracePt t="41956" x="4037013" y="1493838"/>
          <p14:tracePt t="41964" x="3965575" y="1482725"/>
          <p14:tracePt t="41972" x="3911600" y="1482725"/>
          <p14:tracePt t="41979" x="3851275" y="1482725"/>
          <p14:tracePt t="41988" x="3798888" y="1489075"/>
          <p14:tracePt t="41995" x="3744913" y="1506538"/>
          <p14:tracePt t="42003" x="3697288" y="1536700"/>
          <p14:tracePt t="42012" x="3643313" y="1571625"/>
          <p14:tracePt t="42020" x="3584575" y="1625600"/>
          <p14:tracePt t="42027" x="3513138" y="1697038"/>
          <p14:tracePt t="42037" x="3446463" y="1755775"/>
          <p14:tracePt t="42043" x="3381375" y="1827213"/>
          <p14:tracePt t="42053" x="3322638" y="1905000"/>
          <p14:tracePt t="42059" x="3262313" y="1982788"/>
          <p14:tracePt t="42070" x="3208338" y="2054225"/>
          <p14:tracePt t="42075" x="3167063" y="2119313"/>
          <p14:tracePt t="42086" x="3132138" y="2197100"/>
          <p14:tracePt t="42092" x="3101975" y="2268538"/>
          <p14:tracePt t="42103" x="3071813" y="2357438"/>
          <p14:tracePt t="42108" x="3041650" y="2459038"/>
          <p14:tracePt t="42120" x="3013075" y="2565400"/>
          <p14:tracePt t="42124" x="2982913" y="2697163"/>
          <p14:tracePt t="42136" x="2965450" y="2822575"/>
          <p14:tracePt t="42140" x="2959100" y="2941638"/>
          <p14:tracePt t="42153" x="2959100" y="3071813"/>
          <p14:tracePt t="42156" x="2965450" y="3203575"/>
          <p14:tracePt t="42171" x="3000375" y="3322638"/>
          <p14:tracePt t="42174" x="3017838" y="3446463"/>
          <p14:tracePt t="42186" x="3054350" y="3541713"/>
          <p14:tracePt t="42189" x="3089275" y="3643313"/>
          <p14:tracePt t="42204" x="3125788" y="3732213"/>
          <p14:tracePt t="42205" x="3173413" y="3803650"/>
          <p14:tracePt t="42212" x="3227388" y="3875088"/>
          <p14:tracePt t="42220" x="3298825" y="3922713"/>
          <p14:tracePt t="42227" x="3375025" y="3976688"/>
          <p14:tracePt t="42237" x="3452813" y="4006850"/>
          <p14:tracePt t="42244" x="3541713" y="4013200"/>
          <p14:tracePt t="42253" x="3632200" y="4024313"/>
          <p14:tracePt t="42259" x="3708400" y="4024313"/>
          <p14:tracePt t="42270" x="3786188" y="4017963"/>
          <p14:tracePt t="42276" x="3870325" y="3994150"/>
          <p14:tracePt t="42286" x="3952875" y="3965575"/>
          <p14:tracePt t="42291" x="4041775" y="3917950"/>
          <p14:tracePt t="42303" x="4125913" y="3863975"/>
          <p14:tracePt t="42308" x="4214813" y="3786188"/>
          <p14:tracePt t="42320" x="4322763" y="3708400"/>
          <p14:tracePt t="42324" x="4446588" y="3608388"/>
          <p14:tracePt t="42336" x="4541838" y="3524250"/>
          <p14:tracePt t="42340" x="4632325" y="3429000"/>
          <p14:tracePt t="42353" x="4703763" y="3340100"/>
          <p14:tracePt t="42357" x="4762500" y="3262313"/>
          <p14:tracePt t="42370" x="4810125" y="3179763"/>
          <p14:tracePt t="42373" x="4846638" y="3108325"/>
          <p14:tracePt t="42386" x="4894263" y="3024188"/>
          <p14:tracePt t="42389" x="4918075" y="2970213"/>
          <p14:tracePt t="42403" x="4946650" y="2911475"/>
          <p14:tracePt t="42404" x="4965700" y="2857500"/>
          <p14:tracePt t="42411" x="4989513" y="2816225"/>
          <p14:tracePt t="42420" x="5013325" y="2779713"/>
          <p14:tracePt t="42428" x="5030788" y="2744788"/>
          <p14:tracePt t="42437" x="5048250" y="2708275"/>
          <p14:tracePt t="42444" x="5060950" y="2667000"/>
          <p14:tracePt t="42453" x="5084763" y="2613025"/>
          <p14:tracePt t="42460" x="5108575" y="2560638"/>
          <p14:tracePt t="42470" x="5119688" y="2506663"/>
          <p14:tracePt t="42476" x="5126038" y="2452688"/>
          <p14:tracePt t="42487" x="5126038" y="2398713"/>
          <p14:tracePt t="42491" x="5126038" y="2346325"/>
          <p14:tracePt t="42503" x="5113338" y="2303463"/>
          <p14:tracePt t="42508" x="5108575" y="2262188"/>
          <p14:tracePt t="42520" x="5084763" y="2220913"/>
          <p14:tracePt t="42523" x="5065713" y="2190750"/>
          <p14:tracePt t="42536" x="5048250" y="2155825"/>
          <p14:tracePt t="42541" x="5030788" y="2132013"/>
          <p14:tracePt t="42553" x="5006975" y="2112963"/>
          <p14:tracePt t="42557" x="4983163" y="2095500"/>
          <p14:tracePt t="42570" x="4965700" y="2084388"/>
          <p14:tracePt t="42573" x="4929188" y="2065338"/>
          <p14:tracePt t="42586" x="4899025" y="2047875"/>
          <p14:tracePt t="42590" x="4857750" y="2030413"/>
          <p14:tracePt t="42603" x="4816475" y="2017713"/>
          <p14:tracePt t="42604" x="4775200" y="2006600"/>
          <p14:tracePt t="42612" x="4732338" y="2000250"/>
          <p14:tracePt t="42620" x="4691063" y="2000250"/>
          <p14:tracePt t="42628" x="4643438" y="2000250"/>
          <p14:tracePt t="42637" x="4589463" y="2017713"/>
          <p14:tracePt t="42644" x="4530725" y="2041525"/>
          <p14:tracePt t="42653" x="4465638" y="2071688"/>
          <p14:tracePt t="42660" x="4405313" y="2125663"/>
          <p14:tracePt t="42670" x="4333875" y="2197100"/>
          <p14:tracePt t="42675" x="4268788" y="2268538"/>
          <p14:tracePt t="42686" x="4203700" y="2346325"/>
          <p14:tracePt t="42692" x="4132263" y="2441575"/>
          <p14:tracePt t="42703" x="4071938" y="2524125"/>
          <p14:tracePt t="42708" x="4000500" y="2619375"/>
          <p14:tracePt t="42720" x="3946525" y="2720975"/>
          <p14:tracePt t="42724" x="3887788" y="2833688"/>
          <p14:tracePt t="42736" x="3840163" y="2946400"/>
          <p14:tracePt t="42740" x="3803650" y="3060700"/>
          <p14:tracePt t="42753" x="3779838" y="3179763"/>
          <p14:tracePt t="42757" x="3756025" y="3298825"/>
          <p14:tracePt t="42770" x="3751263" y="3422650"/>
          <p14:tracePt t="42773" x="3751263" y="3536950"/>
          <p14:tracePt t="42787" x="3751263" y="3625850"/>
          <p14:tracePt t="42789" x="3751263" y="3714750"/>
          <p14:tracePt t="42804" x="3762375" y="3792538"/>
          <p14:tracePt t="42804" x="3779838" y="3851275"/>
          <p14:tracePt t="42812" x="3803650" y="3917950"/>
          <p14:tracePt t="42820" x="3822700" y="3959225"/>
          <p14:tracePt t="42827" x="3846513" y="3989388"/>
          <p14:tracePt t="42837" x="3863975" y="4017963"/>
          <p14:tracePt t="42844" x="3887788" y="4041775"/>
          <p14:tracePt t="42853" x="3898900" y="4054475"/>
          <p14:tracePt t="42859" x="3917950" y="4071938"/>
          <p14:tracePt t="42870" x="3935413" y="4078288"/>
          <p14:tracePt t="42876" x="3946525" y="4084638"/>
          <p14:tracePt t="42887" x="3959225" y="4084638"/>
          <p14:tracePt t="42899" x="3965575" y="4084638"/>
          <p14:tracePt t="42932" x="3970338" y="4084638"/>
          <p14:tracePt t="42956" x="3976688" y="4084638"/>
          <p14:tracePt t="42964" x="3983038" y="4084638"/>
          <p14:tracePt t="42980" x="3989388" y="4084638"/>
          <p14:tracePt t="42988" x="3994150" y="4089400"/>
          <p14:tracePt t="43027" x="4000500" y="40957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47582B-0BA3-944A-9817-2C7BBCE04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92" y="820464"/>
            <a:ext cx="10857672" cy="36043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009A4B-3008-3F47-883E-D109D7D4B754}"/>
              </a:ext>
            </a:extLst>
          </p:cNvPr>
          <p:cNvSpPr txBox="1"/>
          <p:nvPr/>
        </p:nvSpPr>
        <p:spPr>
          <a:xfrm>
            <a:off x="599090" y="6021113"/>
            <a:ext cx="5802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+mj-lt"/>
              </a:rPr>
              <a:t>Bhadeshia, Bainite in Steels 3</a:t>
            </a:r>
            <a:r>
              <a:rPr lang="en-US" sz="2400" baseline="30000">
                <a:latin typeface="+mj-lt"/>
              </a:rPr>
              <a:t>rd</a:t>
            </a:r>
            <a:r>
              <a:rPr lang="en-US" sz="2400">
                <a:latin typeface="+mj-lt"/>
              </a:rPr>
              <a:t> edition, p. 271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81DEF8-D59A-CDBB-D51E-3072CF745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28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92"/>
    </mc:Choice>
    <mc:Fallback>
      <p:transition spd="slow" advTm="56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47" x="3827463" y="4102100"/>
          <p14:tracePt t="3354" x="3697288" y="4102100"/>
          <p14:tracePt t="3364" x="3578225" y="4102100"/>
          <p14:tracePt t="3370" x="3476625" y="4102100"/>
          <p14:tracePt t="3380" x="3394075" y="4102100"/>
          <p14:tracePt t="3387" x="3346450" y="4102100"/>
          <p14:tracePt t="3397" x="3322638" y="4095750"/>
          <p14:tracePt t="3570" x="3309938" y="4078288"/>
          <p14:tracePt t="3578" x="3292475" y="4071938"/>
          <p14:tracePt t="3586" x="3268663" y="4060825"/>
          <p14:tracePt t="3594" x="3251200" y="4048125"/>
          <p14:tracePt t="3602" x="3238500" y="4041775"/>
          <p14:tracePt t="3610" x="3232150" y="4037013"/>
          <p14:tracePt t="3618" x="3227388" y="4030663"/>
          <p14:tracePt t="3626" x="3214688" y="4006850"/>
          <p14:tracePt t="3634" x="3203575" y="3994150"/>
          <p14:tracePt t="3642" x="3179763" y="3965575"/>
          <p14:tracePt t="3650" x="3155950" y="3935413"/>
          <p14:tracePt t="3658" x="3113088" y="3894138"/>
          <p14:tracePt t="3666" x="3078163" y="3851275"/>
          <p14:tracePt t="3674" x="3030538" y="3810000"/>
          <p14:tracePt t="3682" x="2976563" y="3768725"/>
          <p14:tracePt t="3690" x="2928938" y="3721100"/>
          <p14:tracePt t="3698" x="2881313" y="3679825"/>
          <p14:tracePt t="3706" x="2846388" y="3636963"/>
          <p14:tracePt t="3715" x="2798763" y="3589338"/>
          <p14:tracePt t="3722" x="2762250" y="3541713"/>
          <p14:tracePt t="3731" x="2727325" y="3494088"/>
          <p14:tracePt t="3738" x="2684463" y="3441700"/>
          <p14:tracePt t="3747" x="2649538" y="3387725"/>
          <p14:tracePt t="3754" x="2613025" y="3333750"/>
          <p14:tracePt t="3764" x="2584450" y="3279775"/>
          <p14:tracePt t="3771" x="2554288" y="3221038"/>
          <p14:tracePt t="3780" x="2530475" y="3149600"/>
          <p14:tracePt t="3787" x="2500313" y="3078163"/>
          <p14:tracePt t="3797" x="2476500" y="3000375"/>
          <p14:tracePt t="3804" x="2441575" y="2928938"/>
          <p14:tracePt t="3814" x="2398713" y="2857500"/>
          <p14:tracePt t="3820" x="2351088" y="2779713"/>
          <p14:tracePt t="3830" x="2309813" y="2697163"/>
          <p14:tracePt t="3838" x="2255838" y="2613025"/>
          <p14:tracePt t="3847" x="2197100" y="2530475"/>
          <p14:tracePt t="3854" x="2143125" y="2446338"/>
          <p14:tracePt t="3864" x="2084388" y="2370138"/>
          <p14:tracePt t="3871" x="2036763" y="2292350"/>
          <p14:tracePt t="3880" x="1976438" y="2208213"/>
          <p14:tracePt t="3887" x="1922463" y="2132013"/>
          <p14:tracePt t="3897" x="1874838" y="2060575"/>
          <p14:tracePt t="3904" x="1822450" y="1993900"/>
          <p14:tracePt t="3914" x="1768475" y="1928813"/>
          <p14:tracePt t="3914" x="1708150" y="1870075"/>
          <p14:tracePt t="3922" x="1655763" y="1816100"/>
          <p14:tracePt t="3931" x="1612900" y="1792288"/>
          <p14:tracePt t="3938" x="1595438" y="1774825"/>
          <p14:tracePt t="3970" x="1589088" y="1774825"/>
          <p14:tracePt t="3978" x="1589088" y="1792288"/>
          <p14:tracePt t="3987" x="1589088" y="1822450"/>
          <p14:tracePt t="3994" x="1589088" y="1857375"/>
          <p14:tracePt t="4002" x="1612900" y="1887538"/>
          <p14:tracePt t="4010" x="1631950" y="1911350"/>
          <p14:tracePt t="4018" x="1649413" y="1935163"/>
          <p14:tracePt t="4026" x="1666875" y="1946275"/>
          <p14:tracePt t="4034" x="1684338" y="1952625"/>
          <p14:tracePt t="4042" x="1703388" y="1965325"/>
          <p14:tracePt t="4050" x="1708150" y="1965325"/>
          <p14:tracePt t="4058" x="1720850" y="1965325"/>
          <p14:tracePt t="4066" x="1727200" y="1965325"/>
          <p14:tracePt t="4090" x="1738313" y="1965325"/>
          <p14:tracePt t="4098" x="1744663" y="1965325"/>
          <p14:tracePt t="4106" x="1751013" y="1965325"/>
          <p14:tracePt t="4114" x="1779588" y="1952625"/>
          <p14:tracePt t="4122" x="1809750" y="1928813"/>
          <p14:tracePt t="4130" x="1851025" y="1911350"/>
          <p14:tracePt t="4138" x="1893888" y="1893888"/>
          <p14:tracePt t="4147" x="1911350" y="1887538"/>
          <p14:tracePt t="4154" x="1917700" y="1874838"/>
          <p14:tracePt t="4170" x="1917700" y="1870075"/>
          <p14:tracePt t="4178" x="1917700" y="1863725"/>
          <p14:tracePt t="4187" x="1917700" y="1846263"/>
          <p14:tracePt t="4194" x="1905000" y="1822450"/>
          <p14:tracePt t="4202" x="1881188" y="1803400"/>
          <p14:tracePt t="4210" x="1857375" y="1792288"/>
          <p14:tracePt t="4218" x="1846263" y="1785938"/>
          <p14:tracePt t="4258" x="1839913" y="1785938"/>
          <p14:tracePt t="4370" x="1833563" y="1785938"/>
          <p14:tracePt t="4506" x="1833563" y="1792288"/>
          <p14:tracePt t="4522" x="1863725" y="1816100"/>
          <p14:tracePt t="4530" x="1935163" y="1846263"/>
          <p14:tracePt t="4538" x="2006600" y="1874838"/>
          <p14:tracePt t="4546" x="2060575" y="1898650"/>
          <p14:tracePt t="4554" x="2089150" y="1922463"/>
          <p14:tracePt t="4562" x="2119313" y="1935163"/>
          <p14:tracePt t="4571" x="2149475" y="1941513"/>
          <p14:tracePt t="4578" x="2184400" y="1952625"/>
          <p14:tracePt t="4587" x="2220913" y="1958975"/>
          <p14:tracePt t="4594" x="2255838" y="1958975"/>
          <p14:tracePt t="4602" x="2309813" y="1958975"/>
          <p14:tracePt t="4610" x="2374900" y="1958975"/>
          <p14:tracePt t="4618" x="2452688" y="1958975"/>
          <p14:tracePt t="4626" x="2536825" y="1946275"/>
          <p14:tracePt t="4634" x="2625725" y="1935163"/>
          <p14:tracePt t="4642" x="2720975" y="1922463"/>
          <p14:tracePt t="4651" x="2809875" y="1917700"/>
          <p14:tracePt t="4658" x="2905125" y="1911350"/>
          <p14:tracePt t="4666" x="2994025" y="1911350"/>
          <p14:tracePt t="4674" x="3089275" y="1911350"/>
          <p14:tracePt t="4683" x="3184525" y="1911350"/>
          <p14:tracePt t="4690" x="3279775" y="1911350"/>
          <p14:tracePt t="4699" x="3387725" y="1911350"/>
          <p14:tracePt t="4706" x="3506788" y="1911350"/>
          <p14:tracePt t="4716" x="3619500" y="1911350"/>
          <p14:tracePt t="4722" x="3732213" y="1911350"/>
          <p14:tracePt t="4733" x="3857625" y="1911350"/>
          <p14:tracePt t="4738" x="3976688" y="1911350"/>
          <p14:tracePt t="4749" x="4102100" y="1911350"/>
          <p14:tracePt t="4754" x="4238625" y="1911350"/>
          <p14:tracePt t="4766" x="4357688" y="1911350"/>
          <p14:tracePt t="4771" x="4489450" y="1911350"/>
          <p14:tracePt t="4782" x="4602163" y="1911350"/>
          <p14:tracePt t="4787" x="4721225" y="1911350"/>
          <p14:tracePt t="4799" x="4827588" y="1911350"/>
          <p14:tracePt t="4804" x="4899025" y="1911350"/>
          <p14:tracePt t="4816" x="4965700" y="1898650"/>
          <p14:tracePt t="4821" x="5006975" y="1893888"/>
          <p14:tracePt t="4833" x="5024438" y="1887538"/>
          <p14:tracePt t="4837" x="5024438" y="1881188"/>
          <p14:tracePt t="4849" x="5030788" y="1881188"/>
          <p14:tracePt t="4853" x="5030788" y="1874838"/>
          <p14:tracePt t="4866" x="5030788" y="1870075"/>
          <p14:tracePt t="4874" x="5030788" y="1863725"/>
          <p14:tracePt t="4890" x="5030788" y="1857375"/>
          <p14:tracePt t="4906" x="5037138" y="1851025"/>
          <p14:tracePt t="4916" x="5041900" y="1839913"/>
          <p14:tracePt t="4938" x="5041900" y="1827213"/>
          <p14:tracePt t="4946" x="5041900" y="1816100"/>
          <p14:tracePt t="4954" x="5037138" y="1803400"/>
          <p14:tracePt t="4962" x="5030788" y="1785938"/>
          <p14:tracePt t="4970" x="5018088" y="1768475"/>
          <p14:tracePt t="4978" x="5018088" y="1751013"/>
          <p14:tracePt t="4987" x="5013325" y="1731963"/>
          <p14:tracePt t="4994" x="5013325" y="1714500"/>
          <p14:tracePt t="5002" x="5013325" y="1697038"/>
          <p14:tracePt t="5010" x="5013325" y="1684338"/>
          <p14:tracePt t="5018" x="5013325" y="1679575"/>
          <p14:tracePt t="5026" x="5000625" y="1660525"/>
          <p14:tracePt t="5034" x="4989513" y="1649413"/>
          <p14:tracePt t="5042" x="4970463" y="1636713"/>
          <p14:tracePt t="5050" x="4946650" y="1625600"/>
          <p14:tracePt t="5058" x="4929188" y="1625600"/>
          <p14:tracePt t="5066" x="4918075" y="1619250"/>
          <p14:tracePt t="5122" x="4918075" y="1612900"/>
          <p14:tracePt t="5130" x="4929188" y="1608138"/>
          <p14:tracePt t="5138" x="4941888" y="1601788"/>
          <p14:tracePt t="5146" x="4959350" y="1601788"/>
          <p14:tracePt t="5154" x="4976813" y="1595438"/>
          <p14:tracePt t="5162" x="5000625" y="1589088"/>
          <p14:tracePt t="5170" x="5018088" y="1589088"/>
          <p14:tracePt t="5178" x="5048250" y="1589088"/>
          <p14:tracePt t="5187" x="5065713" y="1589088"/>
          <p14:tracePt t="5194" x="5095875" y="1589088"/>
          <p14:tracePt t="5202" x="5119688" y="1589088"/>
          <p14:tracePt t="5210" x="5156200" y="1589088"/>
          <p14:tracePt t="5218" x="5203825" y="1601788"/>
          <p14:tracePt t="5226" x="5262563" y="1619250"/>
          <p14:tracePt t="5234" x="5340350" y="1636713"/>
          <p14:tracePt t="5242" x="5422900" y="1649413"/>
          <p14:tracePt t="5250" x="5524500" y="1666875"/>
          <p14:tracePt t="5258" x="5632450" y="1673225"/>
          <p14:tracePt t="5267" x="5732463" y="1673225"/>
          <p14:tracePt t="5274" x="5822950" y="1673225"/>
          <p14:tracePt t="5283" x="5918200" y="1673225"/>
          <p14:tracePt t="5290" x="6000750" y="1673225"/>
          <p14:tracePt t="5299" x="6078538" y="1673225"/>
          <p14:tracePt t="5306" x="6156325" y="1673225"/>
          <p14:tracePt t="5316" x="6227763" y="1673225"/>
          <p14:tracePt t="5322" x="6280150" y="1673225"/>
          <p14:tracePt t="5333" x="6340475" y="1673225"/>
          <p14:tracePt t="5338" x="6388100" y="1673225"/>
          <p14:tracePt t="5350" x="6423025" y="1673225"/>
          <p14:tracePt t="5354" x="6470650" y="1673225"/>
          <p14:tracePt t="5366" x="6513513" y="1679575"/>
          <p14:tracePt t="5371" x="6561138" y="1679575"/>
          <p14:tracePt t="5383" x="6626225" y="1679575"/>
          <p14:tracePt t="5387" x="6680200" y="1679575"/>
          <p14:tracePt t="5399" x="6732588" y="1679575"/>
          <p14:tracePt t="5404" x="6780213" y="1679575"/>
          <p14:tracePt t="5416" x="6827838" y="1679575"/>
          <p14:tracePt t="5421" x="6858000" y="1679575"/>
          <p14:tracePt t="5433" x="6881813" y="1679575"/>
          <p14:tracePt t="5437" x="6923088" y="1666875"/>
          <p14:tracePt t="5450" x="6953250" y="1660525"/>
          <p14:tracePt t="5451" x="7013575" y="1655763"/>
          <p14:tracePt t="5458" x="7072313" y="1655763"/>
          <p14:tracePt t="5466" x="7150100" y="1655763"/>
          <p14:tracePt t="5474" x="7232650" y="1655763"/>
          <p14:tracePt t="5483" x="7310438" y="1655763"/>
          <p14:tracePt t="5490" x="7388225" y="1643063"/>
          <p14:tracePt t="5500" x="7459663" y="1631950"/>
          <p14:tracePt t="5506" x="7531100" y="1625600"/>
          <p14:tracePt t="5516" x="7589838" y="1612900"/>
          <p14:tracePt t="5522" x="7650163" y="1608138"/>
          <p14:tracePt t="5533" x="7704138" y="1601788"/>
          <p14:tracePt t="5538" x="7739063" y="1589088"/>
          <p14:tracePt t="5550" x="7775575" y="1584325"/>
          <p14:tracePt t="5554" x="7816850" y="1565275"/>
          <p14:tracePt t="5566" x="7840663" y="1565275"/>
          <p14:tracePt t="5571" x="7870825" y="1547813"/>
          <p14:tracePt t="5583" x="7888288" y="1541463"/>
          <p14:tracePt t="5587" x="7899400" y="1536700"/>
          <p14:tracePt t="5599" x="7905750" y="1530350"/>
          <p14:tracePt t="5604" x="7918450" y="1524000"/>
          <p14:tracePt t="5617" x="7923213" y="1524000"/>
          <p14:tracePt t="5620" x="7923213" y="1517650"/>
          <p14:tracePt t="5633" x="7929563" y="1517650"/>
          <p14:tracePt t="5637" x="7929563" y="1512888"/>
          <p14:tracePt t="5650" x="7935913" y="1512888"/>
          <p14:tracePt t="5650" x="7935913" y="1506538"/>
          <p14:tracePt t="5658" x="7935913" y="1500188"/>
          <p14:tracePt t="5667" x="7947025" y="1493838"/>
          <p14:tracePt t="5682" x="7959725" y="1476375"/>
          <p14:tracePt t="5690" x="7970838" y="1470025"/>
          <p14:tracePt t="5698" x="7983538" y="1458913"/>
          <p14:tracePt t="5706" x="8013700" y="1441450"/>
          <p14:tracePt t="5714" x="8048625" y="1422400"/>
          <p14:tracePt t="5722" x="8078788" y="1417638"/>
          <p14:tracePt t="5730" x="8113713" y="1398588"/>
          <p14:tracePt t="5738" x="8143875" y="1381125"/>
          <p14:tracePt t="5746" x="8174038" y="1370013"/>
          <p14:tracePt t="5754" x="8204200" y="1357313"/>
          <p14:tracePt t="5762" x="8228013" y="1339850"/>
          <p14:tracePt t="5771" x="8251825" y="1327150"/>
          <p14:tracePt t="5778" x="8256588" y="1316038"/>
          <p14:tracePt t="5787" x="8286750" y="1292225"/>
          <p14:tracePt t="5794" x="8323263" y="1255713"/>
          <p14:tracePt t="5802" x="8340725" y="1250950"/>
          <p14:tracePt t="5810" x="8382000" y="1231900"/>
          <p14:tracePt t="5818" x="8423275" y="1214438"/>
          <p14:tracePt t="5826" x="8459788" y="1203325"/>
          <p14:tracePt t="5834" x="8494713" y="1184275"/>
          <p14:tracePt t="5842" x="8524875" y="1166813"/>
          <p14:tracePt t="5851" x="8555038" y="1149350"/>
          <p14:tracePt t="5858" x="8561388" y="1143000"/>
          <p14:tracePt t="5867" x="8572500" y="1131888"/>
          <p14:tracePt t="5874" x="8572500" y="1119188"/>
          <p14:tracePt t="5890" x="8572500" y="1112838"/>
          <p14:tracePt t="5900" x="8572500" y="1101725"/>
          <p14:tracePt t="5906" x="8572500" y="1095375"/>
          <p14:tracePt t="5917" x="8566150" y="1084263"/>
          <p14:tracePt t="5922" x="8548688" y="1071563"/>
          <p14:tracePt t="5933" x="8531225" y="1065213"/>
          <p14:tracePt t="5938" x="8501063" y="1054100"/>
          <p14:tracePt t="5950" x="8453438" y="1041400"/>
          <p14:tracePt t="5954" x="8388350" y="1023938"/>
          <p14:tracePt t="5966" x="8328025" y="1017588"/>
          <p14:tracePt t="5971" x="8262938" y="1000125"/>
          <p14:tracePt t="5983" x="8185150" y="993775"/>
          <p14:tracePt t="5987" x="8126413" y="989013"/>
          <p14:tracePt t="6001" x="8066088" y="976313"/>
          <p14:tracePt t="6004" x="8013700" y="965200"/>
          <p14:tracePt t="6017" x="7953375" y="965200"/>
          <p14:tracePt t="6020" x="7899400" y="952500"/>
          <p14:tracePt t="6033" x="7864475" y="952500"/>
          <p14:tracePt t="6037" x="7804150" y="946150"/>
          <p14:tracePt t="6050" x="7762875" y="941388"/>
          <p14:tracePt t="6051" x="7715250" y="941388"/>
          <p14:tracePt t="6058" x="7661275" y="928688"/>
          <p14:tracePt t="6067" x="7613650" y="928688"/>
          <p14:tracePt t="6074" x="7561263" y="928688"/>
          <p14:tracePt t="6083" x="7507288" y="928688"/>
          <p14:tracePt t="6090" x="7442200" y="928688"/>
          <p14:tracePt t="6100" x="7381875" y="928688"/>
          <p14:tracePt t="6106" x="7299325" y="928688"/>
          <p14:tracePt t="6117" x="7208838" y="928688"/>
          <p14:tracePt t="6122" x="7126288" y="928688"/>
          <p14:tracePt t="6133" x="7024688" y="928688"/>
          <p14:tracePt t="6138" x="6942138" y="928688"/>
          <p14:tracePt t="6150" x="6810375" y="928688"/>
          <p14:tracePt t="6154" x="6697663" y="928688"/>
          <p14:tracePt t="6166" x="6584950" y="922338"/>
          <p14:tracePt t="6171" x="6453188" y="911225"/>
          <p14:tracePt t="6183" x="6327775" y="898525"/>
          <p14:tracePt t="6187" x="6208713" y="898525"/>
          <p14:tracePt t="6200" x="6078538" y="893763"/>
          <p14:tracePt t="6204" x="5965825" y="893763"/>
          <p14:tracePt t="6217" x="5851525" y="893763"/>
          <p14:tracePt t="6220" x="5751513" y="893763"/>
          <p14:tracePt t="6233" x="5643563" y="893763"/>
          <p14:tracePt t="6237" x="5554663" y="893763"/>
          <p14:tracePt t="6250" x="5370513" y="893763"/>
          <p14:tracePt t="6258" x="5292725" y="893763"/>
          <p14:tracePt t="6268" x="5221288" y="893763"/>
          <p14:tracePt t="6274" x="5167313" y="893763"/>
          <p14:tracePt t="6283" x="5113338" y="893763"/>
          <p14:tracePt t="6290" x="5060950" y="893763"/>
          <p14:tracePt t="6300" x="5013325" y="893763"/>
          <p14:tracePt t="6306" x="4965700" y="893763"/>
          <p14:tracePt t="6317" x="4929188" y="893763"/>
          <p14:tracePt t="6322" x="4894263" y="893763"/>
          <p14:tracePt t="6333" x="4864100" y="893763"/>
          <p14:tracePt t="6338" x="4833938" y="893763"/>
          <p14:tracePt t="6350" x="4799013" y="893763"/>
          <p14:tracePt t="6354" x="4756150" y="893763"/>
          <p14:tracePt t="6367" x="4714875" y="874713"/>
          <p14:tracePt t="6371" x="4684713" y="874713"/>
          <p14:tracePt t="6384" x="4637088" y="874713"/>
          <p14:tracePt t="6387" x="4595813" y="874713"/>
          <p14:tracePt t="6400" x="4548188" y="874713"/>
          <p14:tracePt t="6404" x="4500563" y="874713"/>
          <p14:tracePt t="6417" x="4452938" y="874713"/>
          <p14:tracePt t="6420" x="4394200" y="874713"/>
          <p14:tracePt t="6433" x="4333875" y="874713"/>
          <p14:tracePt t="6437" x="4275138" y="874713"/>
          <p14:tracePt t="6450" x="4156075" y="887413"/>
          <p14:tracePt t="6458" x="4095750" y="898525"/>
          <p14:tracePt t="6467" x="4054475" y="904875"/>
          <p14:tracePt t="6474" x="4013200" y="917575"/>
          <p14:tracePt t="6483" x="3983038" y="928688"/>
          <p14:tracePt t="6490" x="3965575" y="935038"/>
          <p14:tracePt t="6500" x="3946525" y="946150"/>
          <p14:tracePt t="6506" x="3935413" y="958850"/>
          <p14:tracePt t="6516" x="3929063" y="976313"/>
          <p14:tracePt t="6522" x="3922713" y="989013"/>
          <p14:tracePt t="6533" x="3917950" y="1000125"/>
          <p14:tracePt t="6538" x="3905250" y="1023938"/>
          <p14:tracePt t="6550" x="3894138" y="1047750"/>
          <p14:tracePt t="6554" x="3881438" y="1077913"/>
          <p14:tracePt t="6567" x="3875088" y="1108075"/>
          <p14:tracePt t="6571" x="3863975" y="1136650"/>
          <p14:tracePt t="6583" x="3857625" y="1160463"/>
          <p14:tracePt t="6588" x="3846513" y="1196975"/>
          <p14:tracePt t="6600" x="3846513" y="1220788"/>
          <p14:tracePt t="6604" x="3840163" y="1255713"/>
          <p14:tracePt t="6616" x="3840163" y="1285875"/>
          <p14:tracePt t="6620" x="3840163" y="1322388"/>
          <p14:tracePt t="6633" x="3840163" y="1346200"/>
          <p14:tracePt t="6637" x="3851275" y="1381125"/>
          <p14:tracePt t="6651" x="3887788" y="1435100"/>
          <p14:tracePt t="6658" x="3911600" y="1452563"/>
          <p14:tracePt t="6667" x="3935413" y="1458913"/>
          <p14:tracePt t="6674" x="3976688" y="1476375"/>
          <p14:tracePt t="6683" x="4017963" y="1482725"/>
          <p14:tracePt t="6690" x="4060825" y="1493838"/>
          <p14:tracePt t="6700" x="4095750" y="1500188"/>
          <p14:tracePt t="6706" x="4137025" y="1500188"/>
          <p14:tracePt t="6717" x="4179888" y="1506538"/>
          <p14:tracePt t="6722" x="4227513" y="1517650"/>
          <p14:tracePt t="6733" x="4268788" y="1517650"/>
          <p14:tracePt t="6738" x="4316413" y="1524000"/>
          <p14:tracePt t="6750" x="4357688" y="1530350"/>
          <p14:tracePt t="6754" x="4405313" y="1541463"/>
          <p14:tracePt t="6767" x="4452938" y="1547813"/>
          <p14:tracePt t="6771" x="4489450" y="1560513"/>
          <p14:tracePt t="6783" x="4518025" y="1560513"/>
          <p14:tracePt t="6787" x="4541838" y="1565275"/>
          <p14:tracePt t="6800" x="4560888" y="1571625"/>
          <p14:tracePt t="6804" x="4578350" y="1577975"/>
          <p14:tracePt t="6817" x="4589463" y="1584325"/>
          <p14:tracePt t="6820" x="4602163" y="1584325"/>
          <p14:tracePt t="6834" x="4619625" y="1589088"/>
          <p14:tracePt t="6834" x="4637088" y="1601788"/>
          <p14:tracePt t="6842" x="4643438" y="1601788"/>
          <p14:tracePt t="6851" x="4660900" y="1601788"/>
          <p14:tracePt t="6858" x="4667250" y="1608138"/>
          <p14:tracePt t="6874" x="4673600" y="1608138"/>
          <p14:tracePt t="7074" x="4679950" y="1608138"/>
          <p14:tracePt t="7194" x="4684713" y="1608138"/>
          <p14:tracePt t="7218" x="4684713" y="1601788"/>
          <p14:tracePt t="7322" x="4691063" y="1601788"/>
          <p14:tracePt t="7330" x="4697413" y="1601788"/>
          <p14:tracePt t="7338" x="4714875" y="1601788"/>
          <p14:tracePt t="7346" x="4751388" y="1601788"/>
          <p14:tracePt t="7354" x="4786313" y="1601788"/>
          <p14:tracePt t="7362" x="4827588" y="1601788"/>
          <p14:tracePt t="7370" x="4881563" y="1601788"/>
          <p14:tracePt t="7378" x="4941888" y="1601788"/>
          <p14:tracePt t="7387" x="4994275" y="1601788"/>
          <p14:tracePt t="7394" x="5054600" y="1601788"/>
          <p14:tracePt t="7402" x="5102225" y="1601788"/>
          <p14:tracePt t="7410" x="5149850" y="1601788"/>
          <p14:tracePt t="7418" x="5184775" y="1601788"/>
          <p14:tracePt t="7426" x="5221288" y="1601788"/>
          <p14:tracePt t="7434" x="5232400" y="1601788"/>
          <p14:tracePt t="7442" x="5245100" y="1601788"/>
          <p14:tracePt t="7450" x="5262563" y="1601788"/>
          <p14:tracePt t="7458" x="5268913" y="1601788"/>
          <p14:tracePt t="7467" x="5280025" y="1601788"/>
          <p14:tracePt t="7594" x="5286375" y="1601788"/>
          <p14:tracePt t="7626" x="5292725" y="1601788"/>
          <p14:tracePt t="7634" x="5299075" y="1601788"/>
          <p14:tracePt t="7642" x="5299075" y="1608138"/>
          <p14:tracePt t="7650" x="5310188" y="1608138"/>
          <p14:tracePt t="7658" x="5327650" y="1608138"/>
          <p14:tracePt t="7667" x="5351463" y="1608138"/>
          <p14:tracePt t="7674" x="5381625" y="1608138"/>
          <p14:tracePt t="7683" x="5411788" y="1608138"/>
          <p14:tracePt t="7690" x="5441950" y="1608138"/>
          <p14:tracePt t="7698" x="5465763" y="1608138"/>
          <p14:tracePt t="7706" x="5489575" y="1608138"/>
          <p14:tracePt t="7714" x="5507038" y="1608138"/>
          <p14:tracePt t="7722" x="5530850" y="1608138"/>
          <p14:tracePt t="7730" x="5548313" y="1608138"/>
          <p14:tracePt t="7738" x="5565775" y="1608138"/>
          <p14:tracePt t="7746" x="5584825" y="1608138"/>
          <p14:tracePt t="7754" x="5589588" y="1608138"/>
          <p14:tracePt t="8098" x="5589588" y="1612900"/>
          <p14:tracePt t="8106" x="5589588" y="1619250"/>
          <p14:tracePt t="8122" x="5589588" y="1625600"/>
          <p14:tracePt t="8274" x="5589588" y="1631950"/>
          <p14:tracePt t="8314" x="5595938" y="1636713"/>
          <p14:tracePt t="8338" x="5602288" y="1636713"/>
          <p14:tracePt t="8362" x="5608638" y="1649413"/>
          <p14:tracePt t="8371" x="5613400" y="1649413"/>
          <p14:tracePt t="8387" x="5632450" y="1660525"/>
          <p14:tracePt t="8394" x="5643563" y="1660525"/>
          <p14:tracePt t="8402" x="5656263" y="1660525"/>
          <p14:tracePt t="8410" x="5684838" y="1673225"/>
          <p14:tracePt t="8426" x="5697538" y="1673225"/>
          <p14:tracePt t="8434" x="5721350" y="1684338"/>
          <p14:tracePt t="8442" x="5732463" y="1684338"/>
          <p14:tracePt t="8450" x="5745163" y="1690688"/>
          <p14:tracePt t="8458" x="5762625" y="1690688"/>
          <p14:tracePt t="8467" x="5775325" y="1690688"/>
          <p14:tracePt t="8474" x="5786438" y="1690688"/>
          <p14:tracePt t="8482" x="5799138" y="1690688"/>
          <p14:tracePt t="8490" x="5803900" y="1690688"/>
          <p14:tracePt t="8498" x="5816600" y="1690688"/>
          <p14:tracePt t="8506" x="5822950" y="1690688"/>
          <p14:tracePt t="8666" x="5799138" y="1690688"/>
          <p14:tracePt t="8674" x="5762625" y="1684338"/>
          <p14:tracePt t="8682" x="5727700" y="1679575"/>
          <p14:tracePt t="8690" x="5697538" y="1660525"/>
          <p14:tracePt t="8698" x="5673725" y="1660525"/>
          <p14:tracePt t="8706" x="5649913" y="1655763"/>
          <p14:tracePt t="8714" x="5632450" y="1649413"/>
          <p14:tracePt t="8722" x="5619750" y="1643063"/>
          <p14:tracePt t="8730" x="5608638" y="1643063"/>
          <p14:tracePt t="8746" x="5602288" y="1643063"/>
          <p14:tracePt t="8754" x="5595938" y="1643063"/>
          <p14:tracePt t="8762" x="5595938" y="1636713"/>
          <p14:tracePt t="9066" x="5595938" y="1643063"/>
          <p14:tracePt t="9082" x="5602288" y="1649413"/>
          <p14:tracePt t="9090" x="5632450" y="1655763"/>
          <p14:tracePt t="9098" x="5697538" y="1673225"/>
          <p14:tracePt t="9106" x="5768975" y="1697038"/>
          <p14:tracePt t="9114" x="5864225" y="1708150"/>
          <p14:tracePt t="9122" x="5959475" y="1714500"/>
          <p14:tracePt t="9130" x="6078538" y="1727200"/>
          <p14:tracePt t="9138" x="6197600" y="1727200"/>
          <p14:tracePt t="9146" x="6310313" y="1727200"/>
          <p14:tracePt t="9154" x="6429375" y="1727200"/>
          <p14:tracePt t="9162" x="6548438" y="1727200"/>
          <p14:tracePt t="9170" x="6667500" y="1727200"/>
          <p14:tracePt t="9178" x="6780213" y="1727200"/>
          <p14:tracePt t="9187" x="6881813" y="1727200"/>
          <p14:tracePt t="9194" x="6977063" y="1714500"/>
          <p14:tracePt t="9202" x="7061200" y="1708150"/>
          <p14:tracePt t="9210" x="7132638" y="1690688"/>
          <p14:tracePt t="9218" x="7180263" y="1666875"/>
          <p14:tracePt t="9226" x="7221538" y="1649413"/>
          <p14:tracePt t="9235" x="7245350" y="1643063"/>
          <p14:tracePt t="9242" x="7269163" y="1636713"/>
          <p14:tracePt t="9251" x="7280275" y="1631950"/>
          <p14:tracePt t="9258" x="7280275" y="1625600"/>
          <p14:tracePt t="9354" x="7286625" y="1619250"/>
          <p14:tracePt t="9362" x="7310438" y="1608138"/>
          <p14:tracePt t="9371" x="7346950" y="1601788"/>
          <p14:tracePt t="9378" x="7394575" y="1589088"/>
          <p14:tracePt t="9386" x="7435850" y="1584325"/>
          <p14:tracePt t="9394" x="7489825" y="1565275"/>
          <p14:tracePt t="9402" x="7542213" y="1554163"/>
          <p14:tracePt t="9410" x="7589838" y="1536700"/>
          <p14:tracePt t="9418" x="7637463" y="1530350"/>
          <p14:tracePt t="9426" x="7680325" y="1512888"/>
          <p14:tracePt t="9434" x="7727950" y="1500188"/>
          <p14:tracePt t="9442" x="7775575" y="1489075"/>
          <p14:tracePt t="9451" x="7816850" y="1489075"/>
          <p14:tracePt t="9458" x="7864475" y="1482725"/>
          <p14:tracePt t="9466" x="7894638" y="1470025"/>
          <p14:tracePt t="9474" x="7912100" y="1470025"/>
          <p14:tracePt t="9482" x="7918450" y="1470025"/>
          <p14:tracePt t="9490" x="7929563" y="1465263"/>
          <p14:tracePt t="9498" x="7935913" y="1465263"/>
          <p14:tracePt t="9906" x="7935913" y="1470025"/>
          <p14:tracePt t="9954" x="7935913" y="1476375"/>
          <p14:tracePt t="9986" x="7929563" y="1482725"/>
          <p14:tracePt t="10010" x="7929563" y="1493838"/>
          <p14:tracePt t="10019" x="7929563" y="1500188"/>
          <p14:tracePt t="10034" x="7929563" y="1512888"/>
          <p14:tracePt t="10042" x="7929563" y="1517650"/>
          <p14:tracePt t="10050" x="7929563" y="1524000"/>
          <p14:tracePt t="10066" x="7929563" y="1530350"/>
          <p14:tracePt t="10082" x="7929563" y="1536700"/>
          <p14:tracePt t="10090" x="7929563" y="1541463"/>
          <p14:tracePt t="10106" x="7929563" y="1547813"/>
          <p14:tracePt t="10114" x="7929563" y="1554163"/>
          <p14:tracePt t="10242" x="7929563" y="1560513"/>
          <p14:tracePt t="10266" x="7929563" y="1565275"/>
          <p14:tracePt t="10282" x="7929563" y="1571625"/>
          <p14:tracePt t="10290" x="7923213" y="1577975"/>
          <p14:tracePt t="10306" x="7923213" y="1584325"/>
          <p14:tracePt t="10314" x="7918450" y="1595438"/>
          <p14:tracePt t="10322" x="7912100" y="1595438"/>
          <p14:tracePt t="10330" x="7912100" y="1601788"/>
          <p14:tracePt t="10338" x="7912100" y="1608138"/>
          <p14:tracePt t="10362" x="7905750" y="1612900"/>
          <p14:tracePt t="10562" x="7905750" y="1619250"/>
          <p14:tracePt t="10650" x="7905750" y="1625600"/>
          <p14:tracePt t="10690" x="7905750" y="1631950"/>
          <p14:tracePt t="10738" x="7905750" y="1636713"/>
          <p14:tracePt t="10778" x="7905750" y="1643063"/>
          <p14:tracePt t="10787" x="7905750" y="1649413"/>
          <p14:tracePt t="10810" x="7899400" y="1655763"/>
          <p14:tracePt t="10834" x="7894638" y="1666875"/>
          <p14:tracePt t="10858" x="7894638" y="1673225"/>
          <p14:tracePt t="10914" x="7894638" y="1679575"/>
          <p14:tracePt t="10994" x="7894638" y="1684338"/>
          <p14:tracePt t="11018" x="7894638" y="1690688"/>
          <p14:tracePt t="11026" x="7894638" y="1697038"/>
          <p14:tracePt t="11050" x="7894638" y="1703388"/>
          <p14:tracePt t="11058" x="7888288" y="1703388"/>
          <p14:tracePt t="11090" x="7888288" y="1708150"/>
          <p14:tracePt t="11570" x="7875588" y="1703388"/>
          <p14:tracePt t="11578" x="7870825" y="1697038"/>
          <p14:tracePt t="11587" x="7858125" y="1697038"/>
          <p14:tracePt t="11594" x="7847013" y="1697038"/>
          <p14:tracePt t="11602" x="7834313" y="1697038"/>
          <p14:tracePt t="11610" x="7823200" y="1697038"/>
          <p14:tracePt t="11618" x="7810500" y="1697038"/>
          <p14:tracePt t="11627" x="7793038" y="1697038"/>
          <p14:tracePt t="11634" x="7780338" y="1703388"/>
          <p14:tracePt t="11642" x="7756525" y="1703388"/>
          <p14:tracePt t="11650" x="7739063" y="1708150"/>
          <p14:tracePt t="11658" x="7721600" y="1708150"/>
          <p14:tracePt t="11666" x="7697788" y="1720850"/>
          <p14:tracePt t="11674" x="7685088" y="1727200"/>
          <p14:tracePt t="11690" x="7667625" y="1738313"/>
          <p14:tracePt t="11706" x="7661275" y="1738313"/>
          <p14:tracePt t="11714" x="7643813" y="1755775"/>
          <p14:tracePt t="11722" x="7613650" y="1768475"/>
          <p14:tracePt t="11730" x="7572375" y="1785938"/>
          <p14:tracePt t="11738" x="7537450" y="1816100"/>
          <p14:tracePt t="11746" x="7477125" y="1863725"/>
          <p14:tracePt t="11754" x="7399338" y="1898650"/>
          <p14:tracePt t="11762" x="7316788" y="1941513"/>
          <p14:tracePt t="11770" x="7262813" y="1970088"/>
          <p14:tracePt t="11778" x="7204075" y="2000250"/>
          <p14:tracePt t="11787" x="7150100" y="2030413"/>
          <p14:tracePt t="11794" x="7102475" y="2054225"/>
          <p14:tracePt t="11802" x="7061200" y="2078038"/>
          <p14:tracePt t="11810" x="7013575" y="2112963"/>
          <p14:tracePt t="11818" x="6977063" y="2155825"/>
          <p14:tracePt t="11826" x="6923088" y="2197100"/>
          <p14:tracePt t="11834" x="6881813" y="2244725"/>
          <p14:tracePt t="11842" x="6823075" y="2309813"/>
          <p14:tracePt t="11850" x="6786563" y="2363788"/>
          <p14:tracePt t="11858" x="6738938" y="2422525"/>
          <p14:tracePt t="11866" x="6697663" y="2470150"/>
          <p14:tracePt t="11874" x="6667500" y="2513013"/>
          <p14:tracePt t="11882" x="6626225" y="2565400"/>
          <p14:tracePt t="11890" x="6602413" y="2613025"/>
          <p14:tracePt t="11898" x="6578600" y="2660650"/>
          <p14:tracePt t="11906" x="6554788" y="2708275"/>
          <p14:tracePt t="11914" x="6542088" y="2755900"/>
          <p14:tracePt t="11922" x="6524625" y="2792413"/>
          <p14:tracePt t="11930" x="6513513" y="2833688"/>
          <p14:tracePt t="11938" x="6500813" y="2863850"/>
          <p14:tracePt t="11946" x="6489700" y="2887663"/>
          <p14:tracePt t="11955" x="6483350" y="2905125"/>
          <p14:tracePt t="11962" x="6465888" y="2928938"/>
          <p14:tracePt t="11972" x="6446838" y="2952750"/>
          <p14:tracePt t="11978" x="6446838" y="2959100"/>
          <p14:tracePt t="11988" x="6435725" y="2970213"/>
          <p14:tracePt t="11994" x="6418263" y="2976563"/>
          <p14:tracePt t="12005" x="6405563" y="2976563"/>
          <p14:tracePt t="12010" x="6375400" y="2976563"/>
          <p14:tracePt t="12021" x="6334125" y="2976563"/>
          <p14:tracePt t="12026" x="6280150" y="2976563"/>
          <p14:tracePt t="12038" x="6221413" y="2959100"/>
          <p14:tracePt t="12042" x="6161088" y="2941638"/>
          <p14:tracePt t="12055" x="6089650" y="2922588"/>
          <p14:tracePt t="12058" x="6037263" y="2905125"/>
          <p14:tracePt t="12071" x="5970588" y="2894013"/>
          <p14:tracePt t="12075" x="5911850" y="2870200"/>
          <p14:tracePt t="12088" x="5840413" y="2840038"/>
          <p14:tracePt t="12091" x="5775325" y="2809875"/>
          <p14:tracePt t="12105" x="5697538" y="2779713"/>
          <p14:tracePt t="12108" x="5619750" y="2738438"/>
          <p14:tracePt t="12122" x="5541963" y="2690813"/>
          <p14:tracePt t="12122" x="5459413" y="2655888"/>
          <p14:tracePt t="12130" x="5387975" y="2625725"/>
          <p14:tracePt t="12138" x="5327650" y="2595563"/>
          <p14:tracePt t="12146" x="5280025" y="2578100"/>
          <p14:tracePt t="12155" x="5245100" y="2560638"/>
          <p14:tracePt t="12162" x="5214938" y="2554288"/>
          <p14:tracePt t="12172" x="5197475" y="2554288"/>
          <p14:tracePt t="12178" x="5184775" y="2554288"/>
          <p14:tracePt t="12194" x="5180013" y="2554288"/>
          <p14:tracePt t="12298" x="5173663" y="2554288"/>
          <p14:tracePt t="12322" x="5167313" y="2554288"/>
          <p14:tracePt t="12330" x="5156200" y="2560638"/>
          <p14:tracePt t="12338" x="5143500" y="2571750"/>
          <p14:tracePt t="12346" x="5137150" y="2584450"/>
          <p14:tracePt t="12354" x="5132388" y="2595563"/>
          <p14:tracePt t="12362" x="5119688" y="2613025"/>
          <p14:tracePt t="12371" x="5113338" y="2619375"/>
          <p14:tracePt t="12378" x="5113338" y="2625725"/>
          <p14:tracePt t="12458" x="5108575" y="2625725"/>
          <p14:tracePt t="12466" x="5095875" y="2625725"/>
          <p14:tracePt t="12474" x="5078413" y="2619375"/>
          <p14:tracePt t="12482" x="5072063" y="2613025"/>
          <p14:tracePt t="12490" x="5054600" y="2608263"/>
          <p14:tracePt t="12498" x="5037138" y="2589213"/>
          <p14:tracePt t="12506" x="5013325" y="2571750"/>
          <p14:tracePt t="12514" x="5000625" y="2565400"/>
          <p14:tracePt t="12522" x="4976813" y="2554288"/>
          <p14:tracePt t="12530" x="4959350" y="2536825"/>
          <p14:tracePt t="12538" x="4935538" y="2517775"/>
          <p14:tracePt t="12546" x="4922838" y="2500313"/>
          <p14:tracePt t="12554" x="4887913" y="2470150"/>
          <p14:tracePt t="12562" x="4870450" y="2446338"/>
          <p14:tracePt t="12571" x="4840288" y="2405063"/>
          <p14:tracePt t="12578" x="4816475" y="2363788"/>
          <p14:tracePt t="12587" x="4786313" y="2327275"/>
          <p14:tracePt t="12594" x="4768850" y="2292350"/>
          <p14:tracePt t="12602" x="4745038" y="2251075"/>
          <p14:tracePt t="12610" x="4727575" y="2214563"/>
          <p14:tracePt t="12618" x="4708525" y="2179638"/>
          <p14:tracePt t="12626" x="4703763" y="2136775"/>
          <p14:tracePt t="12634" x="4684713" y="2095500"/>
          <p14:tracePt t="12642" x="4679950" y="2054225"/>
          <p14:tracePt t="12650" x="4667250" y="2012950"/>
          <p14:tracePt t="12658" x="4660900" y="1976438"/>
          <p14:tracePt t="12666" x="4660900" y="1946275"/>
          <p14:tracePt t="12674" x="4660900" y="1917700"/>
          <p14:tracePt t="12682" x="4660900" y="1893888"/>
          <p14:tracePt t="12690" x="4660900" y="1870075"/>
          <p14:tracePt t="12698" x="4660900" y="1857375"/>
          <p14:tracePt t="12706" x="4660900" y="1839913"/>
          <p14:tracePt t="12714" x="4673600" y="1822450"/>
          <p14:tracePt t="12722" x="4673600" y="1809750"/>
          <p14:tracePt t="12730" x="4679950" y="1785938"/>
          <p14:tracePt t="12738" x="4684713" y="1779588"/>
          <p14:tracePt t="12746" x="4691063" y="1768475"/>
          <p14:tracePt t="12755" x="4697413" y="1755775"/>
          <p14:tracePt t="12771" x="4697413" y="1751013"/>
          <p14:tracePt t="12778" x="4708525" y="1738313"/>
          <p14:tracePt t="12786" x="4714875" y="1727200"/>
          <p14:tracePt t="12794" x="4732338" y="1703388"/>
          <p14:tracePt t="12802" x="4745038" y="1690688"/>
          <p14:tracePt t="12810" x="4756150" y="1679575"/>
          <p14:tracePt t="12818" x="4775200" y="1666875"/>
          <p14:tracePt t="12826" x="4799013" y="1649413"/>
          <p14:tracePt t="12834" x="4840288" y="1631950"/>
          <p14:tracePt t="12842" x="4887913" y="1612900"/>
          <p14:tracePt t="12850" x="4941888" y="1595438"/>
          <p14:tracePt t="12858" x="4989513" y="1577975"/>
          <p14:tracePt t="12866" x="5060950" y="1565275"/>
          <p14:tracePt t="12874" x="5132388" y="1541463"/>
          <p14:tracePt t="12882" x="5184775" y="1530350"/>
          <p14:tracePt t="12890" x="5262563" y="1524000"/>
          <p14:tracePt t="12898" x="5340350" y="1512888"/>
          <p14:tracePt t="12906" x="5418138" y="1512888"/>
          <p14:tracePt t="12914" x="5489575" y="1512888"/>
          <p14:tracePt t="12922" x="5565775" y="1512888"/>
          <p14:tracePt t="12930" x="5656263" y="1506538"/>
          <p14:tracePt t="12939" x="5732463" y="1506538"/>
          <p14:tracePt t="12946" x="5810250" y="1506538"/>
          <p14:tracePt t="12955" x="5888038" y="1506538"/>
          <p14:tracePt t="12962" x="5976938" y="1506538"/>
          <p14:tracePt t="12972" x="6042025" y="1506538"/>
          <p14:tracePt t="12978" x="6113463" y="1506538"/>
          <p14:tracePt t="12988" x="6173788" y="1506538"/>
          <p14:tracePt t="12994" x="6232525" y="1506538"/>
          <p14:tracePt t="13005" x="6280150" y="1506538"/>
          <p14:tracePt t="13010" x="6327775" y="1506538"/>
          <p14:tracePt t="13022" x="6375400" y="1512888"/>
          <p14:tracePt t="13026" x="6429375" y="1530350"/>
          <p14:tracePt t="13038" x="6477000" y="1554163"/>
          <p14:tracePt t="13042" x="6530975" y="1577975"/>
          <p14:tracePt t="13055" x="6584950" y="1601788"/>
          <p14:tracePt t="13058" x="6632575" y="1625600"/>
          <p14:tracePt t="13072" x="6673850" y="1655763"/>
          <p14:tracePt t="13075" x="6697663" y="1673225"/>
          <p14:tracePt t="13088" x="6715125" y="1697038"/>
          <p14:tracePt t="13091" x="6738938" y="1738313"/>
          <p14:tracePt t="13105" x="6756400" y="1762125"/>
          <p14:tracePt t="13108" x="6775450" y="1803400"/>
          <p14:tracePt t="13121" x="6786563" y="1839913"/>
          <p14:tracePt t="13125" x="6799263" y="1881188"/>
          <p14:tracePt t="13139" x="6834188" y="2000250"/>
          <p14:tracePt t="13146" x="6851650" y="2065338"/>
          <p14:tracePt t="13155" x="6870700" y="2125663"/>
          <p14:tracePt t="13162" x="6881813" y="2190750"/>
          <p14:tracePt t="13172" x="6899275" y="2244725"/>
          <p14:tracePt t="13178" x="6923088" y="2298700"/>
          <p14:tracePt t="13189" x="6935788" y="2346325"/>
          <p14:tracePt t="13194" x="6942138" y="2374900"/>
          <p14:tracePt t="13205" x="6953250" y="2398713"/>
          <p14:tracePt t="13210" x="6953250" y="2411413"/>
          <p14:tracePt t="13222" x="6953250" y="2422525"/>
          <p14:tracePt t="13226" x="6953250" y="2428875"/>
          <p14:tracePt t="13238" x="6953250" y="2441575"/>
          <p14:tracePt t="13242" x="6953250" y="2446338"/>
          <p14:tracePt t="13255" x="6942138" y="2459038"/>
          <p14:tracePt t="13259" x="6918325" y="2476500"/>
          <p14:tracePt t="13272" x="6899275" y="2489200"/>
          <p14:tracePt t="13275" x="6864350" y="2513013"/>
          <p14:tracePt t="13288" x="6823075" y="2536825"/>
          <p14:tracePt t="13292" x="6799263" y="2560638"/>
          <p14:tracePt t="13305" x="6769100" y="2589213"/>
          <p14:tracePt t="13308" x="6732588" y="2613025"/>
          <p14:tracePt t="13322" x="6680200" y="2655888"/>
          <p14:tracePt t="13323" x="6637338" y="2684463"/>
          <p14:tracePt t="13330" x="6584950" y="2720975"/>
          <p14:tracePt t="13339" x="6530975" y="2755900"/>
          <p14:tracePt t="13346" x="6465888" y="2792413"/>
          <p14:tracePt t="13355" x="6405563" y="2827338"/>
          <p14:tracePt t="13362" x="6370638" y="2857500"/>
          <p14:tracePt t="13372" x="6316663" y="2881313"/>
          <p14:tracePt t="13378" x="6251575" y="2894013"/>
          <p14:tracePt t="13388" x="6191250" y="2905125"/>
          <p14:tracePt t="13394" x="6132513" y="2922588"/>
          <p14:tracePt t="13405" x="6065838" y="2928938"/>
          <p14:tracePt t="13410" x="5989638" y="2941638"/>
          <p14:tracePt t="13422" x="5918200" y="2952750"/>
          <p14:tracePt t="13426" x="5840413" y="2970213"/>
          <p14:tracePt t="13439" x="5762625" y="2994025"/>
          <p14:tracePt t="13442" x="5684838" y="3013075"/>
          <p14:tracePt t="13455" x="5613400" y="3024188"/>
          <p14:tracePt t="13459" x="5537200" y="3048000"/>
          <p14:tracePt t="13472" x="5465763" y="3071813"/>
          <p14:tracePt t="13476" x="5387975" y="3089275"/>
          <p14:tracePt t="13489" x="5310188" y="3108325"/>
          <p14:tracePt t="13492" x="5251450" y="3132138"/>
          <p14:tracePt t="13506" x="5184775" y="3149600"/>
          <p14:tracePt t="13506" x="5137150" y="3155950"/>
          <p14:tracePt t="13514" x="5095875" y="3155950"/>
          <p14:tracePt t="13522" x="5065713" y="3155950"/>
          <p14:tracePt t="13530" x="5024438" y="3155950"/>
          <p14:tracePt t="13539" x="4994275" y="3155950"/>
          <p14:tracePt t="13546" x="4959350" y="3143250"/>
          <p14:tracePt t="13555" x="4935538" y="3143250"/>
          <p14:tracePt t="13562" x="4905375" y="3125788"/>
          <p14:tracePt t="13572" x="4875213" y="3119438"/>
          <p14:tracePt t="13578" x="4851400" y="3101975"/>
          <p14:tracePt t="13588" x="4827588" y="3078163"/>
          <p14:tracePt t="13594" x="4803775" y="3048000"/>
          <p14:tracePt t="13605" x="4775200" y="3017838"/>
          <p14:tracePt t="13610" x="4745038" y="2965450"/>
          <p14:tracePt t="13622" x="4721225" y="2922588"/>
          <p14:tracePt t="13626" x="4703763" y="2881313"/>
          <p14:tracePt t="13638" x="4691063" y="2833688"/>
          <p14:tracePt t="13642" x="4667250" y="2786063"/>
          <p14:tracePt t="13655" x="4649788" y="2751138"/>
          <p14:tracePt t="13658" x="4619625" y="2697163"/>
          <p14:tracePt t="13672" x="4589463" y="2649538"/>
          <p14:tracePt t="13675" x="4560888" y="2608263"/>
          <p14:tracePt t="13688" x="4548188" y="2578100"/>
          <p14:tracePt t="13692" x="4530725" y="2554288"/>
          <p14:tracePt t="13705" x="4518025" y="2530475"/>
          <p14:tracePt t="13708" x="4506913" y="2506663"/>
          <p14:tracePt t="13722" x="4500563" y="2489200"/>
          <p14:tracePt t="13723" x="4494213" y="2459038"/>
          <p14:tracePt t="13730" x="4494213" y="2446338"/>
          <p14:tracePt t="13738" x="4494213" y="2422525"/>
          <p14:tracePt t="13746" x="4489450" y="2398713"/>
          <p14:tracePt t="13755" x="4489450" y="2374900"/>
          <p14:tracePt t="13762" x="4489450" y="2346325"/>
          <p14:tracePt t="13772" x="4489450" y="2322513"/>
          <p14:tracePt t="13778" x="4489450" y="2303463"/>
          <p14:tracePt t="13789" x="4489450" y="2274888"/>
          <p14:tracePt t="13794" x="4489450" y="2232025"/>
          <p14:tracePt t="13805" x="4489450" y="2197100"/>
          <p14:tracePt t="13810" x="4489450" y="2166938"/>
          <p14:tracePt t="13822" x="4489450" y="2132013"/>
          <p14:tracePt t="13826" x="4494213" y="2101850"/>
          <p14:tracePt t="13838" x="4506913" y="2071688"/>
          <p14:tracePt t="13842" x="4530725" y="2030413"/>
          <p14:tracePt t="13855" x="4554538" y="1989138"/>
          <p14:tracePt t="13858" x="4578350" y="1946275"/>
          <p14:tracePt t="13872" x="4608513" y="1898650"/>
          <p14:tracePt t="13876" x="4637088" y="1863725"/>
          <p14:tracePt t="13888" x="4667250" y="1833563"/>
          <p14:tracePt t="13892" x="4697413" y="1809750"/>
          <p14:tracePt t="13905" x="4727575" y="1798638"/>
          <p14:tracePt t="13908" x="4756150" y="1779588"/>
          <p14:tracePt t="13922" x="4792663" y="1768475"/>
          <p14:tracePt t="13923" x="4822825" y="1755775"/>
          <p14:tracePt t="13930" x="4870450" y="1751013"/>
          <p14:tracePt t="13939" x="4918075" y="1738313"/>
          <p14:tracePt t="13946" x="4959350" y="1731963"/>
          <p14:tracePt t="13955" x="5013325" y="1731963"/>
          <p14:tracePt t="13962" x="5078413" y="1731963"/>
          <p14:tracePt t="13972" x="5137150" y="1731963"/>
          <p14:tracePt t="13978" x="5214938" y="1731963"/>
          <p14:tracePt t="13988" x="5280025" y="1731963"/>
          <p14:tracePt t="13994" x="5357813" y="1731963"/>
          <p14:tracePt t="14005" x="5435600" y="1731963"/>
          <p14:tracePt t="14010" x="5513388" y="1731963"/>
          <p14:tracePt t="14022" x="5589588" y="1731963"/>
          <p14:tracePt t="14026" x="5667375" y="1731963"/>
          <p14:tracePt t="14039" x="5727700" y="1731963"/>
          <p14:tracePt t="14042" x="5799138" y="1731963"/>
          <p14:tracePt t="14055" x="5875338" y="1751013"/>
          <p14:tracePt t="14058" x="5953125" y="1768475"/>
          <p14:tracePt t="14072" x="6037263" y="1798638"/>
          <p14:tracePt t="14075" x="6119813" y="1822450"/>
          <p14:tracePt t="14088" x="6184900" y="1839913"/>
          <p14:tracePt t="14091" x="6245225" y="1857375"/>
          <p14:tracePt t="14105" x="6292850" y="1881188"/>
          <p14:tracePt t="14108" x="6327775" y="1898650"/>
          <p14:tracePt t="14122" x="6357938" y="1917700"/>
          <p14:tracePt t="14123" x="6375400" y="1935163"/>
          <p14:tracePt t="14130" x="6394450" y="1952625"/>
          <p14:tracePt t="14139" x="6405563" y="1970088"/>
          <p14:tracePt t="14146" x="6411913" y="1989138"/>
          <p14:tracePt t="14155" x="6418263" y="2012950"/>
          <p14:tracePt t="14162" x="6423025" y="2036763"/>
          <p14:tracePt t="14172" x="6442075" y="2078038"/>
          <p14:tracePt t="14178" x="6446838" y="2119313"/>
          <p14:tracePt t="14188" x="6465888" y="2166938"/>
          <p14:tracePt t="14194" x="6470650" y="2214563"/>
          <p14:tracePt t="14205" x="6477000" y="2262188"/>
          <p14:tracePt t="14210" x="6477000" y="2303463"/>
          <p14:tracePt t="14222" x="6477000" y="2346325"/>
          <p14:tracePt t="14226" x="6477000" y="2387600"/>
          <p14:tracePt t="14238" x="6477000" y="2422525"/>
          <p14:tracePt t="14242" x="6477000" y="2465388"/>
          <p14:tracePt t="14255" x="6477000" y="2493963"/>
          <p14:tracePt t="14258" x="6470650" y="2536825"/>
          <p14:tracePt t="14272" x="6459538" y="2560638"/>
          <p14:tracePt t="14275" x="6453188" y="2589213"/>
          <p14:tracePt t="14288" x="6446838" y="2601913"/>
          <p14:tracePt t="14292" x="6442075" y="2613025"/>
          <p14:tracePt t="14305" x="6429375" y="2625725"/>
          <p14:tracePt t="14322" x="6418263" y="2632075"/>
          <p14:tracePt t="14330" x="6411913" y="2632075"/>
          <p14:tracePt t="14339" x="6394450" y="2632075"/>
          <p14:tracePt t="14346" x="6381750" y="2632075"/>
          <p14:tracePt t="14355" x="6364288" y="2632075"/>
          <p14:tracePt t="14362" x="6351588" y="2632075"/>
          <p14:tracePt t="14372" x="6340475" y="2636838"/>
          <p14:tracePt t="14378" x="6334125" y="2636838"/>
          <p14:tracePt t="14388" x="6327775" y="2636838"/>
          <p14:tracePt t="14394" x="6310313" y="2636838"/>
          <p14:tracePt t="14405" x="6286500" y="2643188"/>
          <p14:tracePt t="14410" x="6269038" y="2643188"/>
          <p14:tracePt t="14422" x="6245225" y="2649538"/>
          <p14:tracePt t="14426" x="6221413" y="2655888"/>
          <p14:tracePt t="14439" x="6184900" y="2660650"/>
          <p14:tracePt t="14442" x="6161088" y="2673350"/>
          <p14:tracePt t="14455" x="6143625" y="2673350"/>
          <p14:tracePt t="14458" x="6119813" y="2679700"/>
          <p14:tracePt t="14472" x="6113463" y="2679700"/>
          <p14:tracePt t="14475" x="6102350" y="2679700"/>
          <p14:tracePt t="14488" x="6096000" y="2679700"/>
          <p14:tracePt t="14491" x="6089650" y="2679700"/>
          <p14:tracePt t="14522" x="6084888" y="2679700"/>
          <p14:tracePt t="14522" x="6084888" y="2673350"/>
          <p14:tracePt t="14530" x="6078538" y="2673350"/>
          <p14:tracePt t="14555" x="6072188" y="2673350"/>
          <p14:tracePt t="14602" x="6065838" y="2673350"/>
          <p14:tracePt t="14626" x="6061075" y="2667000"/>
          <p14:tracePt t="14642" x="6042025" y="2667000"/>
          <p14:tracePt t="14650" x="6030913" y="2667000"/>
          <p14:tracePt t="14658" x="6007100" y="2667000"/>
          <p14:tracePt t="14666" x="5983288" y="2667000"/>
          <p14:tracePt t="14674" x="5953125" y="2667000"/>
          <p14:tracePt t="14682" x="5935663" y="2667000"/>
          <p14:tracePt t="14690" x="5918200" y="2667000"/>
          <p14:tracePt t="14698" x="5905500" y="2673350"/>
          <p14:tracePt t="14706" x="5881688" y="2679700"/>
          <p14:tracePt t="14714" x="5864225" y="2679700"/>
          <p14:tracePt t="14722" x="5851525" y="2684463"/>
          <p14:tracePt t="14730" x="5846763" y="2684463"/>
          <p14:tracePt t="14738" x="5834063" y="2684463"/>
          <p14:tracePt t="14746" x="5827713" y="2690813"/>
          <p14:tracePt t="14762" x="5816600" y="2690813"/>
          <p14:tracePt t="14778" x="5799138" y="2690813"/>
          <p14:tracePt t="14787" x="5786438" y="2690813"/>
          <p14:tracePt t="14794" x="5768975" y="2690813"/>
          <p14:tracePt t="14810" x="5762625" y="2690813"/>
          <p14:tracePt t="14818" x="5756275" y="2690813"/>
          <p14:tracePt t="14834" x="5751513" y="2690813"/>
          <p14:tracePt t="14882" x="5745163" y="2690813"/>
          <p14:tracePt t="14898" x="5738813" y="2690813"/>
          <p14:tracePt t="14914" x="5721350" y="2679700"/>
          <p14:tracePt t="14922" x="5703888" y="2679700"/>
          <p14:tracePt t="14930" x="5667375" y="2667000"/>
          <p14:tracePt t="14938" x="5637213" y="2660650"/>
          <p14:tracePt t="14946" x="5602288" y="2649538"/>
          <p14:tracePt t="14954" x="5572125" y="2649538"/>
          <p14:tracePt t="14962" x="5541963" y="2636838"/>
          <p14:tracePt t="14970" x="5513388" y="2632075"/>
          <p14:tracePt t="14978" x="5476875" y="2632075"/>
          <p14:tracePt t="14987" x="5446713" y="2632075"/>
          <p14:tracePt t="14994" x="5411788" y="2632075"/>
          <p14:tracePt t="15002" x="5394325" y="2632075"/>
          <p14:tracePt t="15010" x="5370513" y="2632075"/>
          <p14:tracePt t="15018" x="5357813" y="2632075"/>
          <p14:tracePt t="15026" x="5346700" y="2632075"/>
          <p14:tracePt t="15034" x="5340350" y="2632075"/>
          <p14:tracePt t="15050" x="5334000" y="2632075"/>
          <p14:tracePt t="15122" x="5316538" y="2625725"/>
          <p14:tracePt t="15130" x="5310188" y="2625725"/>
          <p14:tracePt t="15138" x="5286375" y="2608263"/>
          <p14:tracePt t="15146" x="5268913" y="2601913"/>
          <p14:tracePt t="15154" x="5245100" y="2584450"/>
          <p14:tracePt t="15162" x="5214938" y="2560638"/>
          <p14:tracePt t="15171" x="5180013" y="2536825"/>
          <p14:tracePt t="15178" x="5149850" y="2513013"/>
          <p14:tracePt t="15186" x="5113338" y="2482850"/>
          <p14:tracePt t="15194" x="5089525" y="2465388"/>
          <p14:tracePt t="15202" x="5060950" y="2422525"/>
          <p14:tracePt t="15210" x="5030788" y="2387600"/>
          <p14:tracePt t="15218" x="5000625" y="2351088"/>
          <p14:tracePt t="15226" x="4970463" y="2298700"/>
          <p14:tracePt t="15234" x="4935538" y="2255838"/>
          <p14:tracePt t="15242" x="4905375" y="2214563"/>
          <p14:tracePt t="15250" x="4881563" y="2173288"/>
          <p14:tracePt t="15258" x="4864100" y="2143125"/>
          <p14:tracePt t="15266" x="4846638" y="2125663"/>
          <p14:tracePt t="15274" x="4827588" y="2089150"/>
          <p14:tracePt t="15282" x="4822825" y="2065338"/>
          <p14:tracePt t="15290" x="4816475" y="2047875"/>
          <p14:tracePt t="15298" x="4810125" y="2030413"/>
          <p14:tracePt t="15307" x="4810125" y="2017713"/>
          <p14:tracePt t="15314" x="4810125" y="2006600"/>
          <p14:tracePt t="15323" x="4810125" y="2000250"/>
          <p14:tracePt t="15330" x="4816475" y="1982788"/>
          <p14:tracePt t="15340" x="4822825" y="1970088"/>
          <p14:tracePt t="15346" x="4846638" y="1958975"/>
          <p14:tracePt t="15356" x="4875213" y="1941513"/>
          <p14:tracePt t="15362" x="4911725" y="1922463"/>
          <p14:tracePt t="15373" x="4946650" y="1905000"/>
          <p14:tracePt t="15378" x="4976813" y="1893888"/>
          <p14:tracePt t="15390" x="5018088" y="1881188"/>
          <p14:tracePt t="15394" x="5072063" y="1857375"/>
          <p14:tracePt t="15407" x="5126038" y="1846263"/>
          <p14:tracePt t="15410" x="5180013" y="1833563"/>
          <p14:tracePt t="15423" x="5238750" y="1833563"/>
          <p14:tracePt t="15427" x="5303838" y="1827213"/>
          <p14:tracePt t="15440" x="5370513" y="1827213"/>
          <p14:tracePt t="15443" x="5435600" y="1827213"/>
          <p14:tracePt t="15457" x="5500688" y="1827213"/>
          <p14:tracePt t="15459" x="5572125" y="1827213"/>
          <p14:tracePt t="15473" x="5632450" y="1827213"/>
          <p14:tracePt t="15476" x="5697538" y="1827213"/>
          <p14:tracePt t="15490" x="5827713" y="1827213"/>
          <p14:tracePt t="15498" x="5911850" y="1839913"/>
          <p14:tracePt t="15507" x="5976938" y="1839913"/>
          <p14:tracePt t="15514" x="6048375" y="1851025"/>
          <p14:tracePt t="15523" x="6126163" y="1870075"/>
          <p14:tracePt t="15530" x="6184900" y="1893888"/>
          <p14:tracePt t="15540" x="6238875" y="1898650"/>
          <p14:tracePt t="15546" x="6303963" y="1922463"/>
          <p14:tracePt t="15557" x="6334125" y="1935163"/>
          <p14:tracePt t="15562" x="6370638" y="1941513"/>
          <p14:tracePt t="15573" x="6405563" y="1958975"/>
          <p14:tracePt t="15578" x="6442075" y="1982788"/>
          <p14:tracePt t="15590" x="6470650" y="2000250"/>
          <p14:tracePt t="15594" x="6500813" y="2030413"/>
          <p14:tracePt t="15607" x="6524625" y="2047875"/>
          <p14:tracePt t="15610" x="6548438" y="2071688"/>
          <p14:tracePt t="15623" x="6561138" y="2089150"/>
          <p14:tracePt t="15627" x="6565900" y="2101850"/>
          <p14:tracePt t="15640" x="6578600" y="2119313"/>
          <p14:tracePt t="15644" x="6578600" y="2132013"/>
          <p14:tracePt t="15657" x="6584950" y="2149475"/>
          <p14:tracePt t="15660" x="6584950" y="2160588"/>
          <p14:tracePt t="15674" x="6584950" y="2179638"/>
          <p14:tracePt t="15676" x="6584950" y="2203450"/>
          <p14:tracePt t="15691" x="6584950" y="2268538"/>
          <p14:tracePt t="15698" x="6584950" y="2298700"/>
          <p14:tracePt t="15707" x="6584950" y="2339975"/>
          <p14:tracePt t="15714" x="6584950" y="2370138"/>
          <p14:tracePt t="15723" x="6584950" y="2398713"/>
          <p14:tracePt t="15730" x="6584950" y="2417763"/>
          <p14:tracePt t="15740" x="6578600" y="2428875"/>
          <p14:tracePt t="15746" x="6572250" y="2435225"/>
          <p14:tracePt t="15757" x="6554788" y="2452688"/>
          <p14:tracePt t="15762" x="6542088" y="2465388"/>
          <p14:tracePt t="15773" x="6530975" y="2482850"/>
          <p14:tracePt t="15778" x="6507163" y="2500313"/>
          <p14:tracePt t="15790" x="6489700" y="2524125"/>
          <p14:tracePt t="15794" x="6465888" y="2541588"/>
          <p14:tracePt t="15807" x="6446838" y="2565400"/>
          <p14:tracePt t="15810" x="6423025" y="2584450"/>
          <p14:tracePt t="15823" x="6399213" y="2595563"/>
          <p14:tracePt t="15827" x="6351588" y="2619375"/>
          <p14:tracePt t="15840" x="6303963" y="2636838"/>
          <p14:tracePt t="15844" x="6245225" y="2643188"/>
          <p14:tracePt t="15857" x="6184900" y="2655888"/>
          <p14:tracePt t="15860" x="6108700" y="2660650"/>
          <p14:tracePt t="15874" x="6042025" y="2660650"/>
          <p14:tracePt t="15874" x="5976938" y="2660650"/>
          <p14:tracePt t="15882" x="5899150" y="2660650"/>
          <p14:tracePt t="15890" x="5840413" y="2660650"/>
          <p14:tracePt t="15898" x="5775325" y="2660650"/>
          <p14:tracePt t="15907" x="5721350" y="2660650"/>
          <p14:tracePt t="15914" x="5667375" y="2660650"/>
          <p14:tracePt t="15924" x="5626100" y="2660650"/>
          <p14:tracePt t="15930" x="5578475" y="2660650"/>
          <p14:tracePt t="15940" x="5537200" y="2660650"/>
          <p14:tracePt t="15946" x="5500688" y="2655888"/>
          <p14:tracePt t="15957" x="5476875" y="2655888"/>
          <p14:tracePt t="15962" x="5453063" y="2649538"/>
          <p14:tracePt t="15974" x="5435600" y="2643188"/>
          <p14:tracePt t="15978" x="5411788" y="2636838"/>
          <p14:tracePt t="15994" x="5394325" y="2632075"/>
          <p14:tracePt t="16002" x="5387975" y="2632075"/>
          <p14:tracePt t="16010" x="5375275" y="2632075"/>
          <p14:tracePt t="16018" x="5370513" y="2632075"/>
          <p14:tracePt t="16026" x="5351463" y="2632075"/>
          <p14:tracePt t="16034" x="5340350" y="2632075"/>
          <p14:tracePt t="16042" x="5322888" y="2632075"/>
          <p14:tracePt t="16050" x="5303838" y="2632075"/>
          <p14:tracePt t="16058" x="5286375" y="2632075"/>
          <p14:tracePt t="16066" x="5268913" y="2632075"/>
          <p14:tracePt t="16074" x="5251450" y="2632075"/>
          <p14:tracePt t="16082" x="5238750" y="2632075"/>
          <p14:tracePt t="16091" x="5221288" y="2636838"/>
          <p14:tracePt t="16106" x="5208588" y="2643188"/>
          <p14:tracePt t="16114" x="5191125" y="2643188"/>
          <p14:tracePt t="16122" x="5180013" y="2649538"/>
          <p14:tracePt t="16130" x="5160963" y="2649538"/>
          <p14:tracePt t="16138" x="5156200" y="2649538"/>
          <p14:tracePt t="16146" x="5143500" y="2649538"/>
          <p14:tracePt t="16154" x="5132388" y="2655888"/>
          <p14:tracePt t="16171" x="5126038" y="2655888"/>
          <p14:tracePt t="16194" x="5119688" y="2655888"/>
          <p14:tracePt t="16210" x="5119688" y="2649538"/>
          <p14:tracePt t="16218" x="5113338" y="2649538"/>
          <p14:tracePt t="16226" x="5102225" y="2636838"/>
          <p14:tracePt t="16234" x="5095875" y="2625725"/>
          <p14:tracePt t="16242" x="5089525" y="2625725"/>
          <p14:tracePt t="16250" x="5078413" y="2613025"/>
          <p14:tracePt t="16258" x="5065713" y="2601913"/>
          <p14:tracePt t="16266" x="5060950" y="2601913"/>
          <p14:tracePt t="16274" x="5048250" y="2589213"/>
          <p14:tracePt t="16282" x="5048250" y="2584450"/>
          <p14:tracePt t="16290" x="5037138" y="2578100"/>
          <p14:tracePt t="16306" x="5037138" y="2571750"/>
          <p14:tracePt t="16314" x="5030788" y="2565400"/>
          <p14:tracePt t="16330" x="5030788" y="2560638"/>
          <p14:tracePt t="16346" x="5030788" y="2554288"/>
          <p14:tracePt t="16354" x="5030788" y="2536825"/>
          <p14:tracePt t="16362" x="5018088" y="2506663"/>
          <p14:tracePt t="16371" x="5013325" y="2465388"/>
          <p14:tracePt t="16378" x="5006975" y="2422525"/>
          <p14:tracePt t="16387" x="5000625" y="2381250"/>
          <p14:tracePt t="16394" x="4989513" y="2346325"/>
          <p14:tracePt t="16402" x="4983163" y="2303463"/>
          <p14:tracePt t="16410" x="4976813" y="2268538"/>
          <p14:tracePt t="16418" x="4965700" y="2238375"/>
          <p14:tracePt t="16426" x="4965700" y="2203450"/>
          <p14:tracePt t="16434" x="4965700" y="2173288"/>
          <p14:tracePt t="16442" x="4959350" y="2149475"/>
          <p14:tracePt t="16450" x="4959350" y="2132013"/>
          <p14:tracePt t="16458" x="4953000" y="2119313"/>
          <p14:tracePt t="16466" x="4953000" y="2108200"/>
          <p14:tracePt t="16474" x="4953000" y="2095500"/>
          <p14:tracePt t="16482" x="4953000" y="2084388"/>
          <p14:tracePt t="16490" x="4965700" y="2071688"/>
          <p14:tracePt t="16498" x="4989513" y="2060575"/>
          <p14:tracePt t="16507" x="5000625" y="2054225"/>
          <p14:tracePt t="16514" x="5030788" y="2036763"/>
          <p14:tracePt t="16524" x="5072063" y="2017713"/>
          <p14:tracePt t="16530" x="5108575" y="2006600"/>
          <p14:tracePt t="16540" x="5143500" y="1989138"/>
          <p14:tracePt t="16546" x="5191125" y="1965325"/>
          <p14:tracePt t="16557" x="5232400" y="1941513"/>
          <p14:tracePt t="16562" x="5275263" y="1922463"/>
          <p14:tracePt t="16574" x="5316538" y="1905000"/>
          <p14:tracePt t="16578" x="5351463" y="1893888"/>
          <p14:tracePt t="16590" x="5399088" y="1874838"/>
          <p14:tracePt t="16594" x="5446713" y="1857375"/>
          <p14:tracePt t="16607" x="5494338" y="1846263"/>
          <p14:tracePt t="16611" x="5548313" y="1827213"/>
          <p14:tracePt t="16624" x="5602288" y="1809750"/>
          <p14:tracePt t="16628" x="5661025" y="1803400"/>
          <p14:tracePt t="16640" x="5727700" y="1803400"/>
          <p14:tracePt t="16643" x="5786438" y="1803400"/>
          <p14:tracePt t="16657" x="5857875" y="1803400"/>
          <p14:tracePt t="16661" x="5922963" y="1803400"/>
          <p14:tracePt t="16674" x="5976938" y="1803400"/>
          <p14:tracePt t="16675" x="6030913" y="1809750"/>
          <p14:tracePt t="16682" x="6084888" y="1822450"/>
          <p14:tracePt t="16691" x="6113463" y="1833563"/>
          <p14:tracePt t="16698" x="6143625" y="1839913"/>
          <p14:tracePt t="16707" x="6173788" y="1857375"/>
          <p14:tracePt t="16714" x="6197600" y="1874838"/>
          <p14:tracePt t="16724" x="6215063" y="1898650"/>
          <p14:tracePt t="16730" x="6238875" y="1922463"/>
          <p14:tracePt t="16741" x="6269038" y="1952625"/>
          <p14:tracePt t="16746" x="6299200" y="1989138"/>
          <p14:tracePt t="16757" x="6334125" y="2041525"/>
          <p14:tracePt t="16762" x="6364288" y="2071688"/>
          <p14:tracePt t="16774" x="6399213" y="2112963"/>
          <p14:tracePt t="16778" x="6435725" y="2166938"/>
          <p14:tracePt t="16791" x="6459538" y="2203450"/>
          <p14:tracePt t="16794" x="6483350" y="2244725"/>
          <p14:tracePt t="16807" x="6507163" y="2279650"/>
          <p14:tracePt t="16811" x="6524625" y="2327275"/>
          <p14:tracePt t="16824" x="6537325" y="2363788"/>
          <p14:tracePt t="16827" x="6548438" y="2405063"/>
          <p14:tracePt t="16840" x="6554788" y="2441575"/>
          <p14:tracePt t="16843" x="6561138" y="2476500"/>
          <p14:tracePt t="16857" x="6578600" y="2524125"/>
          <p14:tracePt t="16860" x="6589713" y="2571750"/>
          <p14:tracePt t="16874" x="6596063" y="2601913"/>
          <p14:tracePt t="16875" x="6602413" y="2643188"/>
          <p14:tracePt t="16882" x="6602413" y="2673350"/>
          <p14:tracePt t="16891" x="6602413" y="2690813"/>
          <p14:tracePt t="16898" x="6602413" y="2697163"/>
          <p14:tracePt t="16922" x="6602413" y="2703513"/>
          <p14:tracePt t="16930" x="6596063" y="2708275"/>
          <p14:tracePt t="16938" x="6584950" y="2708275"/>
          <p14:tracePt t="16946" x="6565900" y="2714625"/>
          <p14:tracePt t="16954" x="6542088" y="2714625"/>
          <p14:tracePt t="16962" x="6518275" y="2714625"/>
          <p14:tracePt t="16971" x="6489700" y="2714625"/>
          <p14:tracePt t="16978" x="6453188" y="2714625"/>
          <p14:tracePt t="16986" x="6429375" y="2714625"/>
          <p14:tracePt t="16994" x="6399213" y="2714625"/>
          <p14:tracePt t="17002" x="6364288" y="2714625"/>
          <p14:tracePt t="17010" x="6334125" y="2720975"/>
          <p14:tracePt t="17018" x="6303963" y="2720975"/>
          <p14:tracePt t="17026" x="6286500" y="2720975"/>
          <p14:tracePt t="17034" x="6262688" y="2732088"/>
          <p14:tracePt t="17042" x="6256338" y="2732088"/>
          <p14:tracePt t="17050" x="6238875" y="2732088"/>
          <p14:tracePt t="17058" x="6232525" y="2732088"/>
          <p14:tracePt t="17066" x="6221413" y="2738438"/>
          <p14:tracePt t="17074" x="6208713" y="2738438"/>
          <p14:tracePt t="17082" x="6197600" y="2738438"/>
          <p14:tracePt t="17091" x="6191250" y="2738438"/>
          <p14:tracePt t="17098" x="6180138" y="2744788"/>
          <p14:tracePt t="17107" x="6173788" y="2744788"/>
          <p14:tracePt t="17114" x="6167438" y="2744788"/>
          <p14:tracePt t="17124" x="6167438" y="2751138"/>
          <p14:tracePt t="17130" x="6156325" y="2751138"/>
          <p14:tracePt t="17141" x="6149975" y="2751138"/>
          <p14:tracePt t="17146" x="6143625" y="2755900"/>
          <p14:tracePt t="17157" x="6126163" y="2755900"/>
          <p14:tracePt t="17171" x="6113463" y="2755900"/>
          <p14:tracePt t="17178" x="6108700" y="2762250"/>
          <p14:tracePt t="17186" x="6102350" y="2762250"/>
          <p14:tracePt t="17194" x="6096000" y="2762250"/>
          <p14:tracePt t="17226" x="6089650" y="2762250"/>
          <p14:tracePt t="17306" x="6084888" y="2762250"/>
          <p14:tracePt t="17314" x="6084888" y="2755900"/>
          <p14:tracePt t="17322" x="6078538" y="2755900"/>
          <p14:tracePt t="17330" x="6072188" y="2755900"/>
          <p14:tracePt t="17738" x="6078538" y="2751138"/>
          <p14:tracePt t="17762" x="6078538" y="2744788"/>
          <p14:tracePt t="17778" x="6084888" y="2738438"/>
          <p14:tracePt t="17818" x="6089650" y="2732088"/>
          <p14:tracePt t="17891" x="6096000" y="2732088"/>
          <p14:tracePt t="17907" x="6096000" y="2727325"/>
          <p14:tracePt t="17922" x="6102350" y="2727325"/>
          <p14:tracePt t="18066" x="6102350" y="2720975"/>
          <p14:tracePt t="18074" x="6108700" y="2720975"/>
          <p14:tracePt t="18378" x="6108700" y="2714625"/>
          <p14:tracePt t="18410" x="6113463" y="2708275"/>
          <p14:tracePt t="26772" x="6126163" y="2632075"/>
          <p14:tracePt t="26778" x="6126163" y="2536825"/>
          <p14:tracePt t="26788" x="6126163" y="2452688"/>
          <p14:tracePt t="26794" x="6108700" y="2387600"/>
          <p14:tracePt t="26804" x="6072188" y="2327275"/>
          <p14:tracePt t="26810" x="6048375" y="2298700"/>
          <p14:tracePt t="26821" x="6024563" y="2274888"/>
          <p14:tracePt t="26826" x="6013450" y="2268538"/>
          <p14:tracePt t="26838" x="6000750" y="2268538"/>
          <p14:tracePt t="26842" x="5983288" y="2268538"/>
          <p14:tracePt t="26854" x="5959475" y="2268538"/>
          <p14:tracePt t="26858" x="5942013" y="2268538"/>
          <p14:tracePt t="26871" x="5918200" y="2279650"/>
          <p14:tracePt t="26874" x="5888038" y="2298700"/>
          <p14:tracePt t="26888" x="5875338" y="2327275"/>
          <p14:tracePt t="26891" x="5857875" y="2351088"/>
          <p14:tracePt t="26904" x="5851525" y="2387600"/>
          <p14:tracePt t="26908" x="5840413" y="2417763"/>
          <p14:tracePt t="26921" x="5834063" y="2441575"/>
          <p14:tracePt t="26924" x="5834063" y="2465388"/>
          <p14:tracePt t="26938" x="5822950" y="2482850"/>
          <p14:tracePt t="26939" x="5816600" y="2500313"/>
          <p14:tracePt t="26946" x="5803900" y="2517775"/>
          <p14:tracePt t="26954" x="5799138" y="2530475"/>
          <p14:tracePt t="26994" x="5799138" y="2536825"/>
          <p14:tracePt t="27002" x="5827713" y="2536825"/>
          <p14:tracePt t="27010" x="5888038" y="2560638"/>
          <p14:tracePt t="27018" x="5976938" y="2584450"/>
          <p14:tracePt t="27026" x="6084888" y="2619375"/>
          <p14:tracePt t="27034" x="6173788" y="2649538"/>
          <p14:tracePt t="27042" x="6262688" y="2690813"/>
          <p14:tracePt t="27050" x="6334125" y="2744788"/>
          <p14:tracePt t="27058" x="6375400" y="2779713"/>
          <p14:tracePt t="27066" x="6405563" y="2833688"/>
          <p14:tracePt t="27074" x="6423025" y="2887663"/>
          <p14:tracePt t="27082" x="6435725" y="2946400"/>
          <p14:tracePt t="27090" x="6446838" y="3013075"/>
          <p14:tracePt t="27098" x="6453188" y="3071813"/>
          <p14:tracePt t="27106" x="6459538" y="3136900"/>
          <p14:tracePt t="27114" x="6465888" y="3190875"/>
          <p14:tracePt t="27122" x="6470650" y="3238500"/>
          <p14:tracePt t="27131" x="6470650" y="3279775"/>
          <p14:tracePt t="27139" x="6470650" y="3322638"/>
          <p14:tracePt t="27146" x="6477000" y="3351213"/>
          <p14:tracePt t="27155" x="6483350" y="3381375"/>
          <p14:tracePt t="27162" x="6483350" y="3405188"/>
          <p14:tracePt t="27171" x="6483350" y="3435350"/>
          <p14:tracePt t="27178" x="6483350" y="3470275"/>
          <p14:tracePt t="27187" x="6470650" y="3513138"/>
          <p14:tracePt t="27194" x="6446838" y="3571875"/>
          <p14:tracePt t="27204" x="6429375" y="3619500"/>
          <p14:tracePt t="27210" x="6405563" y="3667125"/>
          <p14:tracePt t="27221" x="6381750" y="3714750"/>
          <p14:tracePt t="27226" x="6364288" y="3762375"/>
          <p14:tracePt t="27238" x="6346825" y="3803650"/>
          <p14:tracePt t="27242" x="6327775" y="3833813"/>
          <p14:tracePt t="27254" x="6323013" y="3846513"/>
          <p14:tracePt t="27714" x="6316663" y="3846513"/>
          <p14:tracePt t="27722" x="6262688" y="3846513"/>
          <p14:tracePt t="27731" x="6208713" y="3846513"/>
          <p14:tracePt t="27738" x="6156325" y="3846513"/>
          <p14:tracePt t="27746" x="6132513" y="3846513"/>
          <p14:tracePt t="27754" x="6119813" y="3846513"/>
          <p14:tracePt t="27762" x="6108700" y="3846513"/>
          <p14:tracePt t="27770" x="6089650" y="3846513"/>
          <p14:tracePt t="27778" x="6054725" y="3846513"/>
          <p14:tracePt t="27787" x="5989638" y="3833813"/>
          <p14:tracePt t="27794" x="5905500" y="3827463"/>
          <p14:tracePt t="27802" x="5803900" y="3803650"/>
          <p14:tracePt t="27810" x="5684838" y="3798888"/>
          <p14:tracePt t="27818" x="5524500" y="3775075"/>
          <p14:tracePt t="27826" x="5375275" y="3751263"/>
          <p14:tracePt t="27834" x="5221288" y="3721100"/>
          <p14:tracePt t="27842" x="5060950" y="3708400"/>
          <p14:tracePt t="27850" x="4918075" y="3679825"/>
          <p14:tracePt t="27858" x="4803775" y="3673475"/>
          <p14:tracePt t="27866" x="4708525" y="3667125"/>
          <p14:tracePt t="27874" x="4649788" y="3667125"/>
          <p14:tracePt t="27882" x="4584700" y="3667125"/>
          <p14:tracePt t="27890" x="4537075" y="3667125"/>
          <p14:tracePt t="27898" x="4506913" y="3667125"/>
          <p14:tracePt t="27906" x="4476750" y="3667125"/>
          <p14:tracePt t="27915" x="4446588" y="3667125"/>
          <p14:tracePt t="27922" x="4411663" y="3667125"/>
          <p14:tracePt t="27932" x="4375150" y="3667125"/>
          <p14:tracePt t="27939" x="4346575" y="3667125"/>
          <p14:tracePt t="27950" x="4316413" y="3667125"/>
          <p14:tracePt t="27954" x="4292600" y="3667125"/>
          <p14:tracePt t="27965" x="4275138" y="3667125"/>
          <p14:tracePt t="27971" x="4268788" y="3667125"/>
          <p14:tracePt t="28106" x="4256088" y="3660775"/>
          <p14:tracePt t="28114" x="4232275" y="3649663"/>
          <p14:tracePt t="28122" x="4184650" y="3636963"/>
          <p14:tracePt t="28131" x="4125913" y="3619500"/>
          <p14:tracePt t="28138" x="4065588" y="3602038"/>
          <p14:tracePt t="28146" x="4013200" y="3589338"/>
          <p14:tracePt t="28154" x="3946525" y="3571875"/>
          <p14:tracePt t="28162" x="3887788" y="3565525"/>
          <p14:tracePt t="28170" x="3833813" y="3541713"/>
          <p14:tracePt t="28178" x="3768725" y="3536950"/>
          <p14:tracePt t="28186" x="3690938" y="3513138"/>
          <p14:tracePt t="28194" x="3608388" y="3506788"/>
          <p14:tracePt t="28202" x="3500438" y="3489325"/>
          <p14:tracePt t="28210" x="3398838" y="3470275"/>
          <p14:tracePt t="28218" x="3298825" y="3459163"/>
          <p14:tracePt t="28226" x="3203575" y="3446463"/>
          <p14:tracePt t="28234" x="3143250" y="3446463"/>
          <p14:tracePt t="28242" x="3108325" y="3446463"/>
          <p14:tracePt t="28274" x="3119438" y="3441700"/>
          <p14:tracePt t="28282" x="3155950" y="3441700"/>
          <p14:tracePt t="28290" x="3227388" y="3441700"/>
          <p14:tracePt t="28298" x="3309938" y="3441700"/>
          <p14:tracePt t="28306" x="3411538" y="3441700"/>
          <p14:tracePt t="28314" x="3494088" y="3441700"/>
          <p14:tracePt t="28322" x="3565525" y="3441700"/>
          <p14:tracePt t="28330" x="3608388" y="3441700"/>
          <p14:tracePt t="28338" x="3632200" y="3441700"/>
          <p14:tracePt t="28346" x="3649663" y="3441700"/>
          <p14:tracePt t="28354" x="3660775" y="3441700"/>
          <p14:tracePt t="28362" x="3679825" y="3446463"/>
          <p14:tracePt t="28370" x="3690938" y="3446463"/>
          <p14:tracePt t="28378" x="3708400" y="3446463"/>
          <p14:tracePt t="28386" x="3727450" y="3446463"/>
          <p14:tracePt t="28394" x="3738563" y="3446463"/>
          <p14:tracePt t="28402" x="3744913" y="3446463"/>
          <p14:tracePt t="28410" x="3756025" y="3446463"/>
          <p14:tracePt t="28418" x="3786188" y="3446463"/>
          <p14:tracePt t="28426" x="3816350" y="3441700"/>
          <p14:tracePt t="28434" x="3857625" y="3441700"/>
          <p14:tracePt t="28442" x="3894138" y="3435350"/>
          <p14:tracePt t="28450" x="3952875" y="3429000"/>
          <p14:tracePt t="28458" x="4000500" y="3417888"/>
          <p14:tracePt t="28466" x="4054475" y="3411538"/>
          <p14:tracePt t="28474" x="4119563" y="3411538"/>
          <p14:tracePt t="28482" x="4184650" y="3411538"/>
          <p14:tracePt t="28490" x="4262438" y="3411538"/>
          <p14:tracePt t="28500" x="4357688" y="3411538"/>
          <p14:tracePt t="28506" x="4489450" y="3411538"/>
          <p14:tracePt t="28515" x="4613275" y="3411538"/>
          <p14:tracePt t="28522" x="4751388" y="3411538"/>
          <p14:tracePt t="28532" x="4922838" y="3411538"/>
          <p14:tracePt t="28538" x="5072063" y="3411538"/>
          <p14:tracePt t="28549" x="5256213" y="3411538"/>
          <p14:tracePt t="28554" x="5446713" y="3411538"/>
          <p14:tracePt t="28565" x="5619750" y="3381375"/>
          <p14:tracePt t="28571" x="5822950" y="3357563"/>
          <p14:tracePt t="28582" x="6000750" y="3327400"/>
          <p14:tracePt t="28587" x="6203950" y="3298825"/>
          <p14:tracePt t="28599" x="6364288" y="3279775"/>
          <p14:tracePt t="28604" x="6518275" y="3255963"/>
          <p14:tracePt t="28615" x="6637338" y="3232150"/>
          <p14:tracePt t="28620" x="6762750" y="3214688"/>
          <p14:tracePt t="28632" x="6875463" y="3203575"/>
          <p14:tracePt t="28637" x="6977063" y="3179763"/>
          <p14:tracePt t="28649" x="7072313" y="3160713"/>
          <p14:tracePt t="28653" x="7173913" y="3149600"/>
          <p14:tracePt t="28666" x="7256463" y="3132138"/>
          <p14:tracePt t="28666" x="7340600" y="3119438"/>
          <p14:tracePt t="28674" x="7405688" y="3101975"/>
          <p14:tracePt t="28683" x="7470775" y="3095625"/>
          <p14:tracePt t="28690" x="7513638" y="3078163"/>
          <p14:tracePt t="28699" x="7537450" y="3078163"/>
          <p14:tracePt t="28706" x="7566025" y="3065463"/>
          <p14:tracePt t="28715" x="7572375" y="3060700"/>
          <p14:tracePt t="28730" x="7578725" y="3060700"/>
          <p14:tracePt t="28754" x="7585075" y="3060700"/>
          <p14:tracePt t="28762" x="7585075" y="3054350"/>
          <p14:tracePt t="28778" x="7589838" y="3054350"/>
          <p14:tracePt t="28787" x="7596188" y="3054350"/>
          <p14:tracePt t="28794" x="7602538" y="3054350"/>
          <p14:tracePt t="28802" x="7602538" y="3048000"/>
          <p14:tracePt t="28818" x="7608888" y="3048000"/>
          <p14:tracePt t="28834" x="7613650" y="3036888"/>
          <p14:tracePt t="28842" x="7620000" y="3036888"/>
          <p14:tracePt t="28850" x="7626350" y="3036888"/>
          <p14:tracePt t="28858" x="7643813" y="3030538"/>
          <p14:tracePt t="28874" x="7650163" y="3030538"/>
          <p14:tracePt t="28882" x="7667625" y="3024188"/>
          <p14:tracePt t="28914" x="7673975" y="3017838"/>
          <p14:tracePt t="28954" x="7673975" y="3013075"/>
          <p14:tracePt t="28962" x="7673975" y="3000375"/>
          <p14:tracePt t="28970" x="7680325" y="2989263"/>
          <p14:tracePt t="28978" x="7680325" y="2976563"/>
          <p14:tracePt t="28987" x="7680325" y="2970213"/>
          <p14:tracePt t="28994" x="7685088" y="2970213"/>
          <p14:tracePt t="29002" x="7685088" y="2965450"/>
          <p14:tracePt t="29026" x="7685088" y="2959100"/>
          <p14:tracePt t="29058" x="7680325" y="2959100"/>
          <p14:tracePt t="29082" x="7673975" y="2952750"/>
          <p14:tracePt t="29098" x="7667625" y="2952750"/>
          <p14:tracePt t="29114" x="7661275" y="2952750"/>
          <p14:tracePt t="29122" x="7656513" y="2952750"/>
          <p14:tracePt t="29130" x="7643813" y="2952750"/>
          <p14:tracePt t="29146" x="7632700" y="2952750"/>
          <p14:tracePt t="29154" x="7626350" y="2946400"/>
          <p14:tracePt t="29162" x="7620000" y="2946400"/>
          <p14:tracePt t="29170" x="7613650" y="2946400"/>
          <p14:tracePt t="29178" x="7608888" y="2946400"/>
          <p14:tracePt t="29194" x="7596188" y="2946400"/>
          <p14:tracePt t="29202" x="7578725" y="2946400"/>
          <p14:tracePt t="29210" x="7572375" y="2946400"/>
          <p14:tracePt t="29218" x="7561263" y="2946400"/>
          <p14:tracePt t="29226" x="7548563" y="2946400"/>
          <p14:tracePt t="29242" x="7542213" y="2946400"/>
          <p14:tracePt t="29266" x="7537450" y="2946400"/>
          <p14:tracePt t="29274" x="7531100" y="2941638"/>
          <p14:tracePt t="29290" x="7518400" y="2935288"/>
          <p14:tracePt t="29306" x="7513638" y="2928938"/>
          <p14:tracePt t="29315" x="7500938" y="2917825"/>
          <p14:tracePt t="29322" x="7477125" y="2898775"/>
          <p14:tracePt t="29330" x="7466013" y="2894013"/>
          <p14:tracePt t="29338" x="7435850" y="2881313"/>
          <p14:tracePt t="29346" x="7394575" y="2874963"/>
          <p14:tracePt t="29354" x="7340600" y="2857500"/>
          <p14:tracePt t="29362" x="7286625" y="2846388"/>
          <p14:tracePt t="29370" x="7232650" y="2827338"/>
          <p14:tracePt t="29378" x="7173913" y="2803525"/>
          <p14:tracePt t="29386" x="7126288" y="2798763"/>
          <p14:tracePt t="29394" x="7078663" y="2779713"/>
          <p14:tracePt t="29402" x="7037388" y="2779713"/>
          <p14:tracePt t="29410" x="7007225" y="2779713"/>
          <p14:tracePt t="29418" x="6970713" y="2774950"/>
          <p14:tracePt t="29426" x="6942138" y="2774950"/>
          <p14:tracePt t="29434" x="6911975" y="2774950"/>
          <p14:tracePt t="29442" x="6881813" y="2774950"/>
          <p14:tracePt t="29450" x="6864350" y="2774950"/>
          <p14:tracePt t="29458" x="6846888" y="2774950"/>
          <p14:tracePt t="29466" x="6827838" y="2774950"/>
          <p14:tracePt t="29474" x="6816725" y="2774950"/>
          <p14:tracePt t="29482" x="6804025" y="2774950"/>
          <p14:tracePt t="29490" x="6786563" y="2779713"/>
          <p14:tracePt t="29499" x="6780213" y="2786063"/>
          <p14:tracePt t="29506" x="6775450" y="2792413"/>
          <p14:tracePt t="29515" x="6762750" y="2798763"/>
          <p14:tracePt t="29522" x="6751638" y="2816225"/>
          <p14:tracePt t="29532" x="6738938" y="2833688"/>
          <p14:tracePt t="29538" x="6727825" y="2846388"/>
          <p14:tracePt t="29549" x="6721475" y="2863850"/>
          <p14:tracePt t="29554" x="6704013" y="2894013"/>
          <p14:tracePt t="29566" x="6697663" y="2911475"/>
          <p14:tracePt t="29571" x="6680200" y="2946400"/>
          <p14:tracePt t="29582" x="6680200" y="2994025"/>
          <p14:tracePt t="29587" x="6680200" y="3048000"/>
          <p14:tracePt t="29599" x="6680200" y="3113088"/>
          <p14:tracePt t="29604" x="6691313" y="3173413"/>
          <p14:tracePt t="29616" x="6715125" y="3232150"/>
          <p14:tracePt t="29621" x="6738938" y="3286125"/>
          <p14:tracePt t="29632" x="6769100" y="3333750"/>
          <p14:tracePt t="29637" x="6799263" y="3363913"/>
          <p14:tracePt t="29651" x="6870700" y="3411538"/>
          <p14:tracePt t="29658" x="6918325" y="3429000"/>
          <p14:tracePt t="29667" x="6965950" y="3435350"/>
          <p14:tracePt t="29674" x="7000875" y="3441700"/>
          <p14:tracePt t="29684" x="7048500" y="3441700"/>
          <p14:tracePt t="29690" x="7089775" y="3441700"/>
          <p14:tracePt t="29701" x="7137400" y="3441700"/>
          <p14:tracePt t="29706" x="7180263" y="3441700"/>
          <p14:tracePt t="29717" x="7221538" y="3441700"/>
          <p14:tracePt t="29722" x="7262813" y="3441700"/>
          <p14:tracePt t="29734" x="7292975" y="3435350"/>
          <p14:tracePt t="29738" x="7334250" y="3422650"/>
          <p14:tracePt t="29751" x="7370763" y="3398838"/>
          <p14:tracePt t="29755" x="7399338" y="3375025"/>
          <p14:tracePt t="29768" x="7429500" y="3357563"/>
          <p14:tracePt t="29771" x="7453313" y="3340100"/>
          <p14:tracePt t="29784" x="7470775" y="3316288"/>
          <p14:tracePt t="29788" x="7489825" y="3298825"/>
          <p14:tracePt t="29804" x="7494588" y="3286125"/>
          <p14:tracePt t="29818" x="7500938" y="3275013"/>
          <p14:tracePt t="29818" x="7500938" y="3262313"/>
          <p14:tracePt t="29826" x="7500938" y="3244850"/>
          <p14:tracePt t="29834" x="7483475" y="3232150"/>
          <p14:tracePt t="29842" x="7453313" y="3214688"/>
          <p14:tracePt t="29851" x="7418388" y="3197225"/>
          <p14:tracePt t="29858" x="7388225" y="3190875"/>
          <p14:tracePt t="29868" x="7364413" y="3179763"/>
          <p14:tracePt t="29874" x="7334250" y="3173413"/>
          <p14:tracePt t="29884" x="7316788" y="3173413"/>
          <p14:tracePt t="29890" x="7299325" y="3167063"/>
          <p14:tracePt t="29901" x="7286625" y="3167063"/>
          <p14:tracePt t="29906" x="7280275" y="3167063"/>
          <p14:tracePt t="29986" x="7275513" y="3173413"/>
          <p14:tracePt t="29994" x="7275513" y="3179763"/>
          <p14:tracePt t="30002" x="7275513" y="3184525"/>
          <p14:tracePt t="30010" x="7275513" y="3190875"/>
          <p14:tracePt t="30018" x="7269163" y="3197225"/>
          <p14:tracePt t="30026" x="7262813" y="3208338"/>
          <p14:tracePt t="30034" x="7256463" y="3221038"/>
          <p14:tracePt t="30042" x="7256463" y="3232150"/>
          <p14:tracePt t="30058" x="7256463" y="3238500"/>
          <p14:tracePt t="30066" x="7256463" y="3244850"/>
          <p14:tracePt t="30074" x="7251700" y="3244850"/>
          <p14:tracePt t="30106" x="7251700" y="3251200"/>
          <p14:tracePt t="30122" x="7245350" y="3255963"/>
          <p14:tracePt t="30130" x="7245350" y="3262313"/>
          <p14:tracePt t="30146" x="7232650" y="3279775"/>
          <p14:tracePt t="30162" x="7227888" y="3279775"/>
          <p14:tracePt t="30378" x="7204075" y="3268663"/>
          <p14:tracePt t="30386" x="7161213" y="3227388"/>
          <p14:tracePt t="30394" x="7113588" y="3167063"/>
          <p14:tracePt t="30402" x="7048500" y="3095625"/>
          <p14:tracePt t="30410" x="6977063" y="3036888"/>
          <p14:tracePt t="30418" x="6911975" y="2976563"/>
          <p14:tracePt t="30426" x="6851650" y="2922588"/>
          <p14:tracePt t="30434" x="6799263" y="2881313"/>
          <p14:tracePt t="30442" x="6745288" y="2846388"/>
          <p14:tracePt t="30450" x="6721475" y="2827338"/>
          <p14:tracePt t="30458" x="6697663" y="2809875"/>
          <p14:tracePt t="30466" x="6684963" y="2803525"/>
          <p14:tracePt t="30530" x="6691313" y="2803525"/>
          <p14:tracePt t="30554" x="6704013" y="2816225"/>
          <p14:tracePt t="30570" x="6704013" y="2822575"/>
          <p14:tracePt t="30587" x="6704013" y="2827338"/>
          <p14:tracePt t="30594" x="6708775" y="2840038"/>
          <p14:tracePt t="30602" x="6715125" y="2840038"/>
          <p14:tracePt t="30610" x="6715125" y="2857500"/>
          <p14:tracePt t="30618" x="6721475" y="2863850"/>
          <p14:tracePt t="30626" x="6727825" y="2874963"/>
          <p14:tracePt t="30634" x="6727825" y="2881313"/>
          <p14:tracePt t="30642" x="6738938" y="2887663"/>
          <p14:tracePt t="30650" x="6738938" y="2894013"/>
          <p14:tracePt t="30658" x="6751638" y="2898775"/>
          <p14:tracePt t="30666" x="6751638" y="2905125"/>
          <p14:tracePt t="30674" x="6756400" y="2917825"/>
          <p14:tracePt t="30682" x="6769100" y="2928938"/>
          <p14:tracePt t="30690" x="6769100" y="2935288"/>
          <p14:tracePt t="30698" x="6775450" y="2941638"/>
          <p14:tracePt t="30714" x="6775450" y="2946400"/>
          <p14:tracePt t="30914" x="6780213" y="2946400"/>
          <p14:tracePt t="30922" x="6780213" y="2952750"/>
          <p14:tracePt t="30930" x="6792913" y="2952750"/>
          <p14:tracePt t="30938" x="6804025" y="2959100"/>
          <p14:tracePt t="30946" x="6816725" y="2959100"/>
          <p14:tracePt t="30954" x="6823075" y="2959100"/>
          <p14:tracePt t="30962" x="6827838" y="2965450"/>
          <p14:tracePt t="30978" x="6834188" y="2965450"/>
          <p14:tracePt t="30987" x="6840538" y="2965450"/>
          <p14:tracePt t="30995" x="6846888" y="2965450"/>
          <p14:tracePt t="31010" x="6846888" y="2970213"/>
          <p14:tracePt t="31090" x="6851650" y="2970213"/>
          <p14:tracePt t="31098" x="6851650" y="2976563"/>
          <p14:tracePt t="31106" x="6870700" y="2982913"/>
          <p14:tracePt t="31114" x="6888163" y="2994025"/>
          <p14:tracePt t="31122" x="6899275" y="3000375"/>
          <p14:tracePt t="31130" x="6911975" y="3006725"/>
          <p14:tracePt t="31138" x="6923088" y="3006725"/>
          <p14:tracePt t="31146" x="6929438" y="3006725"/>
          <p14:tracePt t="31162" x="6929438" y="3013075"/>
          <p14:tracePt t="31242" x="6935788" y="3013075"/>
          <p14:tracePt t="31258" x="6935788" y="3017838"/>
          <p14:tracePt t="31330" x="6942138" y="3017838"/>
          <p14:tracePt t="31338" x="6959600" y="3024188"/>
          <p14:tracePt t="31346" x="6970713" y="3030538"/>
          <p14:tracePt t="31354" x="7007225" y="3036888"/>
          <p14:tracePt t="31362" x="7042150" y="3041650"/>
          <p14:tracePt t="31370" x="7085013" y="3041650"/>
          <p14:tracePt t="31378" x="7132638" y="3041650"/>
          <p14:tracePt t="31386" x="7185025" y="3041650"/>
          <p14:tracePt t="31394" x="7232650" y="3041650"/>
          <p14:tracePt t="31402" x="7280275" y="3041650"/>
          <p14:tracePt t="31410" x="7323138" y="3041650"/>
          <p14:tracePt t="31418" x="7358063" y="3041650"/>
          <p14:tracePt t="31434" x="7370763" y="3041650"/>
          <p14:tracePt t="31818" x="7375525" y="3048000"/>
          <p14:tracePt t="32722" x="7388225" y="3048000"/>
          <p14:tracePt t="32730" x="7405688" y="3048000"/>
          <p14:tracePt t="32738" x="7418388" y="3048000"/>
          <p14:tracePt t="32746" x="7442200" y="3054350"/>
          <p14:tracePt t="32754" x="7470775" y="3060700"/>
          <p14:tracePt t="32762" x="7489825" y="3065463"/>
          <p14:tracePt t="32770" x="7518400" y="3065463"/>
          <p14:tracePt t="32778" x="7548563" y="3078163"/>
          <p14:tracePt t="32787" x="7578725" y="3084513"/>
          <p14:tracePt t="32794" x="7596188" y="3089275"/>
          <p14:tracePt t="32802" x="7613650" y="3095625"/>
          <p14:tracePt t="32810" x="7632700" y="3108325"/>
          <p14:tracePt t="32826" x="7637463" y="3108325"/>
          <p14:tracePt t="32850" x="7637463" y="3113088"/>
          <p14:tracePt t="32874" x="7637463" y="3119438"/>
          <p14:tracePt t="32890" x="7637463" y="3125788"/>
          <p14:tracePt t="32898" x="7650163" y="3132138"/>
          <p14:tracePt t="32906" x="7650163" y="3136900"/>
          <p14:tracePt t="32914" x="7661275" y="3149600"/>
          <p14:tracePt t="32922" x="7661275" y="3155950"/>
          <p14:tracePt t="32930" x="7673975" y="3160713"/>
          <p14:tracePt t="32938" x="7673975" y="3167063"/>
          <p14:tracePt t="32954" x="7680325" y="3167063"/>
          <p14:tracePt t="32962" x="7680325" y="3173413"/>
          <p14:tracePt t="32994" x="7685088" y="3173413"/>
          <p14:tracePt t="33010" x="7685088" y="3179763"/>
          <p14:tracePt t="33018" x="7685088" y="3184525"/>
          <p14:tracePt t="33026" x="7691438" y="3184525"/>
          <p14:tracePt t="33042" x="7708900" y="3190875"/>
          <p14:tracePt t="33050" x="7721600" y="3197225"/>
          <p14:tracePt t="33058" x="7732713" y="3197225"/>
          <p14:tracePt t="33066" x="7756525" y="3197225"/>
          <p14:tracePt t="33074" x="7775575" y="3197225"/>
          <p14:tracePt t="33082" x="7799388" y="3197225"/>
          <p14:tracePt t="33090" x="7840663" y="3197225"/>
          <p14:tracePt t="33098" x="7875588" y="3184525"/>
          <p14:tracePt t="33106" x="7899400" y="3173413"/>
          <p14:tracePt t="33114" x="7935913" y="3143250"/>
          <p14:tracePt t="33122" x="7970838" y="3125788"/>
          <p14:tracePt t="33130" x="7994650" y="3095625"/>
          <p14:tracePt t="33138" x="8024813" y="3060700"/>
          <p14:tracePt t="33146" x="8042275" y="3030538"/>
          <p14:tracePt t="33154" x="8066088" y="2994025"/>
          <p14:tracePt t="33162" x="8085138" y="2965450"/>
          <p14:tracePt t="33171" x="8089900" y="2941638"/>
          <p14:tracePt t="33178" x="8102600" y="2928938"/>
          <p14:tracePt t="33188" x="8102600" y="2911475"/>
          <p14:tracePt t="33194" x="8102600" y="2898775"/>
          <p14:tracePt t="33204" x="8102600" y="2887663"/>
          <p14:tracePt t="33210" x="8102600" y="2874963"/>
          <p14:tracePt t="33221" x="8102600" y="2870200"/>
          <p14:tracePt t="33226" x="8096250" y="2870200"/>
          <p14:tracePt t="33238" x="8089900" y="2857500"/>
          <p14:tracePt t="33242" x="8078788" y="2846388"/>
          <p14:tracePt t="33254" x="8061325" y="2840038"/>
          <p14:tracePt t="33258" x="8042275" y="2833688"/>
          <p14:tracePt t="33272" x="8031163" y="2827338"/>
          <p14:tracePt t="33275" x="8013700" y="2822575"/>
          <p14:tracePt t="33287" x="7994650" y="2822575"/>
          <p14:tracePt t="33291" x="7989888" y="2822575"/>
          <p14:tracePt t="33304" x="7977188" y="2816225"/>
          <p14:tracePt t="33308" x="7970838" y="2809875"/>
          <p14:tracePt t="33321" x="7959725" y="2809875"/>
          <p14:tracePt t="33324" x="7947025" y="2809875"/>
          <p14:tracePt t="33338" x="7935913" y="2809875"/>
          <p14:tracePt t="33339" x="7929563" y="2809875"/>
          <p14:tracePt t="33346" x="7923213" y="2809875"/>
          <p14:tracePt t="33355" x="7918450" y="2809875"/>
          <p14:tracePt t="33362" x="7912100" y="2809875"/>
          <p14:tracePt t="33378" x="7905750" y="2809875"/>
          <p14:tracePt t="33402" x="7894638" y="2816225"/>
          <p14:tracePt t="33410" x="7875588" y="2833688"/>
          <p14:tracePt t="33418" x="7875588" y="2840038"/>
          <p14:tracePt t="33426" x="7864475" y="2857500"/>
          <p14:tracePt t="33435" x="7858125" y="2870200"/>
          <p14:tracePt t="33442" x="7847013" y="2905125"/>
          <p14:tracePt t="33450" x="7840663" y="2922588"/>
          <p14:tracePt t="33458" x="7834313" y="2941638"/>
          <p14:tracePt t="33466" x="7823200" y="2965450"/>
          <p14:tracePt t="33474" x="7816850" y="2982913"/>
          <p14:tracePt t="33482" x="7816850" y="3000375"/>
          <p14:tracePt t="33490" x="7810500" y="3006725"/>
          <p14:tracePt t="33498" x="7810500" y="3013075"/>
          <p14:tracePt t="33506" x="7810500" y="3024188"/>
          <p14:tracePt t="33514" x="7810500" y="3030538"/>
          <p14:tracePt t="33538" x="7816850" y="3036888"/>
          <p14:tracePt t="33546" x="7816850" y="3041650"/>
          <p14:tracePt t="33714" x="7847013" y="3036888"/>
          <p14:tracePt t="33722" x="7888288" y="3017838"/>
          <p14:tracePt t="33730" x="7929563" y="3000375"/>
          <p14:tracePt t="33738" x="7977188" y="2970213"/>
          <p14:tracePt t="33746" x="8024813" y="2946400"/>
          <p14:tracePt t="33754" x="8085138" y="2917825"/>
          <p14:tracePt t="33762" x="8150225" y="2874963"/>
          <p14:tracePt t="33770" x="8197850" y="2857500"/>
          <p14:tracePt t="33778" x="8251825" y="2840038"/>
          <p14:tracePt t="33786" x="8286750" y="2822575"/>
          <p14:tracePt t="33794" x="8304213" y="2809875"/>
          <p14:tracePt t="33802" x="8310563" y="2803525"/>
          <p14:tracePt t="33866" x="8310563" y="2809875"/>
          <p14:tracePt t="33874" x="8304213" y="2816225"/>
          <p14:tracePt t="33890" x="8299450" y="2827338"/>
          <p14:tracePt t="33898" x="8299450" y="2833688"/>
          <p14:tracePt t="33906" x="8293100" y="2851150"/>
          <p14:tracePt t="33914" x="8286750" y="2870200"/>
          <p14:tracePt t="33922" x="8275638" y="2894013"/>
          <p14:tracePt t="33930" x="8269288" y="2917825"/>
          <p14:tracePt t="33938" x="8251825" y="2952750"/>
          <p14:tracePt t="33946" x="8251825" y="2989263"/>
          <p14:tracePt t="33954" x="8232775" y="3024188"/>
          <p14:tracePt t="33962" x="8228013" y="3054350"/>
          <p14:tracePt t="33971" x="8221663" y="3078163"/>
          <p14:tracePt t="33978" x="8215313" y="3095625"/>
          <p14:tracePt t="33987" x="8208963" y="3119438"/>
          <p14:tracePt t="34002" x="8204200" y="3132138"/>
          <p14:tracePt t="34098" x="8197850" y="3136900"/>
          <p14:tracePt t="34114" x="8197850" y="3132138"/>
          <p14:tracePt t="34258" x="8197850" y="3136900"/>
          <p14:tracePt t="34282" x="8197850" y="3143250"/>
          <p14:tracePt t="34290" x="8191500" y="3143250"/>
          <p14:tracePt t="34298" x="8191500" y="3149600"/>
          <p14:tracePt t="34322" x="8191500" y="3155950"/>
          <p14:tracePt t="34338" x="8185150" y="3155950"/>
          <p14:tracePt t="34418" x="8185150" y="3160713"/>
          <p14:tracePt t="34978" x="8185150" y="3155950"/>
          <p14:tracePt t="35018" x="8185150" y="3149600"/>
          <p14:tracePt t="35266" x="8180388" y="3143250"/>
          <p14:tracePt t="35274" x="8161338" y="3155950"/>
          <p14:tracePt t="35282" x="8156575" y="3167063"/>
          <p14:tracePt t="35290" x="8137525" y="3179763"/>
          <p14:tracePt t="35298" x="8126413" y="3190875"/>
          <p14:tracePt t="35306" x="8108950" y="3197225"/>
          <p14:tracePt t="35314" x="8096250" y="3214688"/>
          <p14:tracePt t="35322" x="8078788" y="3221038"/>
          <p14:tracePt t="35330" x="8066088" y="3227388"/>
          <p14:tracePt t="35338" x="8024813" y="3244850"/>
          <p14:tracePt t="35346" x="8001000" y="3255963"/>
          <p14:tracePt t="35354" x="7959725" y="3275013"/>
          <p14:tracePt t="35362" x="7929563" y="3292475"/>
          <p14:tracePt t="35371" x="7899400" y="3298825"/>
          <p14:tracePt t="35378" x="7875588" y="3303588"/>
          <p14:tracePt t="35387" x="7847013" y="3316288"/>
          <p14:tracePt t="35394" x="7823200" y="3333750"/>
          <p14:tracePt t="35402" x="7799388" y="3340100"/>
          <p14:tracePt t="35410" x="7775575" y="3351213"/>
          <p14:tracePt t="35418" x="7732713" y="3370263"/>
          <p14:tracePt t="35426" x="7697788" y="3394075"/>
          <p14:tracePt t="35434" x="7637463" y="3411538"/>
          <p14:tracePt t="35442" x="7578725" y="3441700"/>
          <p14:tracePt t="35450" x="7513638" y="3465513"/>
          <p14:tracePt t="35458" x="7429500" y="3500438"/>
          <p14:tracePt t="35466" x="7323138" y="3530600"/>
          <p14:tracePt t="35474" x="7197725" y="3571875"/>
          <p14:tracePt t="35482" x="7085013" y="3608388"/>
          <p14:tracePt t="35490" x="6953250" y="3643313"/>
          <p14:tracePt t="35498" x="6827838" y="3684588"/>
          <p14:tracePt t="35506" x="6697663" y="3721100"/>
          <p14:tracePt t="35514" x="6554788" y="3756025"/>
          <p14:tracePt t="35522" x="6388100" y="3803650"/>
          <p14:tracePt t="35530" x="6251575" y="3840163"/>
          <p14:tracePt t="35539" x="6126163" y="3887788"/>
          <p14:tracePt t="35546" x="5989638" y="3911600"/>
          <p14:tracePt t="35555" x="5857875" y="3952875"/>
          <p14:tracePt t="35562" x="5732463" y="3976688"/>
          <p14:tracePt t="35572" x="5619750" y="4006850"/>
          <p14:tracePt t="35578" x="5507038" y="4041775"/>
          <p14:tracePt t="35588" x="5411788" y="4071938"/>
          <p14:tracePt t="35594" x="5322888" y="4102100"/>
          <p14:tracePt t="35605" x="5238750" y="4132263"/>
          <p14:tracePt t="35610" x="5167313" y="4156075"/>
          <p14:tracePt t="35622" x="5108575" y="4179888"/>
          <p14:tracePt t="35627" x="5060950" y="4203700"/>
          <p14:tracePt t="35638" x="5013325" y="4221163"/>
          <p14:tracePt t="35642" x="4983163" y="4227513"/>
          <p14:tracePt t="35655" x="4959350" y="4227513"/>
          <p14:tracePt t="35658" x="4922838" y="4227513"/>
          <p14:tracePt t="35672" x="4899025" y="4227513"/>
          <p14:tracePt t="35675" x="4851400" y="4227513"/>
          <p14:tracePt t="35688" x="4810125" y="4227513"/>
          <p14:tracePt t="35691" x="4751388" y="4227513"/>
          <p14:tracePt t="35705" x="4679950" y="4227513"/>
          <p14:tracePt t="35708" x="4589463" y="4227513"/>
          <p14:tracePt t="35722" x="4494213" y="4244975"/>
          <p14:tracePt t="35722" x="4394200" y="4256088"/>
          <p14:tracePt t="35730" x="4286250" y="4268788"/>
          <p14:tracePt t="35739" x="4173538" y="4286250"/>
          <p14:tracePt t="35746" x="4060825" y="4303713"/>
          <p14:tracePt t="35755" x="3952875" y="4310063"/>
          <p14:tracePt t="35762" x="3846513" y="4310063"/>
          <p14:tracePt t="35772" x="3744913" y="4310063"/>
          <p14:tracePt t="35778" x="3667125" y="4310063"/>
          <p14:tracePt t="35788" x="3602038" y="4310063"/>
          <p14:tracePt t="35794" x="3548063" y="4298950"/>
          <p14:tracePt t="35805" x="3513138" y="4292600"/>
          <p14:tracePt t="35810" x="3494088" y="4292600"/>
          <p14:tracePt t="35822" x="3489325" y="4286250"/>
          <p14:tracePt t="35930" x="3459163" y="4286250"/>
          <p14:tracePt t="35938" x="3398838" y="4303713"/>
          <p14:tracePt t="35946" x="3322638" y="4310063"/>
          <p14:tracePt t="35954" x="3238500" y="4316413"/>
          <p14:tracePt t="35962" x="3155950" y="4333875"/>
          <p14:tracePt t="35971" x="3054350" y="4333875"/>
          <p14:tracePt t="35978" x="2952750" y="4333875"/>
          <p14:tracePt t="35987" x="2840038" y="4333875"/>
          <p14:tracePt t="35994" x="2732088" y="4333875"/>
          <p14:tracePt t="36002" x="2632075" y="4340225"/>
          <p14:tracePt t="36010" x="2530475" y="4346575"/>
          <p14:tracePt t="36018" x="2441575" y="4357688"/>
          <p14:tracePt t="36026" x="2351088" y="4364038"/>
          <p14:tracePt t="36034" x="2279650" y="4364038"/>
          <p14:tracePt t="36042" x="2220913" y="4364038"/>
          <p14:tracePt t="36050" x="2184400" y="4364038"/>
          <p14:tracePt t="36058" x="2166938" y="4364038"/>
          <p14:tracePt t="36066" x="2149475" y="4364038"/>
          <p14:tracePt t="36090" x="2143125" y="4364038"/>
          <p14:tracePt t="36242" x="2149475" y="4364038"/>
          <p14:tracePt t="36498" x="2155825" y="4364038"/>
          <p14:tracePt t="36610" x="2160588" y="4364038"/>
          <p14:tracePt t="36626" x="2173288" y="4364038"/>
          <p14:tracePt t="36634" x="2190750" y="4357688"/>
          <p14:tracePt t="36650" x="2203450" y="4357688"/>
          <p14:tracePt t="36658" x="2214563" y="4357688"/>
          <p14:tracePt t="36666" x="2227263" y="4357688"/>
          <p14:tracePt t="36682" x="2232025" y="4357688"/>
          <p14:tracePt t="36690" x="2238375" y="4357688"/>
          <p14:tracePt t="36698" x="2251075" y="4357688"/>
          <p14:tracePt t="36706" x="2268538" y="4357688"/>
          <p14:tracePt t="36714" x="2279650" y="4357688"/>
          <p14:tracePt t="36722" x="2298700" y="4357688"/>
          <p14:tracePt t="36730" x="2316163" y="4357688"/>
          <p14:tracePt t="36738" x="2327275" y="4357688"/>
          <p14:tracePt t="36746" x="2351088" y="4357688"/>
          <p14:tracePt t="36762" x="2357438" y="4357688"/>
          <p14:tracePt t="36771" x="2370138" y="4357688"/>
          <p14:tracePt t="36794" x="2374900" y="4357688"/>
          <p14:tracePt t="36802" x="2387600" y="4357688"/>
          <p14:tracePt t="36810" x="2393950" y="4357688"/>
          <p14:tracePt t="36818" x="2398713" y="4357688"/>
          <p14:tracePt t="36826" x="2405063" y="4357688"/>
          <p14:tracePt t="36834" x="2422525" y="4346575"/>
          <p14:tracePt t="36850" x="2428875" y="4346575"/>
          <p14:tracePt t="36858" x="2441575" y="4346575"/>
          <p14:tracePt t="36866" x="2465388" y="4346575"/>
          <p14:tracePt t="36874" x="2493963" y="4346575"/>
          <p14:tracePt t="36882" x="2530475" y="4346575"/>
          <p14:tracePt t="36890" x="2571750" y="4351338"/>
          <p14:tracePt t="36898" x="2613025" y="4357688"/>
          <p14:tracePt t="36906" x="2673350" y="4364038"/>
          <p14:tracePt t="36914" x="2732088" y="4370388"/>
          <p14:tracePt t="36922" x="2792413" y="4370388"/>
          <p14:tracePt t="36930" x="2851150" y="4370388"/>
          <p14:tracePt t="36938" x="2905125" y="4370388"/>
          <p14:tracePt t="36946" x="2959100" y="4370388"/>
          <p14:tracePt t="36954" x="3017838" y="4370388"/>
          <p14:tracePt t="36962" x="3084513" y="4370388"/>
          <p14:tracePt t="36971" x="3149600" y="4370388"/>
          <p14:tracePt t="36978" x="3214688" y="4370388"/>
          <p14:tracePt t="36986" x="3275013" y="4370388"/>
          <p14:tracePt t="36994" x="3327400" y="4370388"/>
          <p14:tracePt t="37002" x="3381375" y="4370388"/>
          <p14:tracePt t="37010" x="3441700" y="4370388"/>
          <p14:tracePt t="37018" x="3489325" y="4370388"/>
          <p14:tracePt t="37026" x="3524250" y="4370388"/>
          <p14:tracePt t="37034" x="3565525" y="4370388"/>
          <p14:tracePt t="37042" x="3602038" y="4364038"/>
          <p14:tracePt t="37050" x="3632200" y="4364038"/>
          <p14:tracePt t="37058" x="3667125" y="4364038"/>
          <p14:tracePt t="37066" x="3703638" y="4364038"/>
          <p14:tracePt t="37074" x="3738563" y="4364038"/>
          <p14:tracePt t="37082" x="3786188" y="4364038"/>
          <p14:tracePt t="37090" x="3833813" y="4364038"/>
          <p14:tracePt t="37098" x="3881438" y="4364038"/>
          <p14:tracePt t="37106" x="3929063" y="4364038"/>
          <p14:tracePt t="37114" x="3976688" y="4364038"/>
          <p14:tracePt t="37122" x="4024313" y="4364038"/>
          <p14:tracePt t="37130" x="4071938" y="4364038"/>
          <p14:tracePt t="37139" x="4119563" y="4364038"/>
          <p14:tracePt t="37146" x="4160838" y="4364038"/>
          <p14:tracePt t="37155" x="4197350" y="4364038"/>
          <p14:tracePt t="37162" x="4227513" y="4364038"/>
          <p14:tracePt t="37172" x="4251325" y="4364038"/>
          <p14:tracePt t="37178" x="4268788" y="4364038"/>
          <p14:tracePt t="37189" x="4298950" y="4364038"/>
          <p14:tracePt t="37194" x="4322763" y="4364038"/>
          <p14:tracePt t="37205" x="4351338" y="4364038"/>
          <p14:tracePt t="37210" x="4394200" y="4375150"/>
          <p14:tracePt t="37222" x="4441825" y="4375150"/>
          <p14:tracePt t="37226" x="4483100" y="4381500"/>
          <p14:tracePt t="37238" x="4530725" y="4381500"/>
          <p14:tracePt t="37242" x="4572000" y="4381500"/>
          <p14:tracePt t="37255" x="4619625" y="4381500"/>
          <p14:tracePt t="37258" x="4660900" y="4381500"/>
          <p14:tracePt t="37272" x="4703763" y="4381500"/>
          <p14:tracePt t="37275" x="4745038" y="4381500"/>
          <p14:tracePt t="37289" x="4786313" y="4381500"/>
          <p14:tracePt t="37291" x="4822825" y="4381500"/>
          <p14:tracePt t="37305" x="4864100" y="4381500"/>
          <p14:tracePt t="37308" x="4905375" y="4381500"/>
          <p14:tracePt t="37322" x="4959350" y="4381500"/>
          <p14:tracePt t="37323" x="5013325" y="4381500"/>
          <p14:tracePt t="37330" x="5060950" y="4381500"/>
          <p14:tracePt t="37339" x="5108575" y="4381500"/>
          <p14:tracePt t="37346" x="5156200" y="4381500"/>
          <p14:tracePt t="37355" x="5208588" y="4381500"/>
          <p14:tracePt t="37362" x="5262563" y="4381500"/>
          <p14:tracePt t="37372" x="5310188" y="4381500"/>
          <p14:tracePt t="37378" x="5357813" y="4381500"/>
          <p14:tracePt t="37389" x="5418138" y="4381500"/>
          <p14:tracePt t="37394" x="5470525" y="4381500"/>
          <p14:tracePt t="37405" x="5524500" y="4381500"/>
          <p14:tracePt t="37410" x="5565775" y="4381500"/>
          <p14:tracePt t="37422" x="5619750" y="4381500"/>
          <p14:tracePt t="37426" x="5661025" y="4381500"/>
          <p14:tracePt t="37438" x="5708650" y="4381500"/>
          <p14:tracePt t="37442" x="5751513" y="4381500"/>
          <p14:tracePt t="37455" x="5792788" y="4381500"/>
          <p14:tracePt t="37458" x="5822950" y="4381500"/>
          <p14:tracePt t="37472" x="5857875" y="4381500"/>
          <p14:tracePt t="37475" x="5881688" y="4381500"/>
          <p14:tracePt t="37489" x="5899150" y="4381500"/>
          <p14:tracePt t="37491" x="5911850" y="4381500"/>
          <p14:tracePt t="37506" x="5918200" y="4381500"/>
          <p14:tracePt t="37506" x="5929313" y="4381500"/>
          <p14:tracePt t="37514" x="5935663" y="4381500"/>
          <p14:tracePt t="37530" x="5946775" y="4381500"/>
          <p14:tracePt t="37554" x="5953125" y="4381500"/>
          <p14:tracePt t="37578" x="5959475" y="4381500"/>
          <p14:tracePt t="37586" x="5970588" y="4387850"/>
          <p14:tracePt t="37594" x="5994400" y="4394200"/>
          <p14:tracePt t="37602" x="6018213" y="4394200"/>
          <p14:tracePt t="37610" x="6054725" y="4398963"/>
          <p14:tracePt t="37618" x="6084888" y="4398963"/>
          <p14:tracePt t="37626" x="6126163" y="4398963"/>
          <p14:tracePt t="37634" x="6156325" y="4398963"/>
          <p14:tracePt t="37642" x="6191250" y="4398963"/>
          <p14:tracePt t="37650" x="6227763" y="4398963"/>
          <p14:tracePt t="37658" x="6262688" y="4398963"/>
          <p14:tracePt t="37666" x="6303963" y="4398963"/>
          <p14:tracePt t="37674" x="6346825" y="4398963"/>
          <p14:tracePt t="37682" x="6394450" y="4398963"/>
          <p14:tracePt t="37690" x="6442075" y="4398963"/>
          <p14:tracePt t="37698" x="6483350" y="4398963"/>
          <p14:tracePt t="37706" x="6530975" y="4398963"/>
          <p14:tracePt t="37714" x="6572250" y="4398963"/>
          <p14:tracePt t="37722" x="6608763" y="4398963"/>
          <p14:tracePt t="37730" x="6637338" y="4398963"/>
          <p14:tracePt t="37739" x="6656388" y="4398963"/>
          <p14:tracePt t="37746" x="6673850" y="4398963"/>
          <p14:tracePt t="37755" x="6680200" y="4398963"/>
          <p14:tracePt t="38426" x="6684963" y="4398963"/>
          <p14:tracePt t="38434" x="6727825" y="4398963"/>
          <p14:tracePt t="38442" x="6775450" y="4398963"/>
          <p14:tracePt t="38450" x="6846888" y="4398963"/>
          <p14:tracePt t="38458" x="6905625" y="4398963"/>
          <p14:tracePt t="38466" x="6970713" y="4387850"/>
          <p14:tracePt t="38474" x="7024688" y="4370388"/>
          <p14:tracePt t="38482" x="7096125" y="4364038"/>
          <p14:tracePt t="38490" x="7167563" y="4351338"/>
          <p14:tracePt t="38498" x="7227888" y="4340225"/>
          <p14:tracePt t="38506" x="7299325" y="4340225"/>
          <p14:tracePt t="38514" x="7358063" y="4322763"/>
          <p14:tracePt t="38522" x="7418388" y="4316413"/>
          <p14:tracePt t="38530" x="7466013" y="4310063"/>
          <p14:tracePt t="38538" x="7494588" y="4303713"/>
          <p14:tracePt t="38546" x="7524750" y="4298950"/>
          <p14:tracePt t="38554" x="7548563" y="4298950"/>
          <p14:tracePt t="38562" x="7561263" y="4298950"/>
          <p14:tracePt t="38754" x="7554913" y="4298950"/>
          <p14:tracePt t="38762" x="7554913" y="4303713"/>
          <p14:tracePt t="38810" x="7554913" y="4310063"/>
          <p14:tracePt t="38834" x="7566025" y="4316413"/>
          <p14:tracePt t="38842" x="7589838" y="4316413"/>
          <p14:tracePt t="38850" x="7626350" y="4316413"/>
          <p14:tracePt t="38858" x="7673975" y="4316413"/>
          <p14:tracePt t="38866" x="7732713" y="4316413"/>
          <p14:tracePt t="38874" x="7793038" y="4316413"/>
          <p14:tracePt t="38882" x="7858125" y="4303713"/>
          <p14:tracePt t="38890" x="7929563" y="4286250"/>
          <p14:tracePt t="38898" x="7994650" y="4268788"/>
          <p14:tracePt t="38906" x="8078788" y="4251325"/>
          <p14:tracePt t="38914" x="8167688" y="4238625"/>
          <p14:tracePt t="38922" x="8251825" y="4238625"/>
          <p14:tracePt t="38930" x="8358188" y="4214813"/>
          <p14:tracePt t="38940" x="8470900" y="4214813"/>
          <p14:tracePt t="38946" x="8589963" y="4214813"/>
          <p14:tracePt t="38955" x="8674100" y="4214813"/>
          <p14:tracePt t="38962" x="8756650" y="4191000"/>
          <p14:tracePt t="38972" x="8828088" y="4191000"/>
          <p14:tracePt t="38978" x="8894763" y="4173538"/>
          <p14:tracePt t="38988" x="8923338" y="4167188"/>
          <p14:tracePt t="38994" x="8942388" y="4167188"/>
          <p14:tracePt t="39005" x="8947150" y="4167188"/>
          <p14:tracePt t="39018" x="8953500" y="4167188"/>
          <p14:tracePt t="39034" x="8959850" y="4167188"/>
          <p14:tracePt t="39042" x="8966200" y="4173538"/>
          <p14:tracePt t="39050" x="8970963" y="4184650"/>
          <p14:tracePt t="39058" x="8977313" y="4191000"/>
          <p14:tracePt t="39074" x="8983663" y="4191000"/>
          <p14:tracePt t="39082" x="8990013" y="4197350"/>
          <p14:tracePt t="39098" x="9001125" y="4197350"/>
          <p14:tracePt t="39122" x="9007475" y="4197350"/>
          <p14:tracePt t="39186" x="9007475" y="4203700"/>
          <p14:tracePt t="39330" x="9018588" y="4214813"/>
          <p14:tracePt t="39354" x="9024938" y="4221163"/>
          <p14:tracePt t="39362" x="9031288" y="4221163"/>
          <p14:tracePt t="39371" x="9042400" y="4227513"/>
          <p14:tracePt t="39378" x="9085263" y="4227513"/>
          <p14:tracePt t="39387" x="9132888" y="4238625"/>
          <p14:tracePt t="39394" x="9197975" y="4238625"/>
          <p14:tracePt t="39402" x="9280525" y="4238625"/>
          <p14:tracePt t="39410" x="9388475" y="4238625"/>
          <p14:tracePt t="39418" x="9501188" y="4238625"/>
          <p14:tracePt t="39426" x="9632950" y="4238625"/>
          <p14:tracePt t="39434" x="9752013" y="4238625"/>
          <p14:tracePt t="39442" x="9888538" y="4221163"/>
          <p14:tracePt t="39450" x="10018713" y="4203700"/>
          <p14:tracePt t="39458" x="10161588" y="4179888"/>
          <p14:tracePt t="39466" x="10299700" y="4167188"/>
          <p14:tracePt t="39474" x="10418763" y="4143375"/>
          <p14:tracePt t="39482" x="10525125" y="4125913"/>
          <p14:tracePt t="39490" x="10602913" y="4113213"/>
          <p14:tracePt t="39498" x="10674350" y="4089400"/>
          <p14:tracePt t="39506" x="10728325" y="4084638"/>
          <p14:tracePt t="39514" x="10756900" y="4084638"/>
          <p14:tracePt t="39523" x="10787063" y="4071938"/>
          <p14:tracePt t="39530" x="10799763" y="4071938"/>
          <p14:tracePt t="39539" x="10804525" y="4071938"/>
          <p14:tracePt t="39546" x="10810875" y="4071938"/>
          <p14:tracePt t="39556" x="10810875" y="4078288"/>
          <p14:tracePt t="39618" x="10804525" y="4084638"/>
          <p14:tracePt t="39634" x="10799763" y="4095750"/>
          <p14:tracePt t="39658" x="10799763" y="4102100"/>
          <p14:tracePt t="39666" x="10799763" y="4108450"/>
          <p14:tracePt t="39690" x="10799763" y="4113213"/>
          <p14:tracePt t="39706" x="10799763" y="4119563"/>
          <p14:tracePt t="39730" x="10799763" y="4125913"/>
          <p14:tracePt t="39762" x="10793413" y="4132263"/>
          <p14:tracePt t="39771" x="10793413" y="4137025"/>
          <p14:tracePt t="39778" x="10793413" y="4143375"/>
          <p14:tracePt t="39787" x="10804525" y="4156075"/>
          <p14:tracePt t="39794" x="10817225" y="4160838"/>
          <p14:tracePt t="39802" x="10828338" y="4179888"/>
          <p14:tracePt t="39810" x="10841038" y="4184650"/>
          <p14:tracePt t="39818" x="10852150" y="4184650"/>
          <p14:tracePt t="39826" x="10858500" y="4184650"/>
          <p14:tracePt t="39834" x="10871200" y="4184650"/>
          <p14:tracePt t="39842" x="10875963" y="4184650"/>
          <p14:tracePt t="39850" x="10888663" y="4179888"/>
          <p14:tracePt t="39858" x="10895013" y="4179888"/>
          <p14:tracePt t="39866" x="10918825" y="4160838"/>
          <p14:tracePt t="39874" x="10918825" y="4156075"/>
          <p14:tracePt t="39882" x="10942638" y="4149725"/>
          <p14:tracePt t="39890" x="10960100" y="4137025"/>
          <p14:tracePt t="39898" x="10983913" y="4125913"/>
          <p14:tracePt t="39906" x="11014075" y="4119563"/>
          <p14:tracePt t="39914" x="11037888" y="4102100"/>
          <p14:tracePt t="39922" x="11066463" y="4084638"/>
          <p14:tracePt t="39930" x="11096625" y="4078288"/>
          <p14:tracePt t="39938" x="11126788" y="4060825"/>
          <p14:tracePt t="39946" x="11144250" y="4048125"/>
          <p14:tracePt t="39955" x="11161713" y="4037013"/>
          <p14:tracePt t="39962" x="11180763" y="4030663"/>
          <p14:tracePt t="39972" x="11180763" y="4024313"/>
          <p14:tracePt t="39978" x="11185525" y="4024313"/>
          <p14:tracePt t="39994" x="11191875" y="4017963"/>
          <p14:tracePt t="40010" x="11198225" y="4006850"/>
          <p14:tracePt t="40026" x="11204575" y="4000500"/>
          <p14:tracePt t="40034" x="11204575" y="3994150"/>
          <p14:tracePt t="40042" x="11209338" y="3989388"/>
          <p14:tracePt t="40050" x="11222038" y="3959225"/>
          <p14:tracePt t="40058" x="11233150" y="3935413"/>
          <p14:tracePt t="40066" x="11233150" y="3911600"/>
          <p14:tracePt t="40074" x="11245850" y="3887788"/>
          <p14:tracePt t="40082" x="11245850" y="3857625"/>
          <p14:tracePt t="40091" x="11245850" y="3827463"/>
          <p14:tracePt t="40098" x="11245850" y="3803650"/>
          <p14:tracePt t="40106" x="11245850" y="3786188"/>
          <p14:tracePt t="40114" x="11245850" y="3756025"/>
          <p14:tracePt t="40122" x="11239500" y="3738563"/>
          <p14:tracePt t="40130" x="11233150" y="3727450"/>
          <p14:tracePt t="40139" x="11222038" y="3703638"/>
          <p14:tracePt t="40146" x="11204575" y="3679825"/>
          <p14:tracePt t="40155" x="11180763" y="3649663"/>
          <p14:tracePt t="40162" x="11144250" y="3625850"/>
          <p14:tracePt t="40171" x="11102975" y="3589338"/>
          <p14:tracePt t="40178" x="11042650" y="3560763"/>
          <p14:tracePt t="40188" x="10983913" y="3530600"/>
          <p14:tracePt t="40194" x="10906125" y="3506788"/>
          <p14:tracePt t="40205" x="10847388" y="3470275"/>
          <p14:tracePt t="40210" x="10775950" y="3441700"/>
          <p14:tracePt t="40221" x="10709275" y="3411538"/>
          <p14:tracePt t="40227" x="10633075" y="3387725"/>
          <p14:tracePt t="40238" x="10566400" y="3375025"/>
          <p14:tracePt t="40242" x="10501313" y="3351213"/>
          <p14:tracePt t="40254" x="10453688" y="3346450"/>
          <p14:tracePt t="40258" x="10399713" y="3340100"/>
          <p14:tracePt t="40272" x="10358438" y="3340100"/>
          <p14:tracePt t="40275" x="10323513" y="3340100"/>
          <p14:tracePt t="40287" x="10299700" y="3340100"/>
          <p14:tracePt t="40291" x="10269538" y="3346450"/>
          <p14:tracePt t="40304" x="10256838" y="3346450"/>
          <p14:tracePt t="40307" x="10233025" y="3357563"/>
          <p14:tracePt t="40321" x="10221913" y="3375025"/>
          <p14:tracePt t="40325" x="10209213" y="3387725"/>
          <p14:tracePt t="40338" x="10198100" y="3394075"/>
          <p14:tracePt t="40338" x="10185400" y="3417888"/>
          <p14:tracePt t="40346" x="10161588" y="3435350"/>
          <p14:tracePt t="40355" x="10156825" y="3446463"/>
          <p14:tracePt t="40362" x="10137775" y="3465513"/>
          <p14:tracePt t="40371" x="10120313" y="3482975"/>
          <p14:tracePt t="40378" x="10102850" y="3506788"/>
          <p14:tracePt t="40388" x="10096500" y="3506788"/>
          <p14:tracePt t="40394" x="10079038" y="3530600"/>
          <p14:tracePt t="40404" x="10055225" y="3554413"/>
          <p14:tracePt t="40410" x="10025063" y="3584575"/>
          <p14:tracePt t="40421" x="10007600" y="3613150"/>
          <p14:tracePt t="40426" x="9994900" y="3649663"/>
          <p14:tracePt t="40438" x="9971088" y="3690938"/>
          <p14:tracePt t="40442" x="9959975" y="3727450"/>
          <p14:tracePt t="40454" x="9942513" y="3768725"/>
          <p14:tracePt t="40459" x="9929813" y="3803650"/>
          <p14:tracePt t="40471" x="9918700" y="3840163"/>
          <p14:tracePt t="40475" x="9912350" y="3881438"/>
          <p14:tracePt t="40488" x="9899650" y="3911600"/>
          <p14:tracePt t="40492" x="9899650" y="3946525"/>
          <p14:tracePt t="40504" x="9899650" y="3983038"/>
          <p14:tracePt t="40508" x="9899650" y="4017963"/>
          <p14:tracePt t="40521" x="9899650" y="4060825"/>
          <p14:tracePt t="40524" x="9912350" y="4113213"/>
          <p14:tracePt t="40538" x="9923463" y="4156075"/>
          <p14:tracePt t="40539" x="9936163" y="4197350"/>
          <p14:tracePt t="40546" x="9942513" y="4227513"/>
          <p14:tracePt t="40555" x="9959975" y="4268788"/>
          <p14:tracePt t="40562" x="9966325" y="4310063"/>
          <p14:tracePt t="40571" x="9977438" y="4351338"/>
          <p14:tracePt t="40578" x="10001250" y="4398963"/>
          <p14:tracePt t="40588" x="10037763" y="4459288"/>
          <p14:tracePt t="40594" x="10085388" y="4524375"/>
          <p14:tracePt t="40605" x="10137775" y="4589463"/>
          <p14:tracePt t="40610" x="10198100" y="4643438"/>
          <p14:tracePt t="40621" x="10263188" y="4684713"/>
          <p14:tracePt t="40626" x="10328275" y="4708525"/>
          <p14:tracePt t="40638" x="10394950" y="4721225"/>
          <p14:tracePt t="40642" x="10466388" y="4721225"/>
          <p14:tracePt t="40654" x="10531475" y="4721225"/>
          <p14:tracePt t="40658" x="10602913" y="4721225"/>
          <p14:tracePt t="40671" x="10650538" y="4721225"/>
          <p14:tracePt t="40675" x="10704513" y="4708525"/>
          <p14:tracePt t="40688" x="10752138" y="4697413"/>
          <p14:tracePt t="40692" x="10780713" y="4679950"/>
          <p14:tracePt t="40704" x="10810875" y="4660900"/>
          <p14:tracePt t="40708" x="10834688" y="4649788"/>
          <p14:tracePt t="40721" x="10852150" y="4637088"/>
          <p14:tracePt t="40725" x="10864850" y="4625975"/>
          <p14:tracePt t="40738" x="10882313" y="4613275"/>
          <p14:tracePt t="40738" x="10906125" y="4602163"/>
          <p14:tracePt t="40746" x="10918825" y="4584700"/>
          <p14:tracePt t="40755" x="10936288" y="4565650"/>
          <p14:tracePt t="40762" x="10960100" y="4541838"/>
          <p14:tracePt t="40771" x="10983913" y="4500563"/>
          <p14:tracePt t="40778" x="11014075" y="4459288"/>
          <p14:tracePt t="40788" x="11037888" y="4422775"/>
          <p14:tracePt t="40794" x="11049000" y="4387850"/>
          <p14:tracePt t="40804" x="11061700" y="4346575"/>
          <p14:tracePt t="40810" x="11066463" y="4298950"/>
          <p14:tracePt t="40821" x="11066463" y="4251325"/>
          <p14:tracePt t="40826" x="11066463" y="4208463"/>
          <p14:tracePt t="40838" x="11055350" y="4167188"/>
          <p14:tracePt t="40842" x="11049000" y="4125913"/>
          <p14:tracePt t="40854" x="11037888" y="4084638"/>
          <p14:tracePt t="40858" x="11025188" y="4048125"/>
          <p14:tracePt t="40871" x="11018838" y="4024313"/>
          <p14:tracePt t="40875" x="11007725" y="4000500"/>
          <p14:tracePt t="40888" x="11007725" y="3970338"/>
          <p14:tracePt t="40891" x="10990263" y="3946525"/>
          <p14:tracePt t="40904" x="10983913" y="3922713"/>
          <p14:tracePt t="40908" x="10977563" y="3905250"/>
          <p14:tracePt t="40921" x="10971213" y="3875088"/>
          <p14:tracePt t="40925" x="10966450" y="3857625"/>
          <p14:tracePt t="40938" x="10960100" y="3833813"/>
          <p14:tracePt t="40938" x="10947400" y="3816350"/>
          <p14:tracePt t="40946" x="10947400" y="3798888"/>
          <p14:tracePt t="40955" x="10942638" y="3786188"/>
          <p14:tracePt t="40962" x="10936288" y="3775075"/>
          <p14:tracePt t="40971" x="10936288" y="3762375"/>
          <p14:tracePt t="40978" x="10923588" y="3751263"/>
          <p14:tracePt t="40988" x="10899775" y="3727450"/>
          <p14:tracePt t="40994" x="10888663" y="3714750"/>
          <p14:tracePt t="41005" x="10864850" y="3690938"/>
          <p14:tracePt t="41010" x="10847388" y="3679825"/>
          <p14:tracePt t="41021" x="10810875" y="3649663"/>
          <p14:tracePt t="41026" x="10775950" y="3632200"/>
          <p14:tracePt t="41038" x="10733088" y="3608388"/>
          <p14:tracePt t="41042" x="10691813" y="3584575"/>
          <p14:tracePt t="41054" x="10650538" y="3565525"/>
          <p14:tracePt t="41058" x="10609263" y="3548063"/>
          <p14:tracePt t="41071" x="10561638" y="3536950"/>
          <p14:tracePt t="41075" x="10514013" y="3517900"/>
          <p14:tracePt t="41088" x="10466388" y="3513138"/>
          <p14:tracePt t="41092" x="10423525" y="3513138"/>
          <p14:tracePt t="41104" x="10388600" y="3513138"/>
          <p14:tracePt t="41108" x="10375900" y="3513138"/>
          <p14:tracePt t="41121" x="10371138" y="3513138"/>
          <p14:tracePt t="41125" x="10352088" y="3517900"/>
          <p14:tracePt t="41139" x="10334625" y="3530600"/>
          <p14:tracePt t="41139" x="10323513" y="3548063"/>
          <p14:tracePt t="41146" x="10299700" y="3571875"/>
          <p14:tracePt t="41155" x="10280650" y="3595688"/>
          <p14:tracePt t="41162" x="10245725" y="3632200"/>
          <p14:tracePt t="41171" x="10228263" y="3656013"/>
          <p14:tracePt t="41178" x="10198100" y="3684588"/>
          <p14:tracePt t="41188" x="10174288" y="3714750"/>
          <p14:tracePt t="41194" x="10144125" y="3751263"/>
          <p14:tracePt t="41205" x="10113963" y="3779838"/>
          <p14:tracePt t="41210" x="10079038" y="3822700"/>
          <p14:tracePt t="41221" x="10048875" y="3870325"/>
          <p14:tracePt t="41226" x="10018713" y="3911600"/>
          <p14:tracePt t="41238" x="9994900" y="3952875"/>
          <p14:tracePt t="41242" x="9971088" y="4006850"/>
          <p14:tracePt t="41254" x="9947275" y="4071938"/>
          <p14:tracePt t="41258" x="9918700" y="4132263"/>
          <p14:tracePt t="41271" x="9912350" y="4203700"/>
          <p14:tracePt t="41275" x="9894888" y="4262438"/>
          <p14:tracePt t="41288" x="9888538" y="4327525"/>
          <p14:tracePt t="41292" x="9875838" y="4381500"/>
          <p14:tracePt t="41304" x="9875838" y="4429125"/>
          <p14:tracePt t="41308" x="9871075" y="4470400"/>
          <p14:tracePt t="41321" x="9871075" y="4506913"/>
          <p14:tracePt t="41325" x="9871075" y="4537075"/>
          <p14:tracePt t="41338" x="9871075" y="4560888"/>
          <p14:tracePt t="41339" x="9871075" y="4578350"/>
          <p14:tracePt t="41346" x="9871075" y="4595813"/>
          <p14:tracePt t="41355" x="9871075" y="4613275"/>
          <p14:tracePt t="41362" x="9875838" y="4625975"/>
          <p14:tracePt t="41372" x="9882188" y="4643438"/>
          <p14:tracePt t="41378" x="9888538" y="4667250"/>
          <p14:tracePt t="41388" x="9899650" y="4691063"/>
          <p14:tracePt t="41394" x="9918700" y="4727575"/>
          <p14:tracePt t="41404" x="9942513" y="4756150"/>
          <p14:tracePt t="41410" x="9953625" y="4775200"/>
          <p14:tracePt t="41421" x="9977438" y="4803775"/>
          <p14:tracePt t="41426" x="10001250" y="4827588"/>
          <p14:tracePt t="41438" x="10018713" y="4846638"/>
          <p14:tracePt t="41442" x="10042525" y="4864100"/>
          <p14:tracePt t="41454" x="10061575" y="4875213"/>
          <p14:tracePt t="41458" x="10079038" y="4887913"/>
          <p14:tracePt t="41471" x="10096500" y="4899025"/>
          <p14:tracePt t="41475" x="10113963" y="4905375"/>
          <p14:tracePt t="41488" x="10137775" y="4922838"/>
          <p14:tracePt t="41493" x="10150475" y="4929188"/>
          <p14:tracePt t="41504" x="10174288" y="4946650"/>
          <p14:tracePt t="41508" x="10198100" y="4959350"/>
          <p14:tracePt t="41521" x="10228263" y="4970463"/>
          <p14:tracePt t="41525" x="10245725" y="4983163"/>
          <p14:tracePt t="41538" x="10275888" y="4983163"/>
          <p14:tracePt t="41539" x="10299700" y="4983163"/>
          <p14:tracePt t="41546" x="10328275" y="4983163"/>
          <p14:tracePt t="41555" x="10358438" y="4983163"/>
          <p14:tracePt t="41562" x="10394950" y="4983163"/>
          <p14:tracePt t="41571" x="10418763" y="4983163"/>
          <p14:tracePt t="41578" x="10442575" y="4983163"/>
          <p14:tracePt t="41588" x="10453688" y="4976813"/>
          <p14:tracePt t="41594" x="10471150" y="4976813"/>
          <p14:tracePt t="41604" x="10477500" y="4970463"/>
          <p14:tracePt t="41610" x="10483850" y="4970463"/>
          <p14:tracePt t="41621" x="10490200" y="4965700"/>
          <p14:tracePt t="41634" x="10514013" y="4953000"/>
          <p14:tracePt t="41642" x="10531475" y="4946650"/>
          <p14:tracePt t="41650" x="10548938" y="4941888"/>
          <p14:tracePt t="41658" x="10572750" y="4922838"/>
          <p14:tracePt t="41666" x="10602913" y="4905375"/>
          <p14:tracePt t="41674" x="10626725" y="4894263"/>
          <p14:tracePt t="41682" x="10661650" y="4870450"/>
          <p14:tracePt t="41690" x="10685463" y="4846638"/>
          <p14:tracePt t="41698" x="10721975" y="4827588"/>
          <p14:tracePt t="41706" x="10745788" y="4816475"/>
          <p14:tracePt t="41714" x="10769600" y="4799013"/>
          <p14:tracePt t="41722" x="10787063" y="4786313"/>
          <p14:tracePt t="41730" x="10804525" y="4775200"/>
          <p14:tracePt t="41739" x="10817225" y="4762500"/>
          <p14:tracePt t="41746" x="10828338" y="4751388"/>
          <p14:tracePt t="41755" x="10834688" y="4745038"/>
          <p14:tracePt t="41762" x="10841038" y="4732338"/>
          <p14:tracePt t="41771" x="10841038" y="4721225"/>
          <p14:tracePt t="41778" x="10847388" y="4708525"/>
          <p14:tracePt t="41788" x="10847388" y="4684713"/>
          <p14:tracePt t="41794" x="10858500" y="4656138"/>
          <p14:tracePt t="41804" x="10858500" y="4632325"/>
          <p14:tracePt t="41810" x="10858500" y="4613275"/>
          <p14:tracePt t="41821" x="10864850" y="4602163"/>
          <p14:tracePt t="41826" x="10864850" y="4595813"/>
          <p14:tracePt t="41854" x="10864850" y="4589463"/>
          <p14:tracePt t="41994" x="10871200" y="4589463"/>
          <p14:tracePt t="42010" x="10871200" y="4595813"/>
          <p14:tracePt t="42066" x="10871200" y="4602163"/>
          <p14:tracePt t="42090" x="10864850" y="4602163"/>
          <p14:tracePt t="42210" x="10864850" y="460851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807C6B8-CFEB-9349-A6C4-2D4366B47FFF}"/>
              </a:ext>
            </a:extLst>
          </p:cNvPr>
          <p:cNvSpPr txBox="1"/>
          <p:nvPr/>
        </p:nvSpPr>
        <p:spPr>
          <a:xfrm>
            <a:off x="9440007" y="290519"/>
            <a:ext cx="2615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role of inclusions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8A3E15E-7115-C461-A803-906235A059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010" t="26360" r="8793" b="45134"/>
          <a:stretch/>
        </p:blipFill>
        <p:spPr>
          <a:xfrm>
            <a:off x="1618216" y="290519"/>
            <a:ext cx="7125735" cy="3497064"/>
          </a:xfrm>
          <a:prstGeom prst="rect">
            <a:avLst/>
          </a:prstGeom>
        </p:spPr>
      </p:pic>
      <p:pic>
        <p:nvPicPr>
          <p:cNvPr id="2" name="Picture 1026">
            <a:extLst>
              <a:ext uri="{FF2B5EF4-FFF2-40B4-BE49-F238E27FC236}">
                <a16:creationId xmlns:a16="http://schemas.microsoft.com/office/drawing/2014/main" id="{92C264D4-1BD6-F3A9-9600-3381F4B72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96" y="3787583"/>
            <a:ext cx="2837368" cy="2903537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qr code&#10;&#10;Description automatically generated">
            <a:extLst>
              <a:ext uri="{FF2B5EF4-FFF2-40B4-BE49-F238E27FC236}">
                <a16:creationId xmlns:a16="http://schemas.microsoft.com/office/drawing/2014/main" id="{9C8BE00D-68B2-916A-D733-82330DAE9B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8424" y="2943224"/>
            <a:ext cx="3719179" cy="371917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AC52660-687B-5AAF-4548-469229912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83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38"/>
    </mc:Choice>
    <mc:Fallback>
      <p:transition spd="slow" advTm="53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635" x="10823575" y="4608513"/>
          <p14:tracePt t="12641" x="10752138" y="4608513"/>
          <p14:tracePt t="12651" x="10626725" y="4608513"/>
          <p14:tracePt t="12657" x="10501313" y="4584700"/>
          <p14:tracePt t="12668" x="10340975" y="4560888"/>
          <p14:tracePt t="12673" x="10185400" y="4537075"/>
          <p14:tracePt t="12684" x="10079038" y="4500563"/>
          <p14:tracePt t="12689" x="10018713" y="4459288"/>
          <p14:tracePt t="12701" x="10001250" y="4429125"/>
          <p14:tracePt t="12705" x="10001250" y="4394200"/>
          <p14:tracePt t="12718" x="10001250" y="4375150"/>
          <p14:tracePt t="12721" x="10001250" y="4364038"/>
          <p14:tracePt t="12735" x="10001250" y="4340225"/>
          <p14:tracePt t="12738" x="10001250" y="4322763"/>
          <p14:tracePt t="12751" x="10001250" y="4303713"/>
          <p14:tracePt t="12754" x="10001250" y="4286250"/>
          <p14:tracePt t="12768" x="10013950" y="4262438"/>
          <p14:tracePt t="12771" x="10025063" y="4232275"/>
          <p14:tracePt t="12785" x="10031413" y="4208463"/>
          <p14:tracePt t="12785" x="10042525" y="4179888"/>
          <p14:tracePt t="12793" x="10048875" y="4137025"/>
          <p14:tracePt t="12803" x="10066338" y="4089400"/>
          <p14:tracePt t="12809" x="10079038" y="4030663"/>
          <p14:tracePt t="12818" x="10079038" y="3970338"/>
          <p14:tracePt t="12825" x="10061575" y="3905250"/>
          <p14:tracePt t="12835" x="10018713" y="3840163"/>
          <p14:tracePt t="12841" x="9947275" y="3756025"/>
          <p14:tracePt t="12852" x="9882188" y="3708400"/>
          <p14:tracePt t="12857" x="9786938" y="3656013"/>
          <p14:tracePt t="12868" x="9691688" y="3632200"/>
          <p14:tracePt t="12873" x="9596438" y="3613150"/>
          <p14:tracePt t="12885" x="9477375" y="3608388"/>
          <p14:tracePt t="12889" x="9375775" y="3584575"/>
          <p14:tracePt t="12901" x="9251950" y="3584575"/>
          <p14:tracePt t="12905" x="9102725" y="3584575"/>
          <p14:tracePt t="12918" x="8929688" y="3578225"/>
          <p14:tracePt t="12922" x="8756650" y="3565525"/>
          <p14:tracePt t="12935" x="8566150" y="3530600"/>
          <p14:tracePt t="12938" x="8375650" y="3506788"/>
          <p14:tracePt t="12951" x="8191500" y="3476625"/>
          <p14:tracePt t="12954" x="8013700" y="3446463"/>
          <p14:tracePt t="12968" x="7858125" y="3422650"/>
          <p14:tracePt t="12971" x="7708900" y="3411538"/>
          <p14:tracePt t="12985" x="7524750" y="3381375"/>
          <p14:tracePt t="12986" x="7364413" y="3357563"/>
          <p14:tracePt t="12993" x="7161213" y="3327400"/>
          <p14:tracePt t="13001" x="6959600" y="3298825"/>
          <p14:tracePt t="13009" x="6697663" y="3275013"/>
          <p14:tracePt t="13018" x="6435725" y="3244850"/>
          <p14:tracePt t="13025" x="6232525" y="3221038"/>
          <p14:tracePt t="13035" x="6054725" y="3184525"/>
          <p14:tracePt t="13041" x="5922963" y="3167063"/>
          <p14:tracePt t="13051" x="5816600" y="3155950"/>
          <p14:tracePt t="13057" x="5721350" y="3132138"/>
          <p14:tracePt t="13068" x="5643563" y="3113088"/>
          <p14:tracePt t="13073" x="5578475" y="3095625"/>
          <p14:tracePt t="13085" x="5548313" y="3078163"/>
          <p14:tracePt t="13089" x="5530850" y="3071813"/>
          <p14:tracePt t="13101" x="5513388" y="3060700"/>
          <p14:tracePt t="13113" x="5513388" y="3054350"/>
          <p14:tracePt t="13129" x="5507038" y="3054350"/>
          <p14:tracePt t="13145" x="5507038" y="3048000"/>
          <p14:tracePt t="13185" x="5537200" y="3048000"/>
          <p14:tracePt t="13194" x="5589588" y="3036888"/>
          <p14:tracePt t="13201" x="5661025" y="3024188"/>
          <p14:tracePt t="13209" x="5745163" y="3000375"/>
          <p14:tracePt t="13217" x="5816600" y="2965450"/>
          <p14:tracePt t="13225" x="5864225" y="2928938"/>
          <p14:tracePt t="13233" x="5881688" y="2911475"/>
          <p14:tracePt t="13241" x="5881688" y="2874963"/>
          <p14:tracePt t="13249" x="5851525" y="2833688"/>
          <p14:tracePt t="13257" x="5792788" y="2792413"/>
          <p14:tracePt t="13265" x="5691188" y="2744788"/>
          <p14:tracePt t="13273" x="5572125" y="2703513"/>
          <p14:tracePt t="13281" x="5446713" y="2660650"/>
          <p14:tracePt t="13289" x="5327650" y="2632075"/>
          <p14:tracePt t="13297" x="5227638" y="2608263"/>
          <p14:tracePt t="13305" x="5149850" y="2584450"/>
          <p14:tracePt t="13313" x="5113338" y="2554288"/>
          <p14:tracePt t="13321" x="5084763" y="2524125"/>
          <p14:tracePt t="13329" x="5084763" y="2493963"/>
          <p14:tracePt t="13337" x="5084763" y="2465388"/>
          <p14:tracePt t="13346" x="5108575" y="2411413"/>
          <p14:tracePt t="13353" x="5160963" y="2363788"/>
          <p14:tracePt t="13362" x="5245100" y="2309813"/>
          <p14:tracePt t="13369" x="5357813" y="2262188"/>
          <p14:tracePt t="13378" x="5524500" y="2208213"/>
          <p14:tracePt t="13385" x="5691188" y="2155825"/>
          <p14:tracePt t="13395" x="5846763" y="2108200"/>
          <p14:tracePt t="13401" x="6007100" y="2065338"/>
          <p14:tracePt t="13411" x="6180138" y="2036763"/>
          <p14:tracePt t="13418" x="6316663" y="2012950"/>
          <p14:tracePt t="13428" x="6459538" y="2000250"/>
          <p14:tracePt t="13435" x="6584950" y="1982788"/>
          <p14:tracePt t="13445" x="6697663" y="1958975"/>
          <p14:tracePt t="13451" x="6775450" y="1946275"/>
          <p14:tracePt t="13461" x="6840538" y="1935163"/>
          <p14:tracePt t="13468" x="6875463" y="1928813"/>
          <p14:tracePt t="13478" x="6905625" y="1917700"/>
          <p14:tracePt t="13513" x="6905625" y="1911350"/>
          <p14:tracePt t="13537" x="6905625" y="1905000"/>
          <p14:tracePt t="13553" x="6905625" y="1898650"/>
          <p14:tracePt t="13561" x="6911975" y="1898650"/>
          <p14:tracePt t="13569" x="6911975" y="1893888"/>
          <p14:tracePt t="13578" x="6935788" y="1881188"/>
          <p14:tracePt t="13585" x="6977063" y="1863725"/>
          <p14:tracePt t="13593" x="7018338" y="1846263"/>
          <p14:tracePt t="13601" x="7085013" y="1827213"/>
          <p14:tracePt t="13609" x="7150100" y="1809750"/>
          <p14:tracePt t="13617" x="7215188" y="1798638"/>
          <p14:tracePt t="13625" x="7280275" y="1792288"/>
          <p14:tracePt t="13633" x="7358063" y="1785938"/>
          <p14:tracePt t="13641" x="7423150" y="1774825"/>
          <p14:tracePt t="13649" x="7507288" y="1774825"/>
          <p14:tracePt t="13657" x="7589838" y="1774825"/>
          <p14:tracePt t="13665" x="7667625" y="1774825"/>
          <p14:tracePt t="13673" x="7745413" y="1774825"/>
          <p14:tracePt t="13681" x="7810500" y="1774825"/>
          <p14:tracePt t="13689" x="7864475" y="1785938"/>
          <p14:tracePt t="13697" x="7905750" y="1803400"/>
          <p14:tracePt t="13705" x="7935913" y="1809750"/>
          <p14:tracePt t="13713" x="7953375" y="1822450"/>
          <p14:tracePt t="13721" x="7983538" y="1839913"/>
          <p14:tracePt t="13729" x="8018463" y="1870075"/>
          <p14:tracePt t="13738" x="8066088" y="1911350"/>
          <p14:tracePt t="13745" x="8096250" y="1952625"/>
          <p14:tracePt t="13754" x="8126413" y="1993900"/>
          <p14:tracePt t="13762" x="8150225" y="2036763"/>
          <p14:tracePt t="13770" x="8167688" y="2071688"/>
          <p14:tracePt t="13778" x="8180388" y="2101850"/>
          <p14:tracePt t="13787" x="8185150" y="2132013"/>
          <p14:tracePt t="13795" x="8197850" y="2155825"/>
          <p14:tracePt t="13804" x="8197850" y="2179638"/>
          <p14:tracePt t="13811" x="8204200" y="2190750"/>
          <p14:tracePt t="13820" x="8204200" y="2203450"/>
          <p14:tracePt t="13828" x="8204200" y="2208213"/>
          <p14:tracePt t="13837" x="8191500" y="2220913"/>
          <p14:tracePt t="13854" x="8180388" y="2238375"/>
          <p14:tracePt t="13861" x="8167688" y="2251075"/>
          <p14:tracePt t="13870" x="8132763" y="2274888"/>
          <p14:tracePt t="13878" x="8096250" y="2292350"/>
          <p14:tracePt t="13887" x="8048625" y="2316163"/>
          <p14:tracePt t="13895" x="7989888" y="2346325"/>
          <p14:tracePt t="13903" x="7912100" y="2374900"/>
          <p14:tracePt t="13911" x="7823200" y="2398713"/>
          <p14:tracePt t="13920" x="7732713" y="2428875"/>
          <p14:tracePt t="13927" x="7643813" y="2446338"/>
          <p14:tracePt t="13937" x="7548563" y="2452688"/>
          <p14:tracePt t="13938" x="7446963" y="2470150"/>
          <p14:tracePt t="13945" x="7346950" y="2476500"/>
          <p14:tracePt t="13954" x="7227888" y="2493963"/>
          <p14:tracePt t="13961" x="7113588" y="2506663"/>
          <p14:tracePt t="13970" x="7018338" y="2524125"/>
          <p14:tracePt t="13978" x="6918325" y="2530475"/>
          <p14:tracePt t="13987" x="6840538" y="2547938"/>
          <p14:tracePt t="13994" x="6780213" y="2565400"/>
          <p14:tracePt t="14003" x="6727825" y="2578100"/>
          <p14:tracePt t="14011" x="6684963" y="2584450"/>
          <p14:tracePt t="14020" x="6656388" y="2595563"/>
          <p14:tracePt t="14045" x="6656388" y="2584450"/>
          <p14:tracePt t="14053" x="6656388" y="2578100"/>
          <p14:tracePt t="14061" x="6656388" y="2565400"/>
          <p14:tracePt t="14071" x="6650038" y="2560638"/>
          <p14:tracePt t="14078" x="6608763" y="2541588"/>
          <p14:tracePt t="14087" x="6561138" y="2530475"/>
          <p14:tracePt t="14095" x="6500813" y="2517775"/>
          <p14:tracePt t="14104" x="6423025" y="2506663"/>
          <p14:tracePt t="14111" x="6351588" y="2493963"/>
          <p14:tracePt t="14120" x="6292850" y="2482850"/>
          <p14:tracePt t="14127" x="6232525" y="2476500"/>
          <p14:tracePt t="14137" x="6180138" y="2459038"/>
          <p14:tracePt t="14137" x="6149975" y="2446338"/>
          <p14:tracePt t="14145" x="6113463" y="2422525"/>
          <p14:tracePt t="14154" x="6089650" y="2405063"/>
          <p14:tracePt t="14162" x="6072188" y="2381250"/>
          <p14:tracePt t="14170" x="6061075" y="2346325"/>
          <p14:tracePt t="14178" x="6054725" y="2303463"/>
          <p14:tracePt t="14187" x="6054725" y="2238375"/>
          <p14:tracePt t="14194" x="6054725" y="2179638"/>
          <p14:tracePt t="14204" x="6054725" y="2125663"/>
          <p14:tracePt t="14211" x="6061075" y="2065338"/>
          <p14:tracePt t="14220" x="6065838" y="2017713"/>
          <p14:tracePt t="14228" x="6072188" y="1982788"/>
          <p14:tracePt t="14237" x="6072188" y="1935163"/>
          <p14:tracePt t="14245" x="6072188" y="1898650"/>
          <p14:tracePt t="14254" x="6084888" y="1857375"/>
          <p14:tracePt t="14261" x="6089650" y="1839913"/>
          <p14:tracePt t="14270" x="6096000" y="1822450"/>
          <p14:tracePt t="14278" x="6102350" y="1803400"/>
          <p14:tracePt t="14287" x="6113463" y="1792288"/>
          <p14:tracePt t="14294" x="6126163" y="1779588"/>
          <p14:tracePt t="14305" x="6132513" y="1774825"/>
          <p14:tracePt t="14306" x="6149975" y="1762125"/>
          <p14:tracePt t="14313" x="6180138" y="1755775"/>
          <p14:tracePt t="14321" x="6215063" y="1744663"/>
          <p14:tracePt t="14329" x="6256338" y="1738313"/>
          <p14:tracePt t="14337" x="6303963" y="1731963"/>
          <p14:tracePt t="14345" x="6357938" y="1727200"/>
          <p14:tracePt t="14354" x="6418263" y="1714500"/>
          <p14:tracePt t="14361" x="6489700" y="1703388"/>
          <p14:tracePt t="14370" x="6565900" y="1690688"/>
          <p14:tracePt t="14378" x="6626225" y="1679575"/>
          <p14:tracePt t="14387" x="6704013" y="1666875"/>
          <p14:tracePt t="14395" x="6756400" y="1649413"/>
          <p14:tracePt t="14404" x="6816725" y="1631950"/>
          <p14:tracePt t="14411" x="6858000" y="1625600"/>
          <p14:tracePt t="14420" x="6905625" y="1625600"/>
          <p14:tracePt t="14428" x="6946900" y="1625600"/>
          <p14:tracePt t="14437" x="6983413" y="1625600"/>
          <p14:tracePt t="14444" x="7031038" y="1649413"/>
          <p14:tracePt t="14454" x="7072313" y="1666875"/>
          <p14:tracePt t="14461" x="7113588" y="1703388"/>
          <p14:tracePt t="14470" x="7156450" y="1744663"/>
          <p14:tracePt t="14478" x="7221538" y="1803400"/>
          <p14:tracePt t="14487" x="7275513" y="1870075"/>
          <p14:tracePt t="14494" x="7334250" y="1941513"/>
          <p14:tracePt t="14504" x="7399338" y="2012950"/>
          <p14:tracePt t="14511" x="7446963" y="2078038"/>
          <p14:tracePt t="14521" x="7494588" y="2132013"/>
          <p14:tracePt t="14521" x="7524750" y="2190750"/>
          <p14:tracePt t="14529" x="7542213" y="2232025"/>
          <p14:tracePt t="14537" x="7561263" y="2268538"/>
          <p14:tracePt t="14546" x="7566025" y="2303463"/>
          <p14:tracePt t="14554" x="7566025" y="2327275"/>
          <p14:tracePt t="14561" x="7566025" y="2351088"/>
          <p14:tracePt t="14571" x="7566025" y="2357438"/>
          <p14:tracePt t="14578" x="7554913" y="2374900"/>
          <p14:tracePt t="14587" x="7548563" y="2393950"/>
          <p14:tracePt t="14594" x="7542213" y="2405063"/>
          <p14:tracePt t="14604" x="7537450" y="2422525"/>
          <p14:tracePt t="14611" x="7524750" y="2435225"/>
          <p14:tracePt t="14620" x="7518400" y="2441575"/>
          <p14:tracePt t="14628" x="7513638" y="2459038"/>
          <p14:tracePt t="14637" x="7500938" y="2470150"/>
          <p14:tracePt t="14644" x="7477125" y="2489200"/>
          <p14:tracePt t="14654" x="7446963" y="2500313"/>
          <p14:tracePt t="14661" x="7381875" y="2536825"/>
          <p14:tracePt t="14670" x="7316788" y="2565400"/>
          <p14:tracePt t="14678" x="7232650" y="2578100"/>
          <p14:tracePt t="14687" x="7137400" y="2608263"/>
          <p14:tracePt t="14695" x="7031038" y="2625725"/>
          <p14:tracePt t="14705" x="6929438" y="2643188"/>
          <p14:tracePt t="14705" x="6827838" y="2655888"/>
          <p14:tracePt t="14713" x="6732588" y="2667000"/>
          <p14:tracePt t="14721" x="6643688" y="2679700"/>
          <p14:tracePt t="14729" x="6565900" y="2679700"/>
          <p14:tracePt t="14737" x="6513513" y="2679700"/>
          <p14:tracePt t="14745" x="6483350" y="2684463"/>
          <p14:tracePt t="14754" x="6470650" y="2684463"/>
          <p14:tracePt t="14921" x="6465888" y="2690813"/>
          <p14:tracePt t="14937" x="6465888" y="2697163"/>
          <p14:tracePt t="14954" x="6459538" y="2697163"/>
          <p14:tracePt t="14961" x="6453188" y="2697163"/>
          <p14:tracePt t="15569" x="6446838" y="2697163"/>
          <p14:tracePt t="15578" x="6446838" y="2703513"/>
          <p14:tracePt t="15585" x="6435725" y="2703513"/>
          <p14:tracePt t="15593" x="6418263" y="2720975"/>
          <p14:tracePt t="15601" x="6394450" y="2720975"/>
          <p14:tracePt t="15609" x="6357938" y="2732088"/>
          <p14:tracePt t="15617" x="6316663" y="2744788"/>
          <p14:tracePt t="15625" x="6251575" y="2762250"/>
          <p14:tracePt t="15633" x="6167438" y="2786063"/>
          <p14:tracePt t="15641" x="6054725" y="2822575"/>
          <p14:tracePt t="15649" x="5894388" y="2857500"/>
          <p14:tracePt t="15657" x="5738813" y="2898775"/>
          <p14:tracePt t="15665" x="5483225" y="2976563"/>
          <p14:tracePt t="15673" x="5251450" y="3065463"/>
          <p14:tracePt t="15681" x="4976813" y="3173413"/>
          <p14:tracePt t="15689" x="4756150" y="3255963"/>
          <p14:tracePt t="15697" x="4584700" y="3346450"/>
          <p14:tracePt t="15705" x="4446588" y="3398838"/>
          <p14:tracePt t="15713" x="4333875" y="3441700"/>
          <p14:tracePt t="15721" x="4238625" y="3470275"/>
          <p14:tracePt t="15729" x="4191000" y="3489325"/>
          <p14:tracePt t="15738" x="4143375" y="3506788"/>
          <p14:tracePt t="15745" x="4113213" y="3513138"/>
          <p14:tracePt t="15754" x="4095750" y="3513138"/>
          <p14:tracePt t="15825" x="4108450" y="3506788"/>
          <p14:tracePt t="15873" x="4108450" y="3500438"/>
          <p14:tracePt t="15953" x="4108450" y="3494088"/>
          <p14:tracePt t="15961" x="4108450" y="3489325"/>
          <p14:tracePt t="15969" x="4108450" y="3476625"/>
          <p14:tracePt t="15978" x="4108450" y="3465513"/>
          <p14:tracePt t="15993" x="4108450" y="3446463"/>
          <p14:tracePt t="16001" x="4108450" y="3429000"/>
          <p14:tracePt t="16009" x="4108450" y="3411538"/>
          <p14:tracePt t="16017" x="4108450" y="3398838"/>
          <p14:tracePt t="16025" x="4095750" y="3394075"/>
          <p14:tracePt t="16033" x="4084638" y="3381375"/>
          <p14:tracePt t="16041" x="4065588" y="3375025"/>
          <p14:tracePt t="16049" x="4037013" y="3370263"/>
          <p14:tracePt t="16057" x="4024313" y="3370263"/>
          <p14:tracePt t="16065" x="4013200" y="3370263"/>
          <p14:tracePt t="16081" x="4006850" y="3370263"/>
          <p14:tracePt t="16321" x="4013200" y="3357563"/>
          <p14:tracePt t="16329" x="4013200" y="3340100"/>
          <p14:tracePt t="16337" x="4017963" y="3322638"/>
          <p14:tracePt t="16345" x="4030663" y="3292475"/>
          <p14:tracePt t="16353" x="4037013" y="3251200"/>
          <p14:tracePt t="16361" x="4065588" y="3197225"/>
          <p14:tracePt t="16369" x="4089400" y="3132138"/>
          <p14:tracePt t="16378" x="4125913" y="3071813"/>
          <p14:tracePt t="16385" x="4156075" y="3013075"/>
          <p14:tracePt t="16394" x="4184650" y="2952750"/>
          <p14:tracePt t="16401" x="4203700" y="2905125"/>
          <p14:tracePt t="16409" x="4227513" y="2857500"/>
          <p14:tracePt t="16417" x="4251325" y="2816225"/>
          <p14:tracePt t="16425" x="4275138" y="2779713"/>
          <p14:tracePt t="16433" x="4279900" y="2744788"/>
          <p14:tracePt t="16441" x="4316413" y="2703513"/>
          <p14:tracePt t="16449" x="4340225" y="2667000"/>
          <p14:tracePt t="16457" x="4364038" y="2643188"/>
          <p14:tracePt t="16465" x="4398963" y="2608263"/>
          <p14:tracePt t="16473" x="4422775" y="2589213"/>
          <p14:tracePt t="16481" x="4459288" y="2560638"/>
          <p14:tracePt t="16489" x="4494213" y="2536825"/>
          <p14:tracePt t="16497" x="4524375" y="2506663"/>
          <p14:tracePt t="16505" x="4554538" y="2482850"/>
          <p14:tracePt t="16513" x="4589463" y="2459038"/>
          <p14:tracePt t="16521" x="4619625" y="2422525"/>
          <p14:tracePt t="16529" x="4656138" y="2398713"/>
          <p14:tracePt t="16538" x="4679950" y="2374900"/>
          <p14:tracePt t="16545" x="4697413" y="2357438"/>
          <p14:tracePt t="16555" x="4714875" y="2339975"/>
          <p14:tracePt t="16561" x="4732338" y="2316163"/>
          <p14:tracePt t="16572" x="4738688" y="2303463"/>
          <p14:tracePt t="16577" x="4751388" y="2286000"/>
          <p14:tracePt t="16588" x="4751388" y="2279650"/>
          <p14:tracePt t="16594" x="4756150" y="2274888"/>
          <p14:tracePt t="16604" x="4762500" y="2262188"/>
          <p14:tracePt t="16621" x="4762500" y="2255838"/>
          <p14:tracePt t="16628" x="4768850" y="2255838"/>
          <p14:tracePt t="16638" x="4768850" y="2251075"/>
          <p14:tracePt t="16655" x="4775200" y="2238375"/>
          <p14:tracePt t="16665" x="4775200" y="2232025"/>
          <p14:tracePt t="16689" x="4775200" y="2227263"/>
          <p14:tracePt t="16697" x="4779963" y="2227263"/>
          <p14:tracePt t="16729" x="4779963" y="2220913"/>
          <p14:tracePt t="16737" x="4786313" y="2220913"/>
          <p14:tracePt t="16777" x="4792663" y="2214563"/>
          <p14:tracePt t="16801" x="4792663" y="2208213"/>
          <p14:tracePt t="16809" x="4799013" y="2197100"/>
          <p14:tracePt t="16817" x="4799013" y="2184400"/>
          <p14:tracePt t="16825" x="4803775" y="2173288"/>
          <p14:tracePt t="16833" x="4803775" y="2155825"/>
          <p14:tracePt t="16841" x="4803775" y="2136775"/>
          <p14:tracePt t="16849" x="4803775" y="2119313"/>
          <p14:tracePt t="16857" x="4803775" y="2108200"/>
          <p14:tracePt t="16865" x="4803775" y="2084388"/>
          <p14:tracePt t="16873" x="4803775" y="2060575"/>
          <p14:tracePt t="16881" x="4803775" y="2024063"/>
          <p14:tracePt t="16889" x="4803775" y="2000250"/>
          <p14:tracePt t="16897" x="4799013" y="1958975"/>
          <p14:tracePt t="16905" x="4786313" y="1922463"/>
          <p14:tracePt t="16913" x="4768850" y="1874838"/>
          <p14:tracePt t="16921" x="4762500" y="1822450"/>
          <p14:tracePt t="16929" x="4738688" y="1762125"/>
          <p14:tracePt t="16938" x="4714875" y="1684338"/>
          <p14:tracePt t="16945" x="4691063" y="1612900"/>
          <p14:tracePt t="16953" x="4667250" y="1524000"/>
          <p14:tracePt t="16962" x="4637088" y="1422400"/>
          <p14:tracePt t="16969" x="4613275" y="1322388"/>
          <p14:tracePt t="16978" x="4589463" y="1220788"/>
          <p14:tracePt t="16985" x="4565650" y="1136650"/>
          <p14:tracePt t="16995" x="4560888" y="1054100"/>
          <p14:tracePt t="17001" x="4537075" y="982663"/>
          <p14:tracePt t="17011" x="4518025" y="911225"/>
          <p14:tracePt t="17017" x="4500563" y="857250"/>
          <p14:tracePt t="17028" x="4476750" y="803275"/>
          <p14:tracePt t="17033" x="4459288" y="755650"/>
          <p14:tracePt t="17044" x="4418013" y="703263"/>
          <p14:tracePt t="17049" x="4387850" y="655638"/>
          <p14:tracePt t="17061" x="4340225" y="595313"/>
          <p14:tracePt t="17065" x="4303713" y="541338"/>
          <p14:tracePt t="17078" x="4268788" y="506413"/>
          <p14:tracePt t="17081" x="4251325" y="482600"/>
          <p14:tracePt t="17095" x="4238625" y="469900"/>
          <p14:tracePt t="17098" x="4227513" y="452438"/>
          <p14:tracePt t="17114" x="4221163" y="452438"/>
          <p14:tracePt t="17185" x="4221163" y="446088"/>
          <p14:tracePt t="17265" x="4214813" y="446088"/>
          <p14:tracePt t="17281" x="4208463" y="452438"/>
          <p14:tracePt t="17289" x="4197350" y="465138"/>
          <p14:tracePt t="17297" x="4191000" y="469900"/>
          <p14:tracePt t="17305" x="4173538" y="488950"/>
          <p14:tracePt t="17313" x="4149725" y="500063"/>
          <p14:tracePt t="17321" x="4102100" y="523875"/>
          <p14:tracePt t="17329" x="4060825" y="541338"/>
          <p14:tracePt t="17337" x="4006850" y="560388"/>
          <p14:tracePt t="17345" x="3935413" y="595313"/>
          <p14:tracePt t="17353" x="3857625" y="625475"/>
          <p14:tracePt t="17361" x="3786188" y="655638"/>
          <p14:tracePt t="17369" x="3697288" y="679450"/>
          <p14:tracePt t="17378" x="3625850" y="696913"/>
          <p14:tracePt t="17385" x="3548063" y="714375"/>
          <p14:tracePt t="17394" x="3489325" y="738188"/>
          <p14:tracePt t="17401" x="3422650" y="762000"/>
          <p14:tracePt t="17409" x="3357563" y="774700"/>
          <p14:tracePt t="17417" x="3298825" y="779463"/>
          <p14:tracePt t="17425" x="3244850" y="792163"/>
          <p14:tracePt t="17433" x="3203575" y="798513"/>
          <p14:tracePt t="17441" x="3179763" y="798513"/>
          <p14:tracePt t="17449" x="3143250" y="803275"/>
          <p14:tracePt t="17457" x="3132138" y="803275"/>
          <p14:tracePt t="17465" x="3113088" y="803275"/>
          <p14:tracePt t="17473" x="3095625" y="809625"/>
          <p14:tracePt t="17481" x="3078163" y="809625"/>
          <p14:tracePt t="17489" x="3065463" y="809625"/>
          <p14:tracePt t="17497" x="3048000" y="809625"/>
          <p14:tracePt t="17505" x="3041650" y="809625"/>
          <p14:tracePt t="17513" x="3030538" y="809625"/>
          <p14:tracePt t="17522" x="3017838" y="809625"/>
          <p14:tracePt t="17529" x="3006725" y="809625"/>
          <p14:tracePt t="17538" x="2994025" y="809625"/>
          <p14:tracePt t="17545" x="2976563" y="809625"/>
          <p14:tracePt t="17555" x="2959100" y="809625"/>
          <p14:tracePt t="17561" x="2935288" y="809625"/>
          <p14:tracePt t="17572" x="2905125" y="809625"/>
          <p14:tracePt t="17577" x="2863850" y="809625"/>
          <p14:tracePt t="17588" x="2816225" y="809625"/>
          <p14:tracePt t="17594" x="2762250" y="822325"/>
          <p14:tracePt t="17605" x="2690813" y="833438"/>
          <p14:tracePt t="17611" x="2625725" y="846138"/>
          <p14:tracePt t="17621" x="2565400" y="850900"/>
          <p14:tracePt t="17628" x="2517775" y="869950"/>
          <p14:tracePt t="17638" x="2476500" y="874713"/>
          <p14:tracePt t="17645" x="2441575" y="893763"/>
          <p14:tracePt t="17655" x="2417763" y="898525"/>
          <p14:tracePt t="17661" x="2411413" y="898525"/>
          <p14:tracePt t="17671" x="2411413" y="904875"/>
          <p14:tracePt t="17678" x="2405063" y="904875"/>
          <p14:tracePt t="17809" x="2405063" y="911225"/>
          <p14:tracePt t="17817" x="2405063" y="917575"/>
          <p14:tracePt t="17825" x="2405063" y="941388"/>
          <p14:tracePt t="17833" x="2393950" y="969963"/>
          <p14:tracePt t="17841" x="2387600" y="1000125"/>
          <p14:tracePt t="17849" x="2363788" y="1047750"/>
          <p14:tracePt t="17857" x="2346325" y="1095375"/>
          <p14:tracePt t="17865" x="2316163" y="1143000"/>
          <p14:tracePt t="17873" x="2286000" y="1196975"/>
          <p14:tracePt t="17881" x="2251075" y="1262063"/>
          <p14:tracePt t="17889" x="2227263" y="1333500"/>
          <p14:tracePt t="17897" x="2203450" y="1404938"/>
          <p14:tracePt t="17905" x="2173288" y="1476375"/>
          <p14:tracePt t="17913" x="2136775" y="1547813"/>
          <p14:tracePt t="17921" x="2101850" y="1612900"/>
          <p14:tracePt t="17929" x="2071688" y="1660525"/>
          <p14:tracePt t="17937" x="2041525" y="1714500"/>
          <p14:tracePt t="17946" x="2017713" y="1751013"/>
          <p14:tracePt t="17953" x="2012950" y="1774825"/>
          <p14:tracePt t="17961" x="2000250" y="1792288"/>
          <p14:tracePt t="17969" x="2000250" y="1798638"/>
          <p14:tracePt t="17985" x="2000250" y="1803400"/>
          <p14:tracePt t="18097" x="2000250" y="1809750"/>
          <p14:tracePt t="18105" x="2000250" y="1816100"/>
          <p14:tracePt t="18113" x="2000250" y="1846263"/>
          <p14:tracePt t="18121" x="2012950" y="1881188"/>
          <p14:tracePt t="18129" x="2024063" y="1935163"/>
          <p14:tracePt t="18137" x="2030413" y="1993900"/>
          <p14:tracePt t="18145" x="2041525" y="2047875"/>
          <p14:tracePt t="18153" x="2047875" y="2112963"/>
          <p14:tracePt t="18161" x="2060575" y="2190750"/>
          <p14:tracePt t="18169" x="2071688" y="2274888"/>
          <p14:tracePt t="18177" x="2084388" y="2351088"/>
          <p14:tracePt t="18185" x="2095500" y="2435225"/>
          <p14:tracePt t="18193" x="2108200" y="2506663"/>
          <p14:tracePt t="18201" x="2119313" y="2589213"/>
          <p14:tracePt t="18209" x="2125663" y="2679700"/>
          <p14:tracePt t="18217" x="2136775" y="2768600"/>
          <p14:tracePt t="18225" x="2143125" y="2851150"/>
          <p14:tracePt t="18233" x="2160588" y="2941638"/>
          <p14:tracePt t="18241" x="2173288" y="3030538"/>
          <p14:tracePt t="18249" x="2184400" y="3108325"/>
          <p14:tracePt t="18257" x="2197100" y="3167063"/>
          <p14:tracePt t="18265" x="2208213" y="3227388"/>
          <p14:tracePt t="18273" x="2214563" y="3244850"/>
          <p14:tracePt t="18281" x="2227263" y="3262313"/>
          <p14:tracePt t="18297" x="2232025" y="3262313"/>
          <p14:tracePt t="18353" x="2238375" y="3262313"/>
          <p14:tracePt t="18361" x="2238375" y="3244850"/>
          <p14:tracePt t="18369" x="2244725" y="3214688"/>
          <p14:tracePt t="18377" x="2251075" y="3190875"/>
          <p14:tracePt t="18385" x="2262188" y="3173413"/>
          <p14:tracePt t="18393" x="2279650" y="3149600"/>
          <p14:tracePt t="18401" x="2298700" y="3132138"/>
          <p14:tracePt t="18409" x="2333625" y="3113088"/>
          <p14:tracePt t="18417" x="2370138" y="3108325"/>
          <p14:tracePt t="18425" x="2428875" y="3108325"/>
          <p14:tracePt t="18433" x="2493963" y="3108325"/>
          <p14:tracePt t="18441" x="2601913" y="3108325"/>
          <p14:tracePt t="18449" x="2727325" y="3125788"/>
          <p14:tracePt t="18457" x="2840038" y="3136900"/>
          <p14:tracePt t="18465" x="2959100" y="3155950"/>
          <p14:tracePt t="18473" x="3078163" y="3190875"/>
          <p14:tracePt t="18481" x="3214688" y="3214688"/>
          <p14:tracePt t="18490" x="3327400" y="3238500"/>
          <p14:tracePt t="18497" x="3452813" y="3255963"/>
          <p14:tracePt t="18507" x="3560763" y="3279775"/>
          <p14:tracePt t="18513" x="3649663" y="3292475"/>
          <p14:tracePt t="18524" x="3738563" y="3316288"/>
          <p14:tracePt t="18529" x="3803650" y="3333750"/>
          <p14:tracePt t="18540" x="3840163" y="3340100"/>
          <p14:tracePt t="18545" x="3857625" y="3357563"/>
          <p14:tracePt t="18561" x="3857625" y="3363913"/>
          <p14:tracePt t="18577" x="3857625" y="3381375"/>
          <p14:tracePt t="18585" x="3857625" y="3405188"/>
          <p14:tracePt t="18593" x="3857625" y="3422650"/>
          <p14:tracePt t="18601" x="3863975" y="3459163"/>
          <p14:tracePt t="18609" x="3875088" y="3476625"/>
          <p14:tracePt t="18617" x="3881438" y="3494088"/>
          <p14:tracePt t="18625" x="3894138" y="3513138"/>
          <p14:tracePt t="18633" x="3911600" y="3536950"/>
          <p14:tracePt t="18649" x="3917950" y="3541713"/>
          <p14:tracePt t="18657" x="3922713" y="3548063"/>
          <p14:tracePt t="18665" x="3935413" y="3548063"/>
          <p14:tracePt t="18673" x="3941763" y="3554413"/>
          <p14:tracePt t="18681" x="3959225" y="3560763"/>
          <p14:tracePt t="18689" x="3970338" y="3565525"/>
          <p14:tracePt t="18697" x="3983038" y="3565525"/>
          <p14:tracePt t="18705" x="3994150" y="3571875"/>
          <p14:tracePt t="18713" x="4000500" y="3571875"/>
          <p14:tracePt t="19137" x="3994150" y="3565525"/>
          <p14:tracePt t="19145" x="3989388" y="3565525"/>
          <p14:tracePt t="19153" x="3976688" y="3565525"/>
          <p14:tracePt t="19161" x="3959225" y="3560763"/>
          <p14:tracePt t="19169" x="3929063" y="3541713"/>
          <p14:tracePt t="19177" x="3894138" y="3530600"/>
          <p14:tracePt t="19185" x="3851275" y="3517900"/>
          <p14:tracePt t="19194" x="3798888" y="3494088"/>
          <p14:tracePt t="19201" x="3756025" y="3470275"/>
          <p14:tracePt t="19209" x="3697288" y="3429000"/>
          <p14:tracePt t="19217" x="3660775" y="3398838"/>
          <p14:tracePt t="19225" x="3619500" y="3370263"/>
          <p14:tracePt t="19233" x="3578225" y="3333750"/>
          <p14:tracePt t="19241" x="3554413" y="3303588"/>
          <p14:tracePt t="19249" x="3530600" y="3262313"/>
          <p14:tracePt t="19257" x="3506788" y="3227388"/>
          <p14:tracePt t="19265" x="3482975" y="3203575"/>
          <p14:tracePt t="19273" x="3465513" y="3179763"/>
          <p14:tracePt t="19281" x="3452813" y="3160713"/>
          <p14:tracePt t="19289" x="3446463" y="3149600"/>
          <p14:tracePt t="19297" x="3441700" y="3132138"/>
          <p14:tracePt t="19305" x="3435350" y="3113088"/>
          <p14:tracePt t="19313" x="3435350" y="3095625"/>
          <p14:tracePt t="19321" x="3422650" y="3084513"/>
          <p14:tracePt t="19329" x="3417888" y="3071813"/>
          <p14:tracePt t="19353" x="3411538" y="3071813"/>
          <p14:tracePt t="19361" x="3405188" y="3071813"/>
          <p14:tracePt t="19377" x="3405188" y="3078163"/>
          <p14:tracePt t="19393" x="3405188" y="3084513"/>
          <p14:tracePt t="19409" x="3405188" y="3089275"/>
          <p14:tracePt t="19417" x="3405188" y="3095625"/>
          <p14:tracePt t="19425" x="3405188" y="3101975"/>
          <p14:tracePt t="19449" x="3405188" y="3108325"/>
          <p14:tracePt t="19465" x="3398838" y="3113088"/>
          <p14:tracePt t="19481" x="3394075" y="3113088"/>
          <p14:tracePt t="19489" x="3394075" y="3119438"/>
          <p14:tracePt t="19497" x="3387725" y="3119438"/>
          <p14:tracePt t="19505" x="3381375" y="3119438"/>
          <p14:tracePt t="19513" x="3375025" y="3119438"/>
          <p14:tracePt t="19577" x="3375025" y="3113088"/>
          <p14:tracePt t="19585" x="3375025" y="3095625"/>
          <p14:tracePt t="19594" x="3387725" y="3060700"/>
          <p14:tracePt t="19601" x="3405188" y="3024188"/>
          <p14:tracePt t="19609" x="3417888" y="2989263"/>
          <p14:tracePt t="19617" x="3441700" y="2922588"/>
          <p14:tracePt t="19625" x="3446463" y="2874963"/>
          <p14:tracePt t="19633" x="3465513" y="2798763"/>
          <p14:tracePt t="19641" x="3470275" y="2720975"/>
          <p14:tracePt t="19649" x="3482975" y="2636838"/>
          <p14:tracePt t="19657" x="3489325" y="2554288"/>
          <p14:tracePt t="19665" x="3494088" y="2482850"/>
          <p14:tracePt t="19673" x="3500438" y="2405063"/>
          <p14:tracePt t="19681" x="3500438" y="2327275"/>
          <p14:tracePt t="19689" x="3500438" y="2268538"/>
          <p14:tracePt t="19697" x="3482975" y="2220913"/>
          <p14:tracePt t="19705" x="3470275" y="2184400"/>
          <p14:tracePt t="19713" x="3446463" y="2149475"/>
          <p14:tracePt t="19721" x="3446463" y="2143125"/>
          <p14:tracePt t="19777" x="3446463" y="2160588"/>
          <p14:tracePt t="19785" x="3446463" y="2179638"/>
          <p14:tracePt t="19793" x="3446463" y="2197100"/>
          <p14:tracePt t="19801" x="3452813" y="2214563"/>
          <p14:tracePt t="19809" x="3465513" y="2244725"/>
          <p14:tracePt t="19817" x="3465513" y="2268538"/>
          <p14:tracePt t="19825" x="3470275" y="2303463"/>
          <p14:tracePt t="19833" x="3470275" y="2351088"/>
          <p14:tracePt t="19841" x="3470275" y="2398713"/>
          <p14:tracePt t="19849" x="3470275" y="2446338"/>
          <p14:tracePt t="19857" x="3470275" y="2500313"/>
          <p14:tracePt t="19865" x="3489325" y="2571750"/>
          <p14:tracePt t="19873" x="3500438" y="2655888"/>
          <p14:tracePt t="19881" x="3500438" y="2732088"/>
          <p14:tracePt t="19889" x="3506788" y="2809875"/>
          <p14:tracePt t="19897" x="3506788" y="2874963"/>
          <p14:tracePt t="19905" x="3506788" y="2935288"/>
          <p14:tracePt t="19913" x="3506788" y="2982913"/>
          <p14:tracePt t="19921" x="3506788" y="3024188"/>
          <p14:tracePt t="19929" x="3506788" y="3041650"/>
          <p14:tracePt t="19937" x="3506788" y="3054350"/>
          <p14:tracePt t="19945" x="3506788" y="3060700"/>
          <p14:tracePt t="20025" x="3506788" y="3054350"/>
          <p14:tracePt t="20041" x="3506788" y="3048000"/>
          <p14:tracePt t="20049" x="3513138" y="3048000"/>
          <p14:tracePt t="20057" x="3513138" y="3036888"/>
          <p14:tracePt t="20065" x="3513138" y="3030538"/>
          <p14:tracePt t="20073" x="3513138" y="3024188"/>
          <p14:tracePt t="20081" x="3513138" y="3013075"/>
          <p14:tracePt t="20089" x="3513138" y="3000375"/>
          <p14:tracePt t="20097" x="3513138" y="2982913"/>
          <p14:tracePt t="20105" x="3513138" y="2952750"/>
          <p14:tracePt t="20113" x="3513138" y="2905125"/>
          <p14:tracePt t="20121" x="3513138" y="2840038"/>
          <p14:tracePt t="20129" x="3506788" y="2762250"/>
          <p14:tracePt t="20137" x="3482975" y="2679700"/>
          <p14:tracePt t="20145" x="3459163" y="2595563"/>
          <p14:tracePt t="20153" x="3435350" y="2517775"/>
          <p14:tracePt t="20161" x="3405188" y="2441575"/>
          <p14:tracePt t="20169" x="3394075" y="2393950"/>
          <p14:tracePt t="20177" x="3375025" y="2339975"/>
          <p14:tracePt t="20185" x="3370263" y="2298700"/>
          <p14:tracePt t="20194" x="3357563" y="2262188"/>
          <p14:tracePt t="20201" x="3346450" y="2238375"/>
          <p14:tracePt t="20210" x="3346450" y="2232025"/>
          <p14:tracePt t="20281" x="3346450" y="2274888"/>
          <p14:tracePt t="20289" x="3357563" y="2339975"/>
          <p14:tracePt t="20297" x="3394075" y="2411413"/>
          <p14:tracePt t="20305" x="3394075" y="2476500"/>
          <p14:tracePt t="20313" x="3405188" y="2547938"/>
          <p14:tracePt t="20321" x="3417888" y="2613025"/>
          <p14:tracePt t="20329" x="3422650" y="2660650"/>
          <p14:tracePt t="20337" x="3441700" y="2708275"/>
          <p14:tracePt t="20345" x="3452813" y="2755900"/>
          <p14:tracePt t="20353" x="3452813" y="2792413"/>
          <p14:tracePt t="20361" x="3452813" y="2827338"/>
          <p14:tracePt t="20369" x="3452813" y="2870200"/>
          <p14:tracePt t="20377" x="3452813" y="2917825"/>
          <p14:tracePt t="20385" x="3452813" y="2965450"/>
          <p14:tracePt t="20394" x="3452813" y="3000375"/>
          <p14:tracePt t="20401" x="3446463" y="3030538"/>
          <p14:tracePt t="20409" x="3446463" y="3054350"/>
          <p14:tracePt t="20417" x="3441700" y="3065463"/>
          <p14:tracePt t="20425" x="3441700" y="3071813"/>
          <p14:tracePt t="20505" x="3417888" y="3017838"/>
          <p14:tracePt t="20513" x="3381375" y="2952750"/>
          <p14:tracePt t="20521" x="3346450" y="2881313"/>
          <p14:tracePt t="20529" x="3292475" y="2803525"/>
          <p14:tracePt t="20537" x="3251200" y="2738438"/>
          <p14:tracePt t="20545" x="3197225" y="2667000"/>
          <p14:tracePt t="20553" x="3136900" y="2589213"/>
          <p14:tracePt t="20561" x="3101975" y="2530475"/>
          <p14:tracePt t="20569" x="3054350" y="2476500"/>
          <p14:tracePt t="20577" x="3017838" y="2422525"/>
          <p14:tracePt t="20585" x="2994025" y="2393950"/>
          <p14:tracePt t="20593" x="2989263" y="2374900"/>
          <p14:tracePt t="20601" x="2982913" y="2374900"/>
          <p14:tracePt t="20665" x="2982913" y="2381250"/>
          <p14:tracePt t="20673" x="2989263" y="2422525"/>
          <p14:tracePt t="20681" x="3000375" y="2470150"/>
          <p14:tracePt t="20689" x="3006725" y="2524125"/>
          <p14:tracePt t="20697" x="3013075" y="2584450"/>
          <p14:tracePt t="20705" x="3024188" y="2636838"/>
          <p14:tracePt t="20713" x="3024188" y="2690813"/>
          <p14:tracePt t="20721" x="3036888" y="2751138"/>
          <p14:tracePt t="20729" x="3048000" y="2803525"/>
          <p14:tracePt t="20737" x="3054350" y="2857500"/>
          <p14:tracePt t="20745" x="3054350" y="2905125"/>
          <p14:tracePt t="20753" x="3054350" y="2941638"/>
          <p14:tracePt t="20761" x="3054350" y="2965450"/>
          <p14:tracePt t="20769" x="3041650" y="2989263"/>
          <p14:tracePt t="20777" x="3030538" y="3000375"/>
          <p14:tracePt t="20785" x="3030538" y="3006725"/>
          <p14:tracePt t="20794" x="3024188" y="3013075"/>
          <p14:tracePt t="20809" x="3017838" y="3013075"/>
          <p14:tracePt t="20817" x="3017838" y="3017838"/>
          <p14:tracePt t="20881" x="3013075" y="3006725"/>
          <p14:tracePt t="20889" x="3006725" y="2976563"/>
          <p14:tracePt t="20897" x="2989263" y="2917825"/>
          <p14:tracePt t="20905" x="2976563" y="2851150"/>
          <p14:tracePt t="20913" x="2959100" y="2786063"/>
          <p14:tracePt t="20921" x="2928938" y="2708275"/>
          <p14:tracePt t="20929" x="2911475" y="2636838"/>
          <p14:tracePt t="20937" x="2887663" y="2560638"/>
          <p14:tracePt t="20945" x="2857500" y="2489200"/>
          <p14:tracePt t="20953" x="2822575" y="2422525"/>
          <p14:tracePt t="20961" x="2792413" y="2363788"/>
          <p14:tracePt t="20969" x="2774950" y="2322513"/>
          <p14:tracePt t="20977" x="2755900" y="2274888"/>
          <p14:tracePt t="20985" x="2751138" y="2255838"/>
          <p14:tracePt t="20994" x="2738438" y="2238375"/>
          <p14:tracePt t="21001" x="2738438" y="2232025"/>
          <p14:tracePt t="21033" x="2744788" y="2232025"/>
          <p14:tracePt t="21041" x="2768600" y="2244725"/>
          <p14:tracePt t="21049" x="2816225" y="2268538"/>
          <p14:tracePt t="21057" x="2840038" y="2292350"/>
          <p14:tracePt t="21065" x="2857500" y="2309813"/>
          <p14:tracePt t="21073" x="2874963" y="2327275"/>
          <p14:tracePt t="21081" x="2898775" y="2339975"/>
          <p14:tracePt t="21089" x="2917825" y="2346325"/>
          <p14:tracePt t="21097" x="2928938" y="2346325"/>
          <p14:tracePt t="21105" x="2959100" y="2346325"/>
          <p14:tracePt t="21113" x="3017838" y="2346325"/>
          <p14:tracePt t="21121" x="3101975" y="2316163"/>
          <p14:tracePt t="21129" x="3227388" y="2268538"/>
          <p14:tracePt t="21137" x="3417888" y="2190750"/>
          <p14:tracePt t="21145" x="3619500" y="2101850"/>
          <p14:tracePt t="21153" x="3851275" y="1976438"/>
          <p14:tracePt t="21161" x="4060825" y="1846263"/>
          <p14:tracePt t="21169" x="4244975" y="1714500"/>
          <p14:tracePt t="21178" x="4387850" y="1595438"/>
          <p14:tracePt t="21185" x="4489450" y="1489075"/>
          <p14:tracePt t="21194" x="4578350" y="1387475"/>
          <p14:tracePt t="21201" x="4632325" y="1309688"/>
          <p14:tracePt t="21209" x="4697413" y="1231900"/>
          <p14:tracePt t="21217" x="4738688" y="1173163"/>
          <p14:tracePt t="21225" x="4756150" y="1119188"/>
          <p14:tracePt t="21233" x="4768850" y="1084263"/>
          <p14:tracePt t="21242" x="4768850" y="1065213"/>
          <p14:tracePt t="21257" x="4768850" y="1060450"/>
          <p14:tracePt t="21265" x="4768850" y="1054100"/>
          <p14:tracePt t="21281" x="4762500" y="1054100"/>
          <p14:tracePt t="21297" x="4756150" y="1054100"/>
          <p14:tracePt t="21305" x="4751388" y="1054100"/>
          <p14:tracePt t="21345" x="4745038" y="1054100"/>
          <p14:tracePt t="21353" x="4732338" y="1054100"/>
          <p14:tracePt t="21401" x="4738688" y="1054100"/>
          <p14:tracePt t="21409" x="4745038" y="1041400"/>
          <p14:tracePt t="21417" x="4745038" y="1030288"/>
          <p14:tracePt t="21425" x="4745038" y="1017588"/>
          <p14:tracePt t="21433" x="4745038" y="1000125"/>
          <p14:tracePt t="21441" x="4745038" y="989013"/>
          <p14:tracePt t="21449" x="4745038" y="982663"/>
          <p14:tracePt t="21457" x="4738688" y="969963"/>
          <p14:tracePt t="21489" x="4732338" y="969963"/>
          <p14:tracePt t="21497" x="4727575" y="969963"/>
          <p14:tracePt t="21513" x="4703763" y="976313"/>
          <p14:tracePt t="21521" x="4673600" y="1006475"/>
          <p14:tracePt t="21529" x="4625975" y="1041400"/>
          <p14:tracePt t="21537" x="4565650" y="1084263"/>
          <p14:tracePt t="21545" x="4489450" y="1136650"/>
          <p14:tracePt t="21553" x="4411663" y="1196975"/>
          <p14:tracePt t="21561" x="4322763" y="1262063"/>
          <p14:tracePt t="21569" x="4221163" y="1322388"/>
          <p14:tracePt t="21577" x="4113213" y="1381125"/>
          <p14:tracePt t="21585" x="4006850" y="1441450"/>
          <p14:tracePt t="21594" x="3911600" y="1493838"/>
          <p14:tracePt t="21601" x="3792538" y="1536700"/>
          <p14:tracePt t="21609" x="3703638" y="1571625"/>
          <p14:tracePt t="21617" x="3625850" y="1608138"/>
          <p14:tracePt t="21625" x="3554413" y="1625600"/>
          <p14:tracePt t="21633" x="3494088" y="1636713"/>
          <p14:tracePt t="21641" x="3459163" y="1649413"/>
          <p14:tracePt t="21649" x="3429000" y="1660525"/>
          <p14:tracePt t="21705" x="3459163" y="1625600"/>
          <p14:tracePt t="21713" x="3500438" y="1595438"/>
          <p14:tracePt t="21721" x="3554413" y="1541463"/>
          <p14:tracePt t="21729" x="3613150" y="1493838"/>
          <p14:tracePt t="21737" x="3690938" y="1435100"/>
          <p14:tracePt t="21745" x="3762375" y="1363663"/>
          <p14:tracePt t="21753" x="3840163" y="1309688"/>
          <p14:tracePt t="21761" x="3917950" y="1244600"/>
          <p14:tracePt t="21769" x="3989388" y="1184275"/>
          <p14:tracePt t="21778" x="4071938" y="1131888"/>
          <p14:tracePt t="21785" x="4143375" y="1077913"/>
          <p14:tracePt t="21793" x="4214813" y="1017588"/>
          <p14:tracePt t="21801" x="4279900" y="969963"/>
          <p14:tracePt t="21809" x="4322763" y="935038"/>
          <p14:tracePt t="21817" x="4357688" y="898525"/>
          <p14:tracePt t="21825" x="4375150" y="881063"/>
          <p14:tracePt t="21833" x="4394200" y="863600"/>
          <p14:tracePt t="21841" x="4405313" y="846138"/>
          <p14:tracePt t="21849" x="4405313" y="839788"/>
          <p14:tracePt t="21857" x="4411663" y="839788"/>
          <p14:tracePt t="21873" x="4411663" y="833438"/>
          <p14:tracePt t="21897" x="4411663" y="827088"/>
          <p14:tracePt t="21913" x="4405313" y="827088"/>
          <p14:tracePt t="21929" x="4398963" y="827088"/>
          <p14:tracePt t="21937" x="4375150" y="833438"/>
          <p14:tracePt t="21945" x="4340225" y="863600"/>
          <p14:tracePt t="21953" x="4292600" y="904875"/>
          <p14:tracePt t="21961" x="4232275" y="958850"/>
          <p14:tracePt t="21969" x="4173538" y="1017588"/>
          <p14:tracePt t="21978" x="4102100" y="1071563"/>
          <p14:tracePt t="21985" x="4024313" y="1136650"/>
          <p14:tracePt t="21993" x="3952875" y="1196975"/>
          <p14:tracePt t="22001" x="3870325" y="1262063"/>
          <p14:tracePt t="22009" x="3768725" y="1322388"/>
          <p14:tracePt t="22017" x="3667125" y="1370013"/>
          <p14:tracePt t="22025" x="3565525" y="1411288"/>
          <p14:tracePt t="22033" x="3482975" y="1452563"/>
          <p14:tracePt t="22041" x="3394075" y="1489075"/>
          <p14:tracePt t="22049" x="3333750" y="1517650"/>
          <p14:tracePt t="22057" x="3286125" y="1541463"/>
          <p14:tracePt t="22065" x="3251200" y="1565275"/>
          <p14:tracePt t="22073" x="3227388" y="1577975"/>
          <p14:tracePt t="22089" x="3214688" y="1584325"/>
          <p14:tracePt t="22145" x="3232150" y="1571625"/>
          <p14:tracePt t="22153" x="3279775" y="1530350"/>
          <p14:tracePt t="22165" x="3340100" y="1493838"/>
          <p14:tracePt t="22170" x="3405188" y="1435100"/>
          <p14:tracePt t="22178" x="3476625" y="1370013"/>
          <p14:tracePt t="22185" x="3554413" y="1298575"/>
          <p14:tracePt t="22194" x="3632200" y="1227138"/>
          <p14:tracePt t="22201" x="3697288" y="1160463"/>
          <p14:tracePt t="22209" x="3762375" y="1089025"/>
          <p14:tracePt t="22217" x="3816350" y="1030288"/>
          <p14:tracePt t="22225" x="3881438" y="969963"/>
          <p14:tracePt t="22233" x="3929063" y="928688"/>
          <p14:tracePt t="22241" x="3976688" y="887413"/>
          <p14:tracePt t="22249" x="4013200" y="863600"/>
          <p14:tracePt t="22257" x="4041775" y="846138"/>
          <p14:tracePt t="22265" x="4048125" y="839788"/>
          <p14:tracePt t="22345" x="4041775" y="850900"/>
          <p14:tracePt t="22353" x="4024313" y="874713"/>
          <p14:tracePt t="22361" x="4000500" y="917575"/>
          <p14:tracePt t="22369" x="3965575" y="965200"/>
          <p14:tracePt t="22377" x="3917950" y="1017588"/>
          <p14:tracePt t="22385" x="3875088" y="1060450"/>
          <p14:tracePt t="22394" x="3822700" y="1112838"/>
          <p14:tracePt t="22401" x="3762375" y="1149350"/>
          <p14:tracePt t="22409" x="3708400" y="1196975"/>
          <p14:tracePt t="22417" x="3649663" y="1238250"/>
          <p14:tracePt t="22425" x="3584575" y="1285875"/>
          <p14:tracePt t="22433" x="3524250" y="1322388"/>
          <p14:tracePt t="22441" x="3465513" y="1363663"/>
          <p14:tracePt t="22449" x="3417888" y="1404938"/>
          <p14:tracePt t="22457" x="3375025" y="1441450"/>
          <p14:tracePt t="22465" x="3327400" y="1476375"/>
          <p14:tracePt t="22473" x="3286125" y="1512888"/>
          <p14:tracePt t="22481" x="3255963" y="1536700"/>
          <p14:tracePt t="22489" x="3232150" y="1554163"/>
          <p14:tracePt t="22505" x="3232150" y="1560513"/>
          <p14:tracePt t="22561" x="3238500" y="1541463"/>
          <p14:tracePt t="22569" x="3279775" y="1512888"/>
          <p14:tracePt t="22578" x="3333750" y="1465263"/>
          <p14:tracePt t="22585" x="3417888" y="1404938"/>
          <p14:tracePt t="22594" x="3500438" y="1339850"/>
          <p14:tracePt t="22601" x="3613150" y="1262063"/>
          <p14:tracePt t="22609" x="3732213" y="1203325"/>
          <p14:tracePt t="22617" x="3833813" y="1136650"/>
          <p14:tracePt t="22625" x="3941763" y="1077913"/>
          <p14:tracePt t="22633" x="4017963" y="1030288"/>
          <p14:tracePt t="22641" x="4089400" y="989013"/>
          <p14:tracePt t="22649" x="4149725" y="958850"/>
          <p14:tracePt t="22657" x="4179888" y="946150"/>
          <p14:tracePt t="22665" x="4184650" y="946150"/>
          <p14:tracePt t="22729" x="4179888" y="952500"/>
          <p14:tracePt t="22737" x="4160838" y="969963"/>
          <p14:tracePt t="22745" x="4132263" y="1000125"/>
          <p14:tracePt t="22753" x="4108450" y="1036638"/>
          <p14:tracePt t="22761" x="4054475" y="1077913"/>
          <p14:tracePt t="22769" x="4000500" y="1112838"/>
          <p14:tracePt t="22777" x="3946525" y="1155700"/>
          <p14:tracePt t="22785" x="3887788" y="1190625"/>
          <p14:tracePt t="22793" x="3833813" y="1214438"/>
          <p14:tracePt t="22801" x="3786188" y="1238250"/>
          <p14:tracePt t="22809" x="3762375" y="1250950"/>
          <p14:tracePt t="22817" x="3744913" y="1255713"/>
          <p14:tracePt t="22825" x="3738563" y="1255713"/>
          <p14:tracePt t="22897" x="3738563" y="1250950"/>
          <p14:tracePt t="22905" x="3751263" y="1231900"/>
          <p14:tracePt t="22913" x="3775075" y="1208088"/>
          <p14:tracePt t="22921" x="3786188" y="1190625"/>
          <p14:tracePt t="22929" x="3798888" y="1166813"/>
          <p14:tracePt t="22937" x="3810000" y="1149350"/>
          <p14:tracePt t="22945" x="3810000" y="1136650"/>
          <p14:tracePt t="22953" x="3816350" y="1136650"/>
          <p14:tracePt t="22961" x="3816350" y="1131888"/>
          <p14:tracePt t="23057" x="3798888" y="1131888"/>
          <p14:tracePt t="23065" x="3779838" y="1131888"/>
          <p14:tracePt t="23073" x="3768725" y="1125538"/>
          <p14:tracePt t="23089" x="3762375" y="1125538"/>
          <p14:tracePt t="23097" x="3751263" y="1119188"/>
          <p14:tracePt t="23113" x="3744913" y="1119188"/>
          <p14:tracePt t="23121" x="3744913" y="1112838"/>
          <p14:tracePt t="23217" x="3738563" y="1112838"/>
          <p14:tracePt t="23233" x="3732213" y="1112838"/>
          <p14:tracePt t="23241" x="3727450" y="1112838"/>
          <p14:tracePt t="23265" x="3721100" y="1112838"/>
          <p14:tracePt t="23289" x="3721100" y="1149350"/>
          <p14:tracePt t="23297" x="3738563" y="1190625"/>
          <p14:tracePt t="23305" x="3779838" y="1238250"/>
          <p14:tracePt t="23313" x="3803650" y="1274763"/>
          <p14:tracePt t="23321" x="3846513" y="1327150"/>
          <p14:tracePt t="23329" x="3881438" y="1363663"/>
          <p14:tracePt t="23337" x="3905250" y="1398588"/>
          <p14:tracePt t="23345" x="3941763" y="1435100"/>
          <p14:tracePt t="23353" x="3965575" y="1465263"/>
          <p14:tracePt t="23361" x="3983038" y="1489075"/>
          <p14:tracePt t="23369" x="3994150" y="1500188"/>
          <p14:tracePt t="23377" x="4000500" y="1512888"/>
          <p14:tracePt t="23394" x="4000500" y="1517650"/>
          <p14:tracePt t="23497" x="4000500" y="1512888"/>
          <p14:tracePt t="23521" x="4000500" y="1506538"/>
          <p14:tracePt t="23529" x="3983038" y="1482725"/>
          <p14:tracePt t="23537" x="3965575" y="1458913"/>
          <p14:tracePt t="23545" x="3935413" y="1428750"/>
          <p14:tracePt t="23553" x="3894138" y="1381125"/>
          <p14:tracePt t="23561" x="3863975" y="1339850"/>
          <p14:tracePt t="23569" x="3810000" y="1285875"/>
          <p14:tracePt t="23577" x="3779838" y="1244600"/>
          <p14:tracePt t="23585" x="3738563" y="1203325"/>
          <p14:tracePt t="23594" x="3697288" y="1166813"/>
          <p14:tracePt t="23601" x="3660775" y="1149350"/>
          <p14:tracePt t="23609" x="3625850" y="1119188"/>
          <p14:tracePt t="23617" x="3584575" y="1095375"/>
          <p14:tracePt t="23625" x="3560763" y="1077913"/>
          <p14:tracePt t="23633" x="3536950" y="1065213"/>
          <p14:tracePt t="23641" x="3530600" y="1060450"/>
          <p14:tracePt t="23721" x="3530600" y="1065213"/>
          <p14:tracePt t="23729" x="3541713" y="1101725"/>
          <p14:tracePt t="23737" x="3565525" y="1131888"/>
          <p14:tracePt t="23745" x="3584575" y="1173163"/>
          <p14:tracePt t="23753" x="3602038" y="1208088"/>
          <p14:tracePt t="23761" x="3613150" y="1244600"/>
          <p14:tracePt t="23769" x="3632200" y="1274763"/>
          <p14:tracePt t="23778" x="3643313" y="1292225"/>
          <p14:tracePt t="23785" x="3656013" y="1303338"/>
          <p14:tracePt t="23794" x="3660775" y="1309688"/>
          <p14:tracePt t="23809" x="3673475" y="1327150"/>
          <p14:tracePt t="23825" x="3684588" y="1333500"/>
          <p14:tracePt t="23833" x="3703638" y="1346200"/>
          <p14:tracePt t="23841" x="3708400" y="1357313"/>
          <p14:tracePt t="23849" x="3727450" y="1363663"/>
          <p14:tracePt t="23857" x="3751263" y="1387475"/>
          <p14:tracePt t="23865" x="3768725" y="1398588"/>
          <p14:tracePt t="23873" x="3775075" y="1411288"/>
          <p14:tracePt t="23881" x="3779838" y="1417638"/>
          <p14:tracePt t="23889" x="3786188" y="1417638"/>
          <p14:tracePt t="23897" x="3786188" y="1422400"/>
          <p14:tracePt t="23969" x="3786188" y="1417638"/>
          <p14:tracePt t="23978" x="3775075" y="1393825"/>
          <p14:tracePt t="23985" x="3751263" y="1357313"/>
          <p14:tracePt t="23994" x="3727450" y="1327150"/>
          <p14:tracePt t="24001" x="3690938" y="1292225"/>
          <p14:tracePt t="24009" x="3660775" y="1255713"/>
          <p14:tracePt t="24017" x="3636963" y="1227138"/>
          <p14:tracePt t="24025" x="3602038" y="1190625"/>
          <p14:tracePt t="24033" x="3565525" y="1173163"/>
          <p14:tracePt t="24041" x="3548063" y="1149350"/>
          <p14:tracePt t="24049" x="3536950" y="1143000"/>
          <p14:tracePt t="24057" x="3524250" y="1136650"/>
          <p14:tracePt t="24065" x="3517900" y="1131888"/>
          <p14:tracePt t="24073" x="3513138" y="1131888"/>
          <p14:tracePt t="24169" x="3513138" y="1149350"/>
          <p14:tracePt t="24178" x="3530600" y="1184275"/>
          <p14:tracePt t="24185" x="3560763" y="1227138"/>
          <p14:tracePt t="24193" x="3584575" y="1255713"/>
          <p14:tracePt t="24201" x="3608388" y="1298575"/>
          <p14:tracePt t="24209" x="3625850" y="1322388"/>
          <p14:tracePt t="24217" x="3656013" y="1350963"/>
          <p14:tracePt t="24225" x="3679825" y="1381125"/>
          <p14:tracePt t="24233" x="3708400" y="1411288"/>
          <p14:tracePt t="24241" x="3732213" y="1446213"/>
          <p14:tracePt t="24249" x="3762375" y="1476375"/>
          <p14:tracePt t="24257" x="3779838" y="1500188"/>
          <p14:tracePt t="24265" x="3803650" y="1524000"/>
          <p14:tracePt t="24273" x="3816350" y="1547813"/>
          <p14:tracePt t="24281" x="3833813" y="1571625"/>
          <p14:tracePt t="24289" x="3851275" y="1589088"/>
          <p14:tracePt t="24297" x="3857625" y="1595438"/>
          <p14:tracePt t="24305" x="3863975" y="1601788"/>
          <p14:tracePt t="24393" x="3857625" y="1595438"/>
          <p14:tracePt t="24401" x="3851275" y="1589088"/>
          <p14:tracePt t="24409" x="3833813" y="1571625"/>
          <p14:tracePt t="24417" x="3803650" y="1530350"/>
          <p14:tracePt t="24425" x="3775075" y="1482725"/>
          <p14:tracePt t="24433" x="3732213" y="1441450"/>
          <p14:tracePt t="24441" x="3679825" y="1381125"/>
          <p14:tracePt t="24449" x="3636963" y="1339850"/>
          <p14:tracePt t="24457" x="3584575" y="1292225"/>
          <p14:tracePt t="24465" x="3517900" y="1250950"/>
          <p14:tracePt t="24473" x="3465513" y="1208088"/>
          <p14:tracePt t="24481" x="3422650" y="1173163"/>
          <p14:tracePt t="24489" x="3375025" y="1149350"/>
          <p14:tracePt t="24497" x="3340100" y="1125538"/>
          <p14:tracePt t="24505" x="3316288" y="1112838"/>
          <p14:tracePt t="24513" x="3303588" y="1108075"/>
          <p14:tracePt t="24585" x="3309938" y="1112838"/>
          <p14:tracePt t="24593" x="3309938" y="1119188"/>
          <p14:tracePt t="24601" x="3327400" y="1143000"/>
          <p14:tracePt t="24609" x="3351213" y="1166813"/>
          <p14:tracePt t="24617" x="3375025" y="1190625"/>
          <p14:tracePt t="24625" x="3398838" y="1220788"/>
          <p14:tracePt t="24633" x="3417888" y="1238250"/>
          <p14:tracePt t="24641" x="3435350" y="1268413"/>
          <p14:tracePt t="24649" x="3446463" y="1279525"/>
          <p14:tracePt t="24657" x="3459163" y="1292225"/>
          <p14:tracePt t="24665" x="3476625" y="1316038"/>
          <p14:tracePt t="24673" x="3489325" y="1346200"/>
          <p14:tracePt t="24681" x="3494088" y="1350963"/>
          <p14:tracePt t="24689" x="3513138" y="1381125"/>
          <p14:tracePt t="24697" x="3524250" y="1398588"/>
          <p14:tracePt t="24705" x="3536950" y="1411288"/>
          <p14:tracePt t="24713" x="3560763" y="1452563"/>
          <p14:tracePt t="24721" x="3578225" y="1476375"/>
          <p14:tracePt t="24729" x="3608388" y="1506538"/>
          <p14:tracePt t="24737" x="3636963" y="1536700"/>
          <p14:tracePt t="24746" x="3649663" y="1547813"/>
          <p14:tracePt t="24753" x="3667125" y="1565275"/>
          <p14:tracePt t="24762" x="3679825" y="1565275"/>
          <p14:tracePt t="24769" x="3684588" y="1571625"/>
          <p14:tracePt t="24841" x="3684588" y="1565275"/>
          <p14:tracePt t="24849" x="3684588" y="1554163"/>
          <p14:tracePt t="24857" x="3673475" y="1530350"/>
          <p14:tracePt t="24865" x="3667125" y="1506538"/>
          <p14:tracePt t="24873" x="3643313" y="1470025"/>
          <p14:tracePt t="24881" x="3625850" y="1441450"/>
          <p14:tracePt t="24889" x="3595688" y="1398588"/>
          <p14:tracePt t="24897" x="3554413" y="1350963"/>
          <p14:tracePt t="24905" x="3530600" y="1327150"/>
          <p14:tracePt t="24913" x="3482975" y="1292225"/>
          <p14:tracePt t="24921" x="3459163" y="1274763"/>
          <p14:tracePt t="24929" x="3422650" y="1250950"/>
          <p14:tracePt t="24937" x="3411538" y="1238250"/>
          <p14:tracePt t="24945" x="3394075" y="1231900"/>
          <p14:tracePt t="24953" x="3394075" y="1227138"/>
          <p14:tracePt t="25073" x="3417888" y="1250950"/>
          <p14:tracePt t="25081" x="3441700" y="1279525"/>
          <p14:tracePt t="25089" x="3476625" y="1309688"/>
          <p14:tracePt t="25097" x="3500438" y="1346200"/>
          <p14:tracePt t="25105" x="3524250" y="1374775"/>
          <p14:tracePt t="25113" x="3541713" y="1398588"/>
          <p14:tracePt t="25121" x="3560763" y="1417638"/>
          <p14:tracePt t="25129" x="3571875" y="1435100"/>
          <p14:tracePt t="25137" x="3589338" y="1458913"/>
          <p14:tracePt t="25145" x="3613150" y="1493838"/>
          <p14:tracePt t="25153" x="3625850" y="1512888"/>
          <p14:tracePt t="25161" x="3643313" y="1541463"/>
          <p14:tracePt t="25169" x="3660775" y="1560513"/>
          <p14:tracePt t="25178" x="3673475" y="1584325"/>
          <p14:tracePt t="25185" x="3684588" y="1595438"/>
          <p14:tracePt t="25201" x="3690938" y="1601788"/>
          <p14:tracePt t="25313" x="3690938" y="1584325"/>
          <p14:tracePt t="25321" x="3690938" y="1560513"/>
          <p14:tracePt t="25329" x="3690938" y="1524000"/>
          <p14:tracePt t="25337" x="3684588" y="1493838"/>
          <p14:tracePt t="25345" x="3673475" y="1470025"/>
          <p14:tracePt t="25353" x="3649663" y="1428750"/>
          <p14:tracePt t="25361" x="3625850" y="1398588"/>
          <p14:tracePt t="25369" x="3589338" y="1357313"/>
          <p14:tracePt t="25378" x="3554413" y="1322388"/>
          <p14:tracePt t="25385" x="3517900" y="1292225"/>
          <p14:tracePt t="25393" x="3482975" y="1262063"/>
          <p14:tracePt t="25401" x="3452813" y="1231900"/>
          <p14:tracePt t="25409" x="3417888" y="1208088"/>
          <p14:tracePt t="25417" x="3398838" y="1190625"/>
          <p14:tracePt t="25425" x="3387725" y="1179513"/>
          <p14:tracePt t="25433" x="3381375" y="1173163"/>
          <p14:tracePt t="25560" x="3387725" y="1184275"/>
          <p14:tracePt t="25569" x="3387725" y="1208088"/>
          <p14:tracePt t="25578" x="3398838" y="1231900"/>
          <p14:tracePt t="25585" x="3411538" y="1262063"/>
          <p14:tracePt t="25593" x="3422650" y="1285875"/>
          <p14:tracePt t="25601" x="3441700" y="1322388"/>
          <p14:tracePt t="25609" x="3470275" y="1363663"/>
          <p14:tracePt t="25617" x="3500438" y="1398588"/>
          <p14:tracePt t="25625" x="3524250" y="1435100"/>
          <p14:tracePt t="25633" x="3560763" y="1470025"/>
          <p14:tracePt t="25641" x="3589338" y="1500188"/>
          <p14:tracePt t="25649" x="3632200" y="1536700"/>
          <p14:tracePt t="25657" x="3656013" y="1554163"/>
          <p14:tracePt t="25665" x="3679825" y="1589088"/>
          <p14:tracePt t="25673" x="3690938" y="1608138"/>
          <p14:tracePt t="25681" x="3708400" y="1625600"/>
          <p14:tracePt t="25689" x="3714750" y="1636713"/>
          <p14:tracePt t="25697" x="3727450" y="1643063"/>
          <p14:tracePt t="25777" x="3721100" y="1643063"/>
          <p14:tracePt t="25785" x="3714750" y="1636713"/>
          <p14:tracePt t="25793" x="3697288" y="1608138"/>
          <p14:tracePt t="25801" x="3673475" y="1577975"/>
          <p14:tracePt t="25809" x="3656013" y="1541463"/>
          <p14:tracePt t="25817" x="3625850" y="1506538"/>
          <p14:tracePt t="25825" x="3589338" y="1458913"/>
          <p14:tracePt t="25833" x="3565525" y="1417638"/>
          <p14:tracePt t="25841" x="3541713" y="1387475"/>
          <p14:tracePt t="25849" x="3513138" y="1350963"/>
          <p14:tracePt t="25857" x="3489325" y="1327150"/>
          <p14:tracePt t="25865" x="3470275" y="1303338"/>
          <p14:tracePt t="25873" x="3452813" y="1279525"/>
          <p14:tracePt t="25881" x="3435350" y="1250950"/>
          <p14:tracePt t="25889" x="3435350" y="1244600"/>
          <p14:tracePt t="25897" x="3429000" y="1231900"/>
          <p14:tracePt t="26025" x="3441700" y="1250950"/>
          <p14:tracePt t="26033" x="3459163" y="1285875"/>
          <p14:tracePt t="26041" x="3482975" y="1316038"/>
          <p14:tracePt t="26049" x="3506788" y="1346200"/>
          <p14:tracePt t="26057" x="3524250" y="1374775"/>
          <p14:tracePt t="26065" x="3548063" y="1404938"/>
          <p14:tracePt t="26073" x="3584575" y="1446213"/>
          <p14:tracePt t="26081" x="3608388" y="1482725"/>
          <p14:tracePt t="26089" x="3636963" y="1506538"/>
          <p14:tracePt t="26097" x="3656013" y="1530350"/>
          <p14:tracePt t="26105" x="3690938" y="1554163"/>
          <p14:tracePt t="26113" x="3714750" y="1565275"/>
          <p14:tracePt t="26121" x="3756025" y="1584325"/>
          <p14:tracePt t="26129" x="3779838" y="1595438"/>
          <p14:tracePt t="26137" x="3786188" y="1601788"/>
          <p14:tracePt t="26146" x="3792538" y="1601788"/>
          <p14:tracePt t="26153" x="3798888" y="1601788"/>
          <p14:tracePt t="27097" x="3798888" y="1608138"/>
          <p14:tracePt t="27113" x="3798888" y="1625600"/>
          <p14:tracePt t="27121" x="3792538" y="1660525"/>
          <p14:tracePt t="27129" x="3775075" y="1690688"/>
          <p14:tracePt t="27137" x="3762375" y="1731963"/>
          <p14:tracePt t="27145" x="3721100" y="1798638"/>
          <p14:tracePt t="27153" x="3684588" y="1863725"/>
          <p14:tracePt t="27161" x="3636963" y="1922463"/>
          <p14:tracePt t="27169" x="3584575" y="2006600"/>
          <p14:tracePt t="27178" x="3536950" y="2089150"/>
          <p14:tracePt t="27185" x="3482975" y="2173288"/>
          <p14:tracePt t="27193" x="3429000" y="2227263"/>
          <p14:tracePt t="27201" x="3381375" y="2268538"/>
          <p14:tracePt t="27209" x="3327400" y="2303463"/>
          <p14:tracePt t="27217" x="3268663" y="2333625"/>
          <p14:tracePt t="27225" x="3214688" y="2374900"/>
          <p14:tracePt t="27233" x="3167063" y="2411413"/>
          <p14:tracePt t="27241" x="3113088" y="2465388"/>
          <p14:tracePt t="27249" x="3071813" y="2513013"/>
          <p14:tracePt t="27257" x="3036888" y="2541588"/>
          <p14:tracePt t="27265" x="2982913" y="2595563"/>
          <p14:tracePt t="27273" x="2941638" y="2660650"/>
          <p14:tracePt t="27281" x="2905125" y="2732088"/>
          <p14:tracePt t="27289" x="2863850" y="2822575"/>
          <p14:tracePt t="27297" x="2833688" y="2917825"/>
          <p14:tracePt t="27305" x="2809875" y="3017838"/>
          <p14:tracePt t="27313" x="2798763" y="3108325"/>
          <p14:tracePt t="27321" x="2798763" y="3179763"/>
          <p14:tracePt t="27329" x="2798763" y="3238500"/>
          <p14:tracePt t="27337" x="2786063" y="3268663"/>
          <p14:tracePt t="27346" x="2786063" y="3286125"/>
          <p14:tracePt t="27353" x="2779713" y="3298825"/>
          <p14:tracePt t="27362" x="2774950" y="3298825"/>
          <p14:tracePt t="27369" x="2774950" y="3303588"/>
          <p14:tracePt t="27379" x="2768600" y="3309938"/>
          <p14:tracePt t="27385" x="2744788" y="3322638"/>
          <p14:tracePt t="27396" x="2720975" y="3363913"/>
          <p14:tracePt t="27401" x="2673350" y="3422650"/>
          <p14:tracePt t="27412" x="2636838" y="3482975"/>
          <p14:tracePt t="27417" x="2584450" y="3548063"/>
          <p14:tracePt t="27429" x="2536825" y="3613150"/>
          <p14:tracePt t="27433" x="2489200" y="3679825"/>
          <p14:tracePt t="27445" x="2435225" y="3738563"/>
          <p14:tracePt t="27449" x="2387600" y="3792538"/>
          <p14:tracePt t="27462" x="2333625" y="3840163"/>
          <p14:tracePt t="27465" x="2286000" y="3875088"/>
          <p14:tracePt t="27479" x="2251075" y="3898900"/>
          <p14:tracePt t="27482" x="2214563" y="3935413"/>
          <p14:tracePt t="27496" x="2190750" y="3959225"/>
          <p14:tracePt t="27498" x="2166938" y="3989388"/>
          <p14:tracePt t="27512" x="2155825" y="4017963"/>
          <p14:tracePt t="27515" x="2149475" y="4048125"/>
          <p14:tracePt t="27529" x="2119313" y="4119563"/>
          <p14:tracePt t="27537" x="2095500" y="4160838"/>
          <p14:tracePt t="27545" x="2060575" y="4208463"/>
          <p14:tracePt t="27553" x="2012950" y="4279900"/>
          <p14:tracePt t="27562" x="1952625" y="4381500"/>
          <p14:tracePt t="27569" x="1874838" y="4494213"/>
          <p14:tracePt t="27579" x="1827213" y="4565650"/>
          <p14:tracePt t="27881" x="1822450" y="4565650"/>
          <p14:tracePt t="27889" x="1833563" y="4554538"/>
          <p14:tracePt t="27897" x="1851025" y="4530725"/>
          <p14:tracePt t="27905" x="1863725" y="4500563"/>
          <p14:tracePt t="27913" x="1881188" y="4452938"/>
          <p14:tracePt t="27921" x="1898650" y="4394200"/>
          <p14:tracePt t="27929" x="1905000" y="4327525"/>
          <p14:tracePt t="27937" x="1905000" y="4275138"/>
          <p14:tracePt t="27945" x="1917700" y="4221163"/>
          <p14:tracePt t="27953" x="1935163" y="4184650"/>
          <p14:tracePt t="27961" x="1946275" y="4156075"/>
          <p14:tracePt t="27969" x="1970088" y="4119563"/>
          <p14:tracePt t="27978" x="1982788" y="4108450"/>
          <p14:tracePt t="27985" x="1989138" y="4102100"/>
          <p14:tracePt t="28033" x="1993900" y="4108450"/>
          <p14:tracePt t="28041" x="1993900" y="4125913"/>
          <p14:tracePt t="28049" x="1993900" y="4149725"/>
          <p14:tracePt t="28057" x="1976438" y="4184650"/>
          <p14:tracePt t="28065" x="1958975" y="4214813"/>
          <p14:tracePt t="28073" x="1935163" y="4262438"/>
          <p14:tracePt t="28081" x="1911350" y="4316413"/>
          <p14:tracePt t="28089" x="1898650" y="4381500"/>
          <p14:tracePt t="28097" x="1887538" y="4452938"/>
          <p14:tracePt t="28105" x="1887538" y="4560888"/>
          <p14:tracePt t="28113" x="1887538" y="4684713"/>
          <p14:tracePt t="28121" x="1893888" y="4803775"/>
          <p14:tracePt t="28129" x="1922463" y="4929188"/>
          <p14:tracePt t="28137" x="1928813" y="5048250"/>
          <p14:tracePt t="28145" x="1941513" y="5160963"/>
          <p14:tracePt t="28153" x="1952625" y="5245100"/>
          <p14:tracePt t="28169" x="1958975" y="5280025"/>
          <p14:tracePt t="28178" x="1970088" y="5303838"/>
          <p14:tracePt t="28185" x="1989138" y="5322888"/>
          <p14:tracePt t="28233" x="1989138" y="5316538"/>
          <p14:tracePt t="28241" x="1989138" y="5299075"/>
          <p14:tracePt t="28249" x="1989138" y="5251450"/>
          <p14:tracePt t="28257" x="1989138" y="5214938"/>
          <p14:tracePt t="28265" x="1993900" y="5167313"/>
          <p14:tracePt t="28273" x="2006600" y="5119688"/>
          <p14:tracePt t="28281" x="2012950" y="5065713"/>
          <p14:tracePt t="28289" x="2017713" y="5013325"/>
          <p14:tracePt t="28297" x="2024063" y="4965700"/>
          <p14:tracePt t="28305" x="2030413" y="4918075"/>
          <p14:tracePt t="28313" x="2036763" y="4887913"/>
          <p14:tracePt t="28321" x="2036763" y="4870450"/>
          <p14:tracePt t="28425" x="2024063" y="4870450"/>
          <p14:tracePt t="28433" x="2017713" y="4870450"/>
          <p14:tracePt t="28441" x="2012950" y="4870450"/>
          <p14:tracePt t="28457" x="2006600" y="4899025"/>
          <p14:tracePt t="28465" x="2006600" y="4941888"/>
          <p14:tracePt t="28473" x="1993900" y="4989513"/>
          <p14:tracePt t="28481" x="1982788" y="5030788"/>
          <p14:tracePt t="28489" x="1976438" y="5054600"/>
          <p14:tracePt t="28497" x="1965325" y="5072063"/>
          <p14:tracePt t="28505" x="1958975" y="5078413"/>
          <p14:tracePt t="28553" x="1958975" y="5054600"/>
          <p14:tracePt t="28561" x="1958975" y="5030788"/>
          <p14:tracePt t="28569" x="1958975" y="5006975"/>
          <p14:tracePt t="28578" x="1958975" y="4976813"/>
          <p14:tracePt t="28585" x="1958975" y="4935538"/>
          <p14:tracePt t="28594" x="1958975" y="4887913"/>
          <p14:tracePt t="28601" x="1958975" y="4840288"/>
          <p14:tracePt t="28609" x="1958975" y="4786313"/>
          <p14:tracePt t="28617" x="1958975" y="4738688"/>
          <p14:tracePt t="28625" x="1958975" y="4684713"/>
          <p14:tracePt t="28633" x="1958975" y="4632325"/>
          <p14:tracePt t="28641" x="1958975" y="4578350"/>
          <p14:tracePt t="28649" x="1952625" y="4554538"/>
          <p14:tracePt t="28657" x="1952625" y="4548188"/>
          <p14:tracePt t="28665" x="1952625" y="4541838"/>
          <p14:tracePt t="28713" x="1946275" y="4548188"/>
          <p14:tracePt t="28729" x="1946275" y="4565650"/>
          <p14:tracePt t="28737" x="1946275" y="4584700"/>
          <p14:tracePt t="28745" x="1941513" y="4613275"/>
          <p14:tracePt t="28753" x="1922463" y="4656138"/>
          <p14:tracePt t="28761" x="1917700" y="4691063"/>
          <p14:tracePt t="28769" x="1905000" y="4727575"/>
          <p14:tracePt t="28778" x="1893888" y="4768850"/>
          <p14:tracePt t="28785" x="1874838" y="4792663"/>
          <p14:tracePt t="28794" x="1874838" y="4799013"/>
          <p14:tracePt t="28801" x="1874838" y="4803775"/>
          <p14:tracePt t="28889" x="1870075" y="4803775"/>
          <p14:tracePt t="28897" x="1870075" y="4786313"/>
          <p14:tracePt t="28905" x="1881188" y="4756150"/>
          <p14:tracePt t="28913" x="1893888" y="4714875"/>
          <p14:tracePt t="28921" x="1911350" y="4660900"/>
          <p14:tracePt t="28929" x="1917700" y="4602163"/>
          <p14:tracePt t="28937" x="1922463" y="4537075"/>
          <p14:tracePt t="28945" x="1935163" y="4465638"/>
          <p14:tracePt t="28953" x="1946275" y="4411663"/>
          <p14:tracePt t="28961" x="1958975" y="4375150"/>
          <p14:tracePt t="28969" x="1965325" y="4364038"/>
          <p14:tracePt t="28978" x="1965325" y="4357688"/>
          <p14:tracePt t="29017" x="1970088" y="4387850"/>
          <p14:tracePt t="29025" x="1970088" y="4441825"/>
          <p14:tracePt t="29033" x="1970088" y="4500563"/>
          <p14:tracePt t="29041" x="1970088" y="4554538"/>
          <p14:tracePt t="29049" x="1970088" y="4602163"/>
          <p14:tracePt t="29057" x="1970088" y="4643438"/>
          <p14:tracePt t="29065" x="1970088" y="4673600"/>
          <p14:tracePt t="29073" x="1970088" y="4684713"/>
          <p14:tracePt t="29081" x="1970088" y="4697413"/>
          <p14:tracePt t="29089" x="1970088" y="4714875"/>
          <p14:tracePt t="29097" x="1970088" y="4732338"/>
          <p14:tracePt t="29105" x="1976438" y="4745038"/>
          <p14:tracePt t="29113" x="1976438" y="4751388"/>
          <p14:tracePt t="29145" x="1976438" y="4756150"/>
          <p14:tracePt t="29169" x="1982788" y="4751388"/>
          <p14:tracePt t="29178" x="1982788" y="4738688"/>
          <p14:tracePt t="29185" x="1982788" y="4721225"/>
          <p14:tracePt t="29193" x="1989138" y="4703763"/>
          <p14:tracePt t="29201" x="2000250" y="4684713"/>
          <p14:tracePt t="29209" x="2006600" y="4660900"/>
          <p14:tracePt t="29217" x="2012950" y="4649788"/>
          <p14:tracePt t="29233" x="2012950" y="4643438"/>
          <p14:tracePt t="29241" x="2017713" y="4643438"/>
          <p14:tracePt t="29345" x="2017713" y="4649788"/>
          <p14:tracePt t="29361" x="2017713" y="4656138"/>
          <p14:tracePt t="29377" x="2017713" y="4660900"/>
          <p14:tracePt t="29385" x="2017713" y="4667250"/>
          <p14:tracePt t="29465" x="2012950" y="4667250"/>
          <p14:tracePt t="29473" x="2012950" y="4660900"/>
          <p14:tracePt t="29481" x="2012950" y="4637088"/>
          <p14:tracePt t="29489" x="2012950" y="4613275"/>
          <p14:tracePt t="29497" x="2024063" y="4595813"/>
          <p14:tracePt t="29505" x="2024063" y="4578350"/>
          <p14:tracePt t="29513" x="2024063" y="4554538"/>
          <p14:tracePt t="29521" x="2030413" y="4541838"/>
          <p14:tracePt t="29545" x="2041525" y="4541838"/>
          <p14:tracePt t="29553" x="2047875" y="4548188"/>
          <p14:tracePt t="29561" x="2065338" y="4554538"/>
          <p14:tracePt t="29569" x="2065338" y="4560888"/>
          <p14:tracePt t="29578" x="2078038" y="4565650"/>
          <p14:tracePt t="29593" x="2084388" y="4565650"/>
          <p14:tracePt t="29601" x="2108200" y="4565650"/>
          <p14:tracePt t="29609" x="2136775" y="4554538"/>
          <p14:tracePt t="29617" x="2184400" y="4500563"/>
          <p14:tracePt t="29625" x="2238375" y="4452938"/>
          <p14:tracePt t="29633" x="2298700" y="4387850"/>
          <p14:tracePt t="29641" x="2351088" y="4322763"/>
          <p14:tracePt t="29649" x="2398713" y="4251325"/>
          <p14:tracePt t="29657" x="2441575" y="4167188"/>
          <p14:tracePt t="29665" x="2489200" y="4084638"/>
          <p14:tracePt t="29673" x="2517775" y="3994150"/>
          <p14:tracePt t="29681" x="2560638" y="3905250"/>
          <p14:tracePt t="29689" x="2601913" y="3803650"/>
          <p14:tracePt t="29697" x="2649538" y="3697288"/>
          <p14:tracePt t="29705" x="2703513" y="3578225"/>
          <p14:tracePt t="29713" x="2762250" y="3476625"/>
          <p14:tracePt t="29721" x="2816225" y="3381375"/>
          <p14:tracePt t="29729" x="2894013" y="3298825"/>
          <p14:tracePt t="29737" x="2965450" y="3221038"/>
          <p14:tracePt t="29745" x="3036888" y="3155950"/>
          <p14:tracePt t="29753" x="3113088" y="3101975"/>
          <p14:tracePt t="29761" x="3197225" y="3041650"/>
          <p14:tracePt t="29769" x="3275013" y="2982913"/>
          <p14:tracePt t="29778" x="3333750" y="2941638"/>
          <p14:tracePt t="29785" x="3375025" y="2905125"/>
          <p14:tracePt t="29794" x="3398838" y="2874963"/>
          <p14:tracePt t="29801" x="3405188" y="2846388"/>
          <p14:tracePt t="29812" x="3405188" y="2822575"/>
          <p14:tracePt t="29817" x="3405188" y="2798763"/>
          <p14:tracePt t="29828" x="3394075" y="2774950"/>
          <p14:tracePt t="29833" x="3370263" y="2744788"/>
          <p14:tracePt t="29844" x="3357563" y="2727325"/>
          <p14:tracePt t="29849" x="3340100" y="2708275"/>
          <p14:tracePt t="29861" x="3333750" y="2703513"/>
          <p14:tracePt t="29865" x="3327400" y="2697163"/>
          <p14:tracePt t="29878" x="3322638" y="2697163"/>
          <p14:tracePt t="29895" x="3322638" y="2690813"/>
          <p14:tracePt t="29898" x="3316288" y="2690813"/>
          <p14:tracePt t="29911" x="3309938" y="2690813"/>
          <p14:tracePt t="29914" x="3309938" y="2684463"/>
          <p14:tracePt t="30225" x="3292475" y="2727325"/>
          <p14:tracePt t="30233" x="3275013" y="2768600"/>
          <p14:tracePt t="30241" x="3244850" y="2822575"/>
          <p14:tracePt t="30249" x="3208338" y="2894013"/>
          <p14:tracePt t="30257" x="3179763" y="2976563"/>
          <p14:tracePt t="30265" x="3132138" y="3078163"/>
          <p14:tracePt t="30273" x="3078163" y="3203575"/>
          <p14:tracePt t="30281" x="3017838" y="3340100"/>
          <p14:tracePt t="30289" x="2917825" y="3513138"/>
          <p14:tracePt t="30297" x="2803525" y="3721100"/>
          <p14:tracePt t="30305" x="2667000" y="3894138"/>
          <p14:tracePt t="30313" x="2530475" y="4125913"/>
          <p14:tracePt t="30321" x="2493963" y="4160838"/>
          <p14:tracePt t="30409" x="2482850" y="4173538"/>
          <p14:tracePt t="30449" x="2482850" y="4179888"/>
          <p14:tracePt t="30665" x="2482850" y="4191000"/>
          <p14:tracePt t="30673" x="2482850" y="4214813"/>
          <p14:tracePt t="30681" x="2482850" y="4256088"/>
          <p14:tracePt t="30689" x="2470150" y="4310063"/>
          <p14:tracePt t="30697" x="2452688" y="4370388"/>
          <p14:tracePt t="30705" x="2405063" y="4441825"/>
          <p14:tracePt t="30713" x="2370138" y="4513263"/>
          <p14:tracePt t="30721" x="2351088" y="4537075"/>
          <p14:tracePt t="30737" x="2303463" y="4589463"/>
          <p14:tracePt t="30745" x="2255838" y="4643438"/>
          <p14:tracePt t="30753" x="2220913" y="4684713"/>
          <p14:tracePt t="30761" x="2190750" y="4708525"/>
          <p14:tracePt t="30769" x="2166938" y="4751388"/>
          <p14:tracePt t="30841" x="2184400" y="4732338"/>
          <p14:tracePt t="30849" x="2214563" y="4697413"/>
          <p14:tracePt t="30857" x="2238375" y="4667250"/>
          <p14:tracePt t="30865" x="2262188" y="4637088"/>
          <p14:tracePt t="30873" x="2279650" y="4625975"/>
          <p14:tracePt t="30881" x="2286000" y="4619625"/>
          <p14:tracePt t="30889" x="2292350" y="4613275"/>
          <p14:tracePt t="30905" x="2298700" y="4613275"/>
          <p14:tracePt t="30921" x="2303463" y="4608513"/>
          <p14:tracePt t="31129" x="2309813" y="4608513"/>
          <p14:tracePt t="31137" x="2309813" y="4602163"/>
          <p14:tracePt t="31145" x="2309813" y="4595813"/>
          <p14:tracePt t="31169" x="2309813" y="4589463"/>
          <p14:tracePt t="31233" x="2303463" y="4589463"/>
          <p14:tracePt t="31249" x="2292350" y="4595813"/>
          <p14:tracePt t="31265" x="2279650" y="4595813"/>
          <p14:tracePt t="31273" x="2274888" y="4602163"/>
          <p14:tracePt t="31281" x="2255838" y="4643438"/>
          <p14:tracePt t="31289" x="2244725" y="4708525"/>
          <p14:tracePt t="31297" x="2220913" y="4792663"/>
          <p14:tracePt t="31305" x="2197100" y="4881563"/>
          <p14:tracePt t="31313" x="2166938" y="4965700"/>
          <p14:tracePt t="31321" x="2136775" y="5041900"/>
          <p14:tracePt t="31329" x="2101850" y="5108575"/>
          <p14:tracePt t="31337" x="2071688" y="5167313"/>
          <p14:tracePt t="31345" x="2047875" y="5208588"/>
          <p14:tracePt t="31353" x="2024063" y="5238750"/>
          <p14:tracePt t="31361" x="2000250" y="5256213"/>
          <p14:tracePt t="31369" x="1989138" y="5262563"/>
          <p14:tracePt t="31377" x="1989138" y="5268913"/>
          <p14:tracePt t="31449" x="1989138" y="5275263"/>
          <p14:tracePt t="31457" x="1989138" y="5280025"/>
          <p14:tracePt t="31473" x="1989138" y="5286375"/>
          <p14:tracePt t="31481" x="1989138" y="5303838"/>
          <p14:tracePt t="31489" x="1989138" y="5351463"/>
          <p14:tracePt t="31497" x="1989138" y="5435600"/>
          <p14:tracePt t="31505" x="1989138" y="5530850"/>
          <p14:tracePt t="31513" x="1989138" y="5649913"/>
          <p14:tracePt t="31521" x="1989138" y="5780088"/>
          <p14:tracePt t="31529" x="1989138" y="5942013"/>
          <p14:tracePt t="31537" x="1989138" y="6065838"/>
          <p14:tracePt t="31545" x="1989138" y="6191250"/>
          <p14:tracePt t="31553" x="1989138" y="6303963"/>
          <p14:tracePt t="31561" x="1989138" y="6388100"/>
          <p14:tracePt t="31569" x="1982788" y="6453188"/>
          <p14:tracePt t="31577" x="1976438" y="6477000"/>
          <p14:tracePt t="31585" x="1976438" y="6483350"/>
          <p14:tracePt t="31633" x="1982788" y="6477000"/>
          <p14:tracePt t="31641" x="1982788" y="6453188"/>
          <p14:tracePt t="31649" x="1982788" y="6442075"/>
          <p14:tracePt t="31657" x="1982788" y="6418263"/>
          <p14:tracePt t="31665" x="1982788" y="6381750"/>
          <p14:tracePt t="31673" x="1982788" y="6357938"/>
          <p14:tracePt t="31681" x="1982788" y="6340475"/>
          <p14:tracePt t="31689" x="1982788" y="6316663"/>
          <p14:tracePt t="31697" x="1989138" y="6299200"/>
          <p14:tracePt t="31705" x="1989138" y="6280150"/>
          <p14:tracePt t="31713" x="1989138" y="6251575"/>
          <p14:tracePt t="31721" x="1989138" y="6238875"/>
          <p14:tracePt t="31729" x="1982788" y="6232525"/>
          <p14:tracePt t="31737" x="1976438" y="6215063"/>
          <p14:tracePt t="31745" x="1958975" y="6208713"/>
          <p14:tracePt t="31753" x="1941513" y="6197600"/>
          <p14:tracePt t="31761" x="1917700" y="6184900"/>
          <p14:tracePt t="31769" x="1893888" y="6161088"/>
          <p14:tracePt t="31777" x="1863725" y="6143625"/>
          <p14:tracePt t="31785" x="1803400" y="6126163"/>
          <p14:tracePt t="31794" x="1762125" y="6089650"/>
          <p14:tracePt t="31801" x="1727200" y="6065838"/>
          <p14:tracePt t="31809" x="1684338" y="6037263"/>
          <p14:tracePt t="31817" x="1666875" y="6018213"/>
          <p14:tracePt t="31825" x="1649413" y="6000750"/>
          <p14:tracePt t="31833" x="1643063" y="5989638"/>
          <p14:tracePt t="31841" x="1636713" y="5976938"/>
          <p14:tracePt t="31849" x="1636713" y="5959475"/>
          <p14:tracePt t="31857" x="1655763" y="5929313"/>
          <p14:tracePt t="31866" x="1684338" y="5894388"/>
          <p14:tracePt t="31873" x="1738313" y="5840413"/>
          <p14:tracePt t="31882" x="1827213" y="5786438"/>
          <p14:tracePt t="31889" x="1922463" y="5732463"/>
          <p14:tracePt t="31899" x="2036763" y="5673725"/>
          <p14:tracePt t="31905" x="2155825" y="5632450"/>
          <p14:tracePt t="31915" x="2268538" y="5578475"/>
          <p14:tracePt t="31921" x="2374900" y="5530850"/>
          <p14:tracePt t="31932" x="2470150" y="5489575"/>
          <p14:tracePt t="31937" x="2554288" y="5429250"/>
          <p14:tracePt t="31949" x="2636838" y="5375275"/>
          <p14:tracePt t="31953" x="2690813" y="5340350"/>
          <p14:tracePt t="31966" x="2720975" y="5303838"/>
          <p14:tracePt t="31969" x="2738438" y="5280025"/>
          <p14:tracePt t="31982" x="2744788" y="5262563"/>
          <p14:tracePt t="31986" x="2744788" y="5251450"/>
          <p14:tracePt t="32033" x="2738438" y="5245100"/>
          <p14:tracePt t="32041" x="2727325" y="5262563"/>
          <p14:tracePt t="32049" x="2703513" y="5292725"/>
          <p14:tracePt t="32057" x="2679700" y="5327650"/>
          <p14:tracePt t="32065" x="2643188" y="5364163"/>
          <p14:tracePt t="32073" x="2601913" y="5405438"/>
          <p14:tracePt t="32081" x="2554288" y="5446713"/>
          <p14:tracePt t="32089" x="2513013" y="5483225"/>
          <p14:tracePt t="32097" x="2452688" y="5530850"/>
          <p14:tracePt t="32105" x="2405063" y="5565775"/>
          <p14:tracePt t="32113" x="2346325" y="5613400"/>
          <p14:tracePt t="32121" x="2279650" y="5673725"/>
          <p14:tracePt t="32129" x="2251075" y="5732463"/>
          <p14:tracePt t="32137" x="2214563" y="5780088"/>
          <p14:tracePt t="32145" x="2184400" y="5827713"/>
          <p14:tracePt t="32153" x="2160588" y="5875338"/>
          <p14:tracePt t="32161" x="2149475" y="5905500"/>
          <p14:tracePt t="32169" x="2149475" y="5918200"/>
          <p14:tracePt t="32185" x="2143125" y="5929313"/>
          <p14:tracePt t="32250" x="2125663" y="5911850"/>
          <p14:tracePt t="32258" x="2119313" y="5881688"/>
          <p14:tracePt t="32266" x="2119313" y="5851525"/>
          <p14:tracePt t="32273" x="2108200" y="5792788"/>
          <p14:tracePt t="32281" x="2108200" y="5745163"/>
          <p14:tracePt t="32289" x="2119313" y="5691188"/>
          <p14:tracePt t="32299" x="2166938" y="5632450"/>
          <p14:tracePt t="32305" x="2214563" y="5589588"/>
          <p14:tracePt t="32313" x="2286000" y="5537200"/>
          <p14:tracePt t="32321" x="2370138" y="5483225"/>
          <p14:tracePt t="32329" x="2459038" y="5429250"/>
          <p14:tracePt t="32337" x="2560638" y="5375275"/>
          <p14:tracePt t="32345" x="2660650" y="5346700"/>
          <p14:tracePt t="32353" x="2751138" y="5299075"/>
          <p14:tracePt t="32362" x="2840038" y="5268913"/>
          <p14:tracePt t="32369" x="2898775" y="5251450"/>
          <p14:tracePt t="32378" x="2928938" y="5245100"/>
          <p14:tracePt t="32385" x="2935288" y="5238750"/>
          <p14:tracePt t="32433" x="2928938" y="5256213"/>
          <p14:tracePt t="32441" x="2894013" y="5299075"/>
          <p14:tracePt t="32449" x="2863850" y="5334000"/>
          <p14:tracePt t="32457" x="2803525" y="5381625"/>
          <p14:tracePt t="32465" x="2755900" y="5405438"/>
          <p14:tracePt t="32473" x="2697163" y="5446713"/>
          <p14:tracePt t="32481" x="2632075" y="5470525"/>
          <p14:tracePt t="32489" x="2565400" y="5500688"/>
          <p14:tracePt t="32497" x="2493963" y="5524500"/>
          <p14:tracePt t="32505" x="2422525" y="5554663"/>
          <p14:tracePt t="32513" x="2351088" y="5584825"/>
          <p14:tracePt t="32521" x="2279650" y="5602288"/>
          <p14:tracePt t="32529" x="2214563" y="5626100"/>
          <p14:tracePt t="32537" x="2160588" y="5632450"/>
          <p14:tracePt t="32545" x="2132013" y="5643563"/>
          <p14:tracePt t="32553" x="2112963" y="5643563"/>
          <p14:tracePt t="32569" x="2108200" y="5643563"/>
          <p14:tracePt t="32593" x="2119313" y="5619750"/>
          <p14:tracePt t="32601" x="2143125" y="5589588"/>
          <p14:tracePt t="32609" x="2160588" y="5561013"/>
          <p14:tracePt t="32617" x="2197100" y="5524500"/>
          <p14:tracePt t="32625" x="2214563" y="5500688"/>
          <p14:tracePt t="32633" x="2244725" y="5476875"/>
          <p14:tracePt t="32641" x="2268538" y="5446713"/>
          <p14:tracePt t="32649" x="2292350" y="5429250"/>
          <p14:tracePt t="32657" x="2333625" y="5405438"/>
          <p14:tracePt t="32665" x="2374900" y="5394325"/>
          <p14:tracePt t="32673" x="2422525" y="5375275"/>
          <p14:tracePt t="32681" x="2446338" y="5375275"/>
          <p14:tracePt t="32689" x="2482850" y="5375275"/>
          <p14:tracePt t="32697" x="2493963" y="5375275"/>
          <p14:tracePt t="32705" x="2500313" y="5375275"/>
          <p14:tracePt t="32713" x="2506663" y="5375275"/>
          <p14:tracePt t="32769" x="2500313" y="5375275"/>
          <p14:tracePt t="32778" x="2482850" y="5375275"/>
          <p14:tracePt t="32785" x="2470150" y="5375275"/>
          <p14:tracePt t="32793" x="2452688" y="5387975"/>
          <p14:tracePt t="32801" x="2435225" y="5394325"/>
          <p14:tracePt t="32809" x="2405063" y="5405438"/>
          <p14:tracePt t="32817" x="2381250" y="5411788"/>
          <p14:tracePt t="32825" x="2357438" y="5411788"/>
          <p14:tracePt t="32833" x="2327275" y="5411788"/>
          <p14:tracePt t="32841" x="2316163" y="5418138"/>
          <p14:tracePt t="32849" x="2303463" y="5418138"/>
          <p14:tracePt t="32865" x="2298700" y="5418138"/>
          <p14:tracePt t="32889" x="2298700" y="5411788"/>
          <p14:tracePt t="32897" x="2292350" y="5411788"/>
          <p14:tracePt t="32913" x="2292350" y="5405438"/>
          <p14:tracePt t="32929" x="2286000" y="5405438"/>
          <p14:tracePt t="33057" x="2274888" y="5405438"/>
          <p14:tracePt t="33105" x="2268538" y="5405438"/>
          <p14:tracePt t="33121" x="2262188" y="5405438"/>
          <p14:tracePt t="33129" x="2251075" y="5411788"/>
          <p14:tracePt t="33145" x="2238375" y="5418138"/>
          <p14:tracePt t="33153" x="2227263" y="5422900"/>
          <p14:tracePt t="33161" x="2220913" y="5429250"/>
          <p14:tracePt t="33169" x="2214563" y="5429250"/>
          <p14:tracePt t="33177" x="2197100" y="5441950"/>
          <p14:tracePt t="33185" x="2173288" y="5441950"/>
          <p14:tracePt t="33193" x="2155825" y="5459413"/>
          <p14:tracePt t="33201" x="2136775" y="5465763"/>
          <p14:tracePt t="33209" x="2132013" y="5465763"/>
          <p14:tracePt t="33217" x="2119313" y="5476875"/>
          <p14:tracePt t="33225" x="2108200" y="5476875"/>
          <p14:tracePt t="33233" x="2089150" y="5476875"/>
          <p14:tracePt t="33241" x="2084388" y="5476875"/>
          <p14:tracePt t="33249" x="2084388" y="5483225"/>
          <p14:tracePt t="33257" x="2078038" y="5483225"/>
          <p14:tracePt t="33273" x="2071688" y="5483225"/>
          <p14:tracePt t="33289" x="2060575" y="5494338"/>
          <p14:tracePt t="33297" x="2054225" y="5494338"/>
          <p14:tracePt t="33305" x="2024063" y="5513388"/>
          <p14:tracePt t="33321" x="2012950" y="5513388"/>
          <p14:tracePt t="33417" x="2006600" y="5513388"/>
          <p14:tracePt t="33425" x="2000250" y="5518150"/>
          <p14:tracePt t="33505" x="1993900" y="5518150"/>
          <p14:tracePt t="33537" x="1993900" y="5513388"/>
          <p14:tracePt t="33689" x="2024063" y="5513388"/>
          <p14:tracePt t="33697" x="2065338" y="5513388"/>
          <p14:tracePt t="33705" x="2089150" y="5513388"/>
          <p14:tracePt t="33713" x="2108200" y="5513388"/>
          <p14:tracePt t="33721" x="2125663" y="5513388"/>
          <p14:tracePt t="33729" x="2132013" y="5513388"/>
          <p14:tracePt t="33737" x="2143125" y="5513388"/>
          <p14:tracePt t="34169" x="2132013" y="5494338"/>
          <p14:tracePt t="34178" x="2108200" y="5453063"/>
          <p14:tracePt t="34185" x="2071688" y="5387975"/>
          <p14:tracePt t="34193" x="2036763" y="5310188"/>
          <p14:tracePt t="34201" x="2006600" y="5221288"/>
          <p14:tracePt t="34209" x="1976438" y="5132388"/>
          <p14:tracePt t="34217" x="1946275" y="5037138"/>
          <p14:tracePt t="34225" x="1922463" y="4946650"/>
          <p14:tracePt t="34233" x="1881188" y="4864100"/>
          <p14:tracePt t="34241" x="1846263" y="4775200"/>
          <p14:tracePt t="34249" x="1822450" y="4697413"/>
          <p14:tracePt t="34257" x="1803400" y="4619625"/>
          <p14:tracePt t="34265" x="1779588" y="4554538"/>
          <p14:tracePt t="34273" x="1779588" y="4489450"/>
          <p14:tracePt t="34281" x="1774825" y="4441825"/>
          <p14:tracePt t="34289" x="1768475" y="4422775"/>
          <p14:tracePt t="34297" x="1768475" y="4411663"/>
          <p14:tracePt t="34313" x="1768475" y="4405313"/>
          <p14:tracePt t="34337" x="1768475" y="4398963"/>
          <p14:tracePt t="34361" x="1768475" y="4387850"/>
          <p14:tracePt t="34369" x="1768475" y="4375150"/>
          <p14:tracePt t="34378" x="1768475" y="4364038"/>
          <p14:tracePt t="34394" x="1768475" y="4351338"/>
          <p14:tracePt t="34401" x="1768475" y="4346575"/>
          <p14:tracePt t="34409" x="1768475" y="4333875"/>
          <p14:tracePt t="34417" x="1762125" y="4316413"/>
          <p14:tracePt t="34425" x="1755775" y="4298950"/>
          <p14:tracePt t="34433" x="1755775" y="4279900"/>
          <p14:tracePt t="34441" x="1751013" y="4251325"/>
          <p14:tracePt t="34449" x="1744663" y="4221163"/>
          <p14:tracePt t="34457" x="1744663" y="4191000"/>
          <p14:tracePt t="34465" x="1744663" y="4167188"/>
          <p14:tracePt t="34473" x="1744663" y="4137025"/>
          <p14:tracePt t="34481" x="1744663" y="4102100"/>
          <p14:tracePt t="34489" x="1738313" y="4060825"/>
          <p14:tracePt t="34497" x="1727200" y="4013200"/>
          <p14:tracePt t="34505" x="1720850" y="3965575"/>
          <p14:tracePt t="34513" x="1720850" y="3922713"/>
          <p14:tracePt t="34521" x="1714500" y="3887788"/>
          <p14:tracePt t="34529" x="1703388" y="3851275"/>
          <p14:tracePt t="34537" x="1703388" y="3822700"/>
          <p14:tracePt t="34546" x="1697038" y="3798888"/>
          <p14:tracePt t="34553" x="1697038" y="3775075"/>
          <p14:tracePt t="34562" x="1690688" y="3751263"/>
          <p14:tracePt t="34569" x="1684338" y="3732213"/>
          <p14:tracePt t="34578" x="1679575" y="3714750"/>
          <p14:tracePt t="34585" x="1679575" y="3697288"/>
          <p14:tracePt t="34595" x="1679575" y="3679825"/>
          <p14:tracePt t="34602" x="1673225" y="3667125"/>
          <p14:tracePt t="34611" x="1673225" y="3660775"/>
          <p14:tracePt t="34618" x="1666875" y="3649663"/>
          <p14:tracePt t="34628" x="1666875" y="3632200"/>
          <p14:tracePt t="34635" x="1655763" y="3613150"/>
          <p14:tracePt t="34645" x="1643063" y="3595688"/>
          <p14:tracePt t="34651" x="1636713" y="3584575"/>
          <p14:tracePt t="34668" x="1631950" y="3571875"/>
          <p14:tracePt t="34678" x="1631950" y="3565525"/>
          <p14:tracePt t="34702" x="1625600" y="3560763"/>
          <p14:tracePt t="34857" x="1625600" y="3565525"/>
          <p14:tracePt t="34865" x="1625600" y="3584575"/>
          <p14:tracePt t="34873" x="1625600" y="3613150"/>
          <p14:tracePt t="34881" x="1625600" y="3636963"/>
          <p14:tracePt t="34889" x="1625600" y="3679825"/>
          <p14:tracePt t="34897" x="1625600" y="3708400"/>
          <p14:tracePt t="34905" x="1625600" y="3744913"/>
          <p14:tracePt t="34913" x="1625600" y="3779838"/>
          <p14:tracePt t="34921" x="1625600" y="3816350"/>
          <p14:tracePt t="34929" x="1625600" y="3857625"/>
          <p14:tracePt t="34937" x="1625600" y="3898900"/>
          <p14:tracePt t="34945" x="1625600" y="3929063"/>
          <p14:tracePt t="34953" x="1625600" y="3976688"/>
          <p14:tracePt t="34961" x="1625600" y="4017963"/>
          <p14:tracePt t="34969" x="1625600" y="4054475"/>
          <p14:tracePt t="34978" x="1625600" y="4084638"/>
          <p14:tracePt t="34985" x="1625600" y="4119563"/>
          <p14:tracePt t="34993" x="1625600" y="4149725"/>
          <p14:tracePt t="35002" x="1625600" y="4197350"/>
          <p14:tracePt t="35009" x="1625600" y="4244975"/>
          <p14:tracePt t="35017" x="1625600" y="4286250"/>
          <p14:tracePt t="35025" x="1625600" y="4327525"/>
          <p14:tracePt t="35033" x="1625600" y="4370388"/>
          <p14:tracePt t="35041" x="1625600" y="4405313"/>
          <p14:tracePt t="35049" x="1625600" y="4452938"/>
          <p14:tracePt t="35057" x="1625600" y="4489450"/>
          <p14:tracePt t="35065" x="1625600" y="4530725"/>
          <p14:tracePt t="35073" x="1625600" y="4560888"/>
          <p14:tracePt t="35081" x="1625600" y="4595813"/>
          <p14:tracePt t="35089" x="1625600" y="4632325"/>
          <p14:tracePt t="35097" x="1625600" y="4667250"/>
          <p14:tracePt t="35105" x="1625600" y="4708525"/>
          <p14:tracePt t="35113" x="1631950" y="4745038"/>
          <p14:tracePt t="35121" x="1636713" y="4786313"/>
          <p14:tracePt t="35129" x="1643063" y="4833938"/>
          <p14:tracePt t="35137" x="1649413" y="4875213"/>
          <p14:tracePt t="35145" x="1649413" y="4918075"/>
          <p14:tracePt t="35153" x="1649413" y="4946650"/>
          <p14:tracePt t="35162" x="1660525" y="4989513"/>
          <p14:tracePt t="35169" x="1666875" y="5013325"/>
          <p14:tracePt t="35179" x="1666875" y="5048250"/>
          <p14:tracePt t="35185" x="1673225" y="5078413"/>
          <p14:tracePt t="35194" x="1673225" y="5119688"/>
          <p14:tracePt t="35202" x="1684338" y="5160963"/>
          <p14:tracePt t="35211" x="1684338" y="5197475"/>
          <p14:tracePt t="35218" x="1684338" y="5238750"/>
          <p14:tracePt t="35228" x="1690688" y="5280025"/>
          <p14:tracePt t="35235" x="1697038" y="5322888"/>
          <p14:tracePt t="35245" x="1703388" y="5370513"/>
          <p14:tracePt t="35251" x="1708150" y="5418138"/>
          <p14:tracePt t="35261" x="1714500" y="5465763"/>
          <p14:tracePt t="35268" x="1720850" y="5507038"/>
          <p14:tracePt t="35278" x="1731963" y="5554663"/>
          <p14:tracePt t="35285" x="1731963" y="5589588"/>
          <p14:tracePt t="35295" x="1738313" y="5626100"/>
          <p14:tracePt t="35303" x="1744663" y="5661025"/>
          <p14:tracePt t="35311" x="1751013" y="5703888"/>
          <p14:tracePt t="35319" x="1755775" y="5738813"/>
          <p14:tracePt t="35328" x="1762125" y="5775325"/>
          <p14:tracePt t="35335" x="1762125" y="5810250"/>
          <p14:tracePt t="35345" x="1779588" y="5846763"/>
          <p14:tracePt t="35345" x="1779588" y="5870575"/>
          <p14:tracePt t="35353" x="1792288" y="5905500"/>
          <p14:tracePt t="35362" x="1803400" y="5942013"/>
          <p14:tracePt t="35369" x="1816100" y="5983288"/>
          <p14:tracePt t="35378" x="1822450" y="6013450"/>
          <p14:tracePt t="35386" x="1822450" y="6054725"/>
          <p14:tracePt t="35394" x="1827213" y="6084888"/>
          <p14:tracePt t="35402" x="1827213" y="6126163"/>
          <p14:tracePt t="35411" x="1827213" y="6161088"/>
          <p14:tracePt t="35419" x="1827213" y="6197600"/>
          <p14:tracePt t="35428" x="1827213" y="6232525"/>
          <p14:tracePt t="35436" x="1827213" y="6262688"/>
          <p14:tracePt t="35445" x="1827213" y="6286500"/>
          <p14:tracePt t="35452" x="1827213" y="6316663"/>
          <p14:tracePt t="35461" x="1827213" y="6340475"/>
          <p14:tracePt t="35468" x="1827213" y="6364288"/>
          <p14:tracePt t="35478" x="1827213" y="6394450"/>
          <p14:tracePt t="35485" x="1827213" y="6411913"/>
          <p14:tracePt t="35494" x="1827213" y="6418263"/>
          <p14:tracePt t="35502" x="1827213" y="6429375"/>
          <p14:tracePt t="35511" x="1827213" y="6442075"/>
          <p14:tracePt t="35518" x="1827213" y="6453188"/>
          <p14:tracePt t="35528" x="1827213" y="6459538"/>
          <p14:tracePt t="35535" x="1827213" y="6470650"/>
          <p14:tracePt t="35545" x="1816100" y="6494463"/>
          <p14:tracePt t="35546" x="1809750" y="6518275"/>
          <p14:tracePt t="35553" x="1798638" y="6548438"/>
          <p14:tracePt t="35561" x="1798638" y="6572250"/>
          <p14:tracePt t="35569" x="1792288" y="6596063"/>
          <p14:tracePt t="35578" x="1785938" y="6619875"/>
          <p14:tracePt t="35585" x="1785938" y="6643688"/>
          <p14:tracePt t="35595" x="1779588" y="6661150"/>
          <p14:tracePt t="35602" x="1779588" y="6680200"/>
          <p14:tracePt t="35611" x="1779588" y="6691313"/>
          <p14:tracePt t="35619" x="1779588" y="6715125"/>
          <p14:tracePt t="35628" x="1779588" y="6732588"/>
          <p14:tracePt t="35635" x="1779588" y="6751638"/>
          <p14:tracePt t="35645" x="1779588" y="6775450"/>
          <p14:tracePt t="35652" x="1779588" y="6786563"/>
          <p14:tracePt t="35661" x="1774825" y="6810375"/>
          <p14:tracePt t="35669" x="1774825" y="6823075"/>
          <p14:tracePt t="35678" x="1774825" y="6834188"/>
          <p14:tracePt t="35686" x="1774825" y="6851650"/>
          <p14:tracePt t="35695" x="1768475" y="6851650"/>
          <p14:tracePt t="35702" x="1762125" y="6851650"/>
          <p14:tracePt t="35711" x="1755775" y="6851650"/>
          <p14:tracePt t="35719" x="1751013" y="6851650"/>
          <p14:tracePt t="35735" x="1744663" y="6851650"/>
          <p14:tracePt t="35753" x="1738313" y="6851650"/>
          <p14:tracePt t="35809" x="1731963" y="6851650"/>
          <p14:tracePt t="36241" x="1738313" y="6846888"/>
          <p14:tracePt t="36385" x="1738313" y="6840538"/>
          <p14:tracePt t="36394" x="1744663" y="6840538"/>
          <p14:tracePt t="36457" x="1744663" y="6834188"/>
          <p14:tracePt t="36473" x="1751013" y="6834188"/>
          <p14:tracePt t="36497" x="1751013" y="6827838"/>
          <p14:tracePt t="36505" x="1755775" y="6827838"/>
          <p14:tracePt t="36537" x="1755775" y="6823075"/>
          <p14:tracePt t="36545" x="1762125" y="6823075"/>
          <p14:tracePt t="36633" x="1762125" y="6816725"/>
          <p14:tracePt t="36641" x="1768475" y="6816725"/>
          <p14:tracePt t="36657" x="1768475" y="6810375"/>
          <p14:tracePt t="36681" x="1774825" y="6804025"/>
          <p14:tracePt t="36697" x="1779588" y="6799263"/>
          <p14:tracePt t="36705" x="1785938" y="6792913"/>
          <p14:tracePt t="36713" x="1798638" y="6780213"/>
          <p14:tracePt t="36721" x="1809750" y="6780213"/>
          <p14:tracePt t="36729" x="1827213" y="6756400"/>
          <p14:tracePt t="36737" x="1839913" y="6738938"/>
          <p14:tracePt t="36745" x="1863725" y="6721475"/>
          <p14:tracePt t="36753" x="1898650" y="6691313"/>
          <p14:tracePt t="36761" x="1941513" y="6656388"/>
          <p14:tracePt t="36769" x="2000250" y="6613525"/>
          <p14:tracePt t="36778" x="2084388" y="6565900"/>
          <p14:tracePt t="36785" x="2203450" y="6507163"/>
          <p14:tracePt t="36794" x="2363788" y="6435725"/>
          <p14:tracePt t="36801" x="2524125" y="6357938"/>
          <p14:tracePt t="36809" x="2751138" y="6256338"/>
          <p14:tracePt t="36817" x="3000375" y="6137275"/>
          <p14:tracePt t="36825" x="3351213" y="5994400"/>
          <p14:tracePt t="36833" x="3697288" y="5857875"/>
          <p14:tracePt t="36841" x="4078288" y="5703888"/>
          <p14:tracePt t="36849" x="4459288" y="5554663"/>
          <p14:tracePt t="36857" x="4846638" y="5418138"/>
          <p14:tracePt t="36865" x="5221288" y="5280025"/>
          <p14:tracePt t="36873" x="5537200" y="5160963"/>
          <p14:tracePt t="36881" x="5894388" y="5060950"/>
          <p14:tracePt t="36889" x="6251575" y="4935538"/>
          <p14:tracePt t="36897" x="6537325" y="4857750"/>
          <p14:tracePt t="36905" x="6799263" y="4792663"/>
          <p14:tracePt t="36913" x="7018338" y="4721225"/>
          <p14:tracePt t="36921" x="7286625" y="4649788"/>
          <p14:tracePt t="36929" x="7483475" y="4595813"/>
          <p14:tracePt t="36937" x="7632700" y="4565650"/>
          <p14:tracePt t="36946" x="7775575" y="4554538"/>
          <p14:tracePt t="36953" x="7881938" y="4530725"/>
          <p14:tracePt t="36961" x="7977188" y="4513263"/>
          <p14:tracePt t="36969" x="8048625" y="4506913"/>
          <p14:tracePt t="36978" x="8096250" y="4500563"/>
          <p14:tracePt t="36986" x="8137525" y="4483100"/>
          <p14:tracePt t="36995" x="8167688" y="4476750"/>
          <p14:tracePt t="37002" x="8191500" y="4470400"/>
          <p14:tracePt t="37011" x="8197850" y="4465638"/>
          <p14:tracePt t="37019" x="8208963" y="4465638"/>
          <p14:tracePt t="37028" x="8228013" y="4459288"/>
          <p14:tracePt t="37035" x="8232775" y="4459288"/>
          <p14:tracePt t="37045" x="8239125" y="4459288"/>
          <p14:tracePt t="37053" x="8262938" y="4452938"/>
          <p14:tracePt t="37061" x="8304213" y="4446588"/>
          <p14:tracePt t="37069" x="8358188" y="4446588"/>
          <p14:tracePt t="37078" x="8423275" y="4446588"/>
          <p14:tracePt t="37086" x="8501063" y="4446588"/>
          <p14:tracePt t="37094" x="8578850" y="4446588"/>
          <p14:tracePt t="37103" x="8650288" y="4446588"/>
          <p14:tracePt t="37111" x="8728075" y="4429125"/>
          <p14:tracePt t="37119" x="8810625" y="4418013"/>
          <p14:tracePt t="37128" x="8894763" y="4405313"/>
          <p14:tracePt t="37135" x="8983663" y="4394200"/>
          <p14:tracePt t="37145" x="9180513" y="4370388"/>
          <p14:tracePt t="37153" x="9286875" y="4346575"/>
          <p14:tracePt t="37162" x="9394825" y="4327525"/>
          <p14:tracePt t="37169" x="9490075" y="4316413"/>
          <p14:tracePt t="37178" x="9578975" y="4298950"/>
          <p14:tracePt t="37186" x="9674225" y="4292600"/>
          <p14:tracePt t="37195" x="9763125" y="4292600"/>
          <p14:tracePt t="37202" x="9871075" y="4292600"/>
          <p14:tracePt t="37211" x="9990138" y="4292600"/>
          <p14:tracePt t="37219" x="10090150" y="4292600"/>
          <p14:tracePt t="37228" x="10180638" y="4292600"/>
          <p14:tracePt t="37236" x="10263188" y="4292600"/>
          <p14:tracePt t="37244" x="10340975" y="4292600"/>
          <p14:tracePt t="37253" x="10406063" y="4292600"/>
          <p14:tracePt t="37261" x="10453688" y="4292600"/>
          <p14:tracePt t="37269" x="10483850" y="4286250"/>
          <p14:tracePt t="37279" x="10514013" y="4279900"/>
          <p14:tracePt t="37286" x="10518775" y="4279900"/>
          <p14:tracePt t="37294" x="10525125" y="4279900"/>
          <p14:tracePt t="37417" x="10525125" y="4286250"/>
          <p14:tracePt t="37433" x="10525125" y="4292600"/>
          <p14:tracePt t="37881" x="10514013" y="4286250"/>
          <p14:tracePt t="37889" x="10507663" y="4268788"/>
          <p14:tracePt t="37897" x="10494963" y="4251325"/>
          <p14:tracePt t="37905" x="10483850" y="4238625"/>
          <p14:tracePt t="37913" x="10477500" y="4221163"/>
          <p14:tracePt t="37921" x="10460038" y="4208463"/>
          <p14:tracePt t="37929" x="10436225" y="4191000"/>
          <p14:tracePt t="37937" x="10418763" y="4184650"/>
          <p14:tracePt t="37945" x="10399713" y="4179888"/>
          <p14:tracePt t="37953" x="10382250" y="4173538"/>
          <p14:tracePt t="37961" x="10371138" y="4173538"/>
          <p14:tracePt t="37969" x="10352088" y="4173538"/>
          <p14:tracePt t="37977" x="10328275" y="4173538"/>
          <p14:tracePt t="37985" x="10293350" y="4173538"/>
          <p14:tracePt t="37993" x="10252075" y="4179888"/>
          <p14:tracePt t="38001" x="10221913" y="4184650"/>
          <p14:tracePt t="38009" x="10174288" y="4208463"/>
          <p14:tracePt t="38017" x="10137775" y="4227513"/>
          <p14:tracePt t="38025" x="10120313" y="4251325"/>
          <p14:tracePt t="38033" x="10085388" y="4275138"/>
          <p14:tracePt t="38041" x="10055225" y="4298950"/>
          <p14:tracePt t="38049" x="10025063" y="4322763"/>
          <p14:tracePt t="38057" x="9990138" y="4351338"/>
          <p14:tracePt t="38065" x="9947275" y="4381500"/>
          <p14:tracePt t="38073" x="9899650" y="4411663"/>
          <p14:tracePt t="38081" x="9858375" y="4441825"/>
          <p14:tracePt t="38089" x="9817100" y="4476750"/>
          <p14:tracePt t="38097" x="9769475" y="4506913"/>
          <p14:tracePt t="38105" x="9732963" y="4537075"/>
          <p14:tracePt t="38113" x="9691688" y="4572000"/>
          <p14:tracePt t="38121" x="9656763" y="4608513"/>
          <p14:tracePt t="38129" x="9632950" y="4637088"/>
          <p14:tracePt t="38137" x="9613900" y="4667250"/>
          <p14:tracePt t="38145" x="9590088" y="4708525"/>
          <p14:tracePt t="38153" x="9572625" y="4756150"/>
          <p14:tracePt t="38161" x="9548813" y="4810125"/>
          <p14:tracePt t="38170" x="9525000" y="4857750"/>
          <p14:tracePt t="38178" x="9501188" y="4918075"/>
          <p14:tracePt t="38186" x="9471025" y="4976813"/>
          <p14:tracePt t="38195" x="9453563" y="5024438"/>
          <p14:tracePt t="38203" x="9429750" y="5084763"/>
          <p14:tracePt t="38211" x="9405938" y="5149850"/>
          <p14:tracePt t="38220" x="9375775" y="5203825"/>
          <p14:tracePt t="38228" x="9364663" y="5232400"/>
          <p14:tracePt t="38236" x="9351963" y="5262563"/>
          <p14:tracePt t="38245" x="9347200" y="5303838"/>
          <p14:tracePt t="38253" x="9334500" y="5334000"/>
          <p14:tracePt t="38261" x="9334500" y="5370513"/>
          <p14:tracePt t="38270" x="9328150" y="5411788"/>
          <p14:tracePt t="38278" x="9328150" y="5446713"/>
          <p14:tracePt t="38286" x="9328150" y="5483225"/>
          <p14:tracePt t="38295" x="9328150" y="5524500"/>
          <p14:tracePt t="38304" x="9328150" y="5554663"/>
          <p14:tracePt t="38311" x="9328150" y="5589588"/>
          <p14:tracePt t="38319" x="9328150" y="5613400"/>
          <p14:tracePt t="38328" x="9328150" y="5637213"/>
          <p14:tracePt t="38336" x="9334500" y="5656263"/>
          <p14:tracePt t="38345" x="9340850" y="5667375"/>
          <p14:tracePt t="38345" x="9351963" y="5684838"/>
          <p14:tracePt t="38361" x="9364663" y="5703888"/>
          <p14:tracePt t="38369" x="9382125" y="5708650"/>
          <p14:tracePt t="38377" x="9399588" y="5727700"/>
          <p14:tracePt t="38385" x="9429750" y="5745163"/>
          <p14:tracePt t="38394" x="9459913" y="5768975"/>
          <p14:tracePt t="38401" x="9477375" y="5786438"/>
          <p14:tracePt t="38409" x="9490075" y="5792788"/>
          <p14:tracePt t="38417" x="9525000" y="5822950"/>
          <p14:tracePt t="38425" x="9566275" y="5840413"/>
          <p14:tracePt t="38433" x="9596438" y="5857875"/>
          <p14:tracePt t="38441" x="9637713" y="5870575"/>
          <p14:tracePt t="38449" x="9674225" y="5875338"/>
          <p14:tracePt t="38457" x="9698038" y="5875338"/>
          <p14:tracePt t="38465" x="9728200" y="5875338"/>
          <p14:tracePt t="38473" x="9769475" y="5875338"/>
          <p14:tracePt t="38481" x="9810750" y="5875338"/>
          <p14:tracePt t="38489" x="9858375" y="5870575"/>
          <p14:tracePt t="38497" x="9906000" y="5857875"/>
          <p14:tracePt t="38505" x="9966325" y="5857875"/>
          <p14:tracePt t="38513" x="10025063" y="5851525"/>
          <p14:tracePt t="38522" x="10090150" y="5846763"/>
          <p14:tracePt t="38529" x="10150475" y="5846763"/>
          <p14:tracePt t="38538" x="10198100" y="5846763"/>
          <p14:tracePt t="38545" x="10239375" y="5846763"/>
          <p14:tracePt t="38555" x="10275888" y="5846763"/>
          <p14:tracePt t="38561" x="10310813" y="5840413"/>
          <p14:tracePt t="38572" x="10334625" y="5834063"/>
          <p14:tracePt t="38578" x="10352088" y="5827713"/>
          <p14:tracePt t="38588" x="10382250" y="5803900"/>
          <p14:tracePt t="38594" x="10399713" y="5786438"/>
          <p14:tracePt t="38605" x="10423525" y="5751513"/>
          <p14:tracePt t="38611" x="10436225" y="5715000"/>
          <p14:tracePt t="38622" x="10442575" y="5673725"/>
          <p14:tracePt t="38628" x="10460038" y="5626100"/>
          <p14:tracePt t="38638" x="10471150" y="5589588"/>
          <p14:tracePt t="38644" x="10483850" y="5548313"/>
          <p14:tracePt t="38655" x="10494963" y="5518150"/>
          <p14:tracePt t="38661" x="10507663" y="5500688"/>
          <p14:tracePt t="38672" x="10518775" y="5476875"/>
          <p14:tracePt t="38677" x="10525125" y="5470525"/>
          <p14:tracePt t="38689" x="10542588" y="5446713"/>
          <p14:tracePt t="38689" x="10548938" y="5435600"/>
          <p14:tracePt t="38697" x="10566400" y="5405438"/>
          <p14:tracePt t="38705" x="10590213" y="5364163"/>
          <p14:tracePt t="38713" x="10609263" y="5334000"/>
          <p14:tracePt t="38722" x="10633075" y="5292725"/>
          <p14:tracePt t="38729" x="10656888" y="5256213"/>
          <p14:tracePt t="38738" x="10668000" y="5221288"/>
          <p14:tracePt t="38745" x="10685463" y="5184775"/>
          <p14:tracePt t="38755" x="10704513" y="5137150"/>
          <p14:tracePt t="38761" x="10715625" y="5089525"/>
          <p14:tracePt t="38772" x="10728325" y="5041900"/>
          <p14:tracePt t="38778" x="10745788" y="4976813"/>
          <p14:tracePt t="38788" x="10752138" y="4918075"/>
          <p14:tracePt t="38794" x="10763250" y="4851400"/>
          <p14:tracePt t="38806" x="10769600" y="4792663"/>
          <p14:tracePt t="38811" x="10780713" y="4727575"/>
          <p14:tracePt t="38822" x="10787063" y="4667250"/>
          <p14:tracePt t="38828" x="10799763" y="4608513"/>
          <p14:tracePt t="38838" x="10799763" y="4565650"/>
          <p14:tracePt t="38845" x="10804525" y="4530725"/>
          <p14:tracePt t="38856" x="10804525" y="4494213"/>
          <p14:tracePt t="38861" x="10804525" y="4465638"/>
          <p14:tracePt t="38872" x="10804525" y="4422775"/>
          <p14:tracePt t="38877" x="10804525" y="4387850"/>
          <p14:tracePt t="38889" x="10804525" y="4364038"/>
          <p14:tracePt t="38889" x="10793413" y="4322763"/>
          <p14:tracePt t="38897" x="10787063" y="4292600"/>
          <p14:tracePt t="38905" x="10775950" y="4251325"/>
          <p14:tracePt t="38913" x="10763250" y="4227513"/>
          <p14:tracePt t="38922" x="10756900" y="4184650"/>
          <p14:tracePt t="38929" x="10739438" y="4149725"/>
          <p14:tracePt t="38938" x="10733088" y="4119563"/>
          <p14:tracePt t="38945" x="10728325" y="4089400"/>
          <p14:tracePt t="38955" x="10715625" y="4065588"/>
          <p14:tracePt t="38961" x="10709275" y="4048125"/>
          <p14:tracePt t="38972" x="10698163" y="4024313"/>
          <p14:tracePt t="38978" x="10691813" y="4006850"/>
          <p14:tracePt t="38988" x="10680700" y="3989388"/>
          <p14:tracePt t="38994" x="10674350" y="3989388"/>
          <p14:tracePt t="39005" x="10668000" y="3976688"/>
          <p14:tracePt t="39021" x="10661650" y="3970338"/>
          <p14:tracePt t="39027" x="10656888" y="3965575"/>
          <p14:tracePt t="39038" x="10650538" y="3959225"/>
          <p14:tracePt t="39045" x="10644188" y="3959225"/>
          <p14:tracePt t="39055" x="10626725" y="3952875"/>
          <p14:tracePt t="39061" x="10590213" y="3952875"/>
          <p14:tracePt t="39072" x="10555288" y="3952875"/>
          <p14:tracePt t="39073" x="10507663" y="3952875"/>
          <p14:tracePt t="39081" x="10460038" y="3952875"/>
          <p14:tracePt t="39089" x="10412413" y="3952875"/>
          <p14:tracePt t="39097" x="10364788" y="3952875"/>
          <p14:tracePt t="39105" x="10310813" y="3952875"/>
          <p14:tracePt t="39113" x="10269538" y="3952875"/>
          <p14:tracePt t="39122" x="10233025" y="3952875"/>
          <p14:tracePt t="39129" x="10204450" y="3952875"/>
          <p14:tracePt t="39138" x="10161588" y="3976688"/>
          <p14:tracePt t="39145" x="10133013" y="4000500"/>
          <p14:tracePt t="39155" x="10109200" y="4037013"/>
          <p14:tracePt t="39161" x="10085388" y="4078288"/>
          <p14:tracePt t="39172" x="10061575" y="4125913"/>
          <p14:tracePt t="39178" x="10037763" y="4167188"/>
          <p14:tracePt t="39188" x="10013950" y="4214813"/>
          <p14:tracePt t="39194" x="9994900" y="4251325"/>
          <p14:tracePt t="39205" x="9977438" y="4286250"/>
          <p14:tracePt t="39211" x="9959975" y="4316413"/>
          <p14:tracePt t="39222" x="9936163" y="4357688"/>
          <p14:tracePt t="39228" x="9918700" y="4387850"/>
          <p14:tracePt t="39239" x="9888538" y="4422775"/>
          <p14:tracePt t="39244" x="9871075" y="4446588"/>
          <p14:tracePt t="39255" x="9858375" y="4483100"/>
          <p14:tracePt t="39261" x="9834563" y="4513263"/>
          <p14:tracePt t="39272" x="9817100" y="4548188"/>
          <p14:tracePt t="39278" x="9804400" y="4578350"/>
          <p14:tracePt t="39289" x="9793288" y="4613275"/>
          <p14:tracePt t="39290" x="9780588" y="4649788"/>
          <p14:tracePt t="39297" x="9763125" y="4691063"/>
          <p14:tracePt t="39306" x="9752013" y="4732338"/>
          <p14:tracePt t="39313" x="9721850" y="4779963"/>
          <p14:tracePt t="39322" x="9704388" y="4822825"/>
          <p14:tracePt t="39329" x="9685338" y="4851400"/>
          <p14:tracePt t="39338" x="9667875" y="4894263"/>
          <p14:tracePt t="39345" x="9656763" y="4935538"/>
          <p14:tracePt t="39355" x="9644063" y="4959350"/>
          <p14:tracePt t="39361" x="9626600" y="5006975"/>
          <p14:tracePt t="39372" x="9613900" y="5048250"/>
          <p14:tracePt t="39378" x="9602788" y="5084763"/>
          <p14:tracePt t="39388" x="9596438" y="5126038"/>
          <p14:tracePt t="39394" x="9596438" y="5167313"/>
          <p14:tracePt t="39405" x="9590088" y="5214938"/>
          <p14:tracePt t="39411" x="9590088" y="5245100"/>
          <p14:tracePt t="39422" x="9590088" y="5275263"/>
          <p14:tracePt t="39428" x="9590088" y="5310188"/>
          <p14:tracePt t="39438" x="9578975" y="5340350"/>
          <p14:tracePt t="39445" x="9578975" y="5364163"/>
          <p14:tracePt t="39455" x="9578975" y="5399088"/>
          <p14:tracePt t="39461" x="9572625" y="5422900"/>
          <p14:tracePt t="39472" x="9566275" y="5453063"/>
          <p14:tracePt t="39477" x="9566275" y="5483225"/>
          <p14:tracePt t="39489" x="9566275" y="5507038"/>
          <p14:tracePt t="39489" x="9566275" y="5541963"/>
          <p14:tracePt t="39497" x="9566275" y="5561013"/>
          <p14:tracePt t="39506" x="9566275" y="5572125"/>
          <p14:tracePt t="39513" x="9566275" y="5589588"/>
          <p14:tracePt t="39522" x="9566275" y="5595938"/>
          <p14:tracePt t="39537" x="9566275" y="5608638"/>
          <p14:tracePt t="39545" x="9566275" y="5613400"/>
          <p14:tracePt t="39553" x="9566275" y="5619750"/>
          <p14:tracePt t="39569" x="9566275" y="5626100"/>
          <p14:tracePt t="39681" x="9572625" y="5632450"/>
          <p14:tracePt t="39713" x="9578975" y="5626100"/>
          <p14:tracePt t="39721" x="9585325" y="5608638"/>
          <p14:tracePt t="39729" x="9596438" y="5572125"/>
          <p14:tracePt t="39737" x="9609138" y="5518150"/>
          <p14:tracePt t="39745" x="9626600" y="5446713"/>
          <p14:tracePt t="39753" x="9650413" y="5370513"/>
          <p14:tracePt t="39761" x="9674225" y="5280025"/>
          <p14:tracePt t="39769" x="9685338" y="5173663"/>
          <p14:tracePt t="39778" x="9698038" y="5054600"/>
          <p14:tracePt t="39785" x="9709150" y="4935538"/>
          <p14:tracePt t="39793" x="9709150" y="4827588"/>
          <p14:tracePt t="39801" x="9709150" y="4721225"/>
          <p14:tracePt t="39809" x="9709150" y="4643438"/>
          <p14:tracePt t="39817" x="9709150" y="4595813"/>
          <p14:tracePt t="39849" x="9728200" y="4608513"/>
          <p14:tracePt t="39857" x="9739313" y="4637088"/>
          <p14:tracePt t="39865" x="9739313" y="4660900"/>
          <p14:tracePt t="39873" x="9739313" y="4684713"/>
          <p14:tracePt t="39881" x="9739313" y="4703763"/>
          <p14:tracePt t="39889" x="9739313" y="4714875"/>
          <p14:tracePt t="39897" x="9739313" y="4727575"/>
          <p14:tracePt t="39945" x="9728200" y="4727575"/>
          <p14:tracePt t="39953" x="9709150" y="4727575"/>
          <p14:tracePt t="39961" x="9691688" y="4727575"/>
          <p14:tracePt t="39969" x="9680575" y="4727575"/>
          <p14:tracePt t="39985" x="9674225" y="4727575"/>
          <p14:tracePt t="40017" x="9674225" y="4732338"/>
          <p14:tracePt t="40025" x="9667875" y="4732338"/>
          <p14:tracePt t="40033" x="9661525" y="4732338"/>
          <p14:tracePt t="40041" x="9656763" y="4738688"/>
          <p14:tracePt t="40049" x="9650413" y="4738688"/>
          <p14:tracePt t="40065" x="9644063" y="4738688"/>
          <p14:tracePt t="40097" x="9637713" y="4738688"/>
          <p14:tracePt t="40113" x="9626600" y="4738688"/>
          <p14:tracePt t="40121" x="9602788" y="4721225"/>
          <p14:tracePt t="40129" x="9596438" y="4714875"/>
          <p14:tracePt t="40137" x="9590088" y="4714875"/>
          <p14:tracePt t="40185" x="9585325" y="4714875"/>
          <p14:tracePt t="40297" x="9585325" y="4721225"/>
          <p14:tracePt t="40305" x="9585325" y="4745038"/>
          <p14:tracePt t="40313" x="9585325" y="4762500"/>
          <p14:tracePt t="40321" x="9602788" y="4792663"/>
          <p14:tracePt t="40329" x="9620250" y="4810125"/>
          <p14:tracePt t="40337" x="9637713" y="4833938"/>
          <p14:tracePt t="40345" x="9656763" y="4851400"/>
          <p14:tracePt t="40353" x="9680575" y="4870450"/>
          <p14:tracePt t="40361" x="9698038" y="4875213"/>
          <p14:tracePt t="40369" x="9728200" y="4881563"/>
          <p14:tracePt t="40377" x="9752013" y="4881563"/>
          <p14:tracePt t="40385" x="9775825" y="4881563"/>
          <p14:tracePt t="40393" x="9799638" y="4881563"/>
          <p14:tracePt t="40401" x="9823450" y="4864100"/>
          <p14:tracePt t="40409" x="9828213" y="4857750"/>
          <p14:tracePt t="40417" x="9834563" y="4851400"/>
          <p14:tracePt t="40425" x="9834563" y="4833938"/>
          <p14:tracePt t="40433" x="9834563" y="4816475"/>
          <p14:tracePt t="40441" x="9823450" y="4786313"/>
          <p14:tracePt t="40449" x="9804400" y="4762500"/>
          <p14:tracePt t="40457" x="9780588" y="4732338"/>
          <p14:tracePt t="40465" x="9763125" y="4708525"/>
          <p14:tracePt t="40473" x="9745663" y="4679950"/>
          <p14:tracePt t="40481" x="9721850" y="4643438"/>
          <p14:tracePt t="40489" x="9709150" y="4613275"/>
          <p14:tracePt t="40497" x="9691688" y="4578350"/>
          <p14:tracePt t="40506" x="9667875" y="4537075"/>
          <p14:tracePt t="40513" x="9661525" y="4524375"/>
          <p14:tracePt t="40713" x="9661525" y="4530725"/>
          <p14:tracePt t="40729" x="9661525" y="4537075"/>
          <p14:tracePt t="40737" x="9667875" y="4541838"/>
          <p14:tracePt t="41009" x="9674225" y="4541838"/>
          <p14:tracePt t="41033" x="9680575" y="4541838"/>
          <p14:tracePt t="41049" x="9685338" y="4541838"/>
          <p14:tracePt t="41065" x="9698038" y="4541838"/>
          <p14:tracePt t="41073" x="9709150" y="4541838"/>
          <p14:tracePt t="41081" x="9715500" y="4541838"/>
          <p14:tracePt t="41089" x="9732963" y="4541838"/>
          <p14:tracePt t="41097" x="9752013" y="4541838"/>
          <p14:tracePt t="41105" x="9769475" y="4541838"/>
          <p14:tracePt t="41113" x="9793288" y="4541838"/>
          <p14:tracePt t="41121" x="9810750" y="4541838"/>
          <p14:tracePt t="41129" x="9828213" y="4537075"/>
          <p14:tracePt t="41137" x="9834563" y="4537075"/>
          <p14:tracePt t="41145" x="9852025" y="4530725"/>
          <p14:tracePt t="41153" x="9871075" y="4524375"/>
          <p14:tracePt t="41161" x="9882188" y="4518025"/>
          <p14:tracePt t="41169" x="9899650" y="4513263"/>
          <p14:tracePt t="41177" x="9929813" y="4494213"/>
          <p14:tracePt t="41185" x="9959975" y="4476750"/>
          <p14:tracePt t="41194" x="9977438" y="4452938"/>
          <p14:tracePt t="41201" x="10007600" y="4429125"/>
          <p14:tracePt t="41209" x="10031413" y="4405313"/>
          <p14:tracePt t="41217" x="10042525" y="4387850"/>
          <p14:tracePt t="41225" x="10055225" y="4370388"/>
          <p14:tracePt t="41233" x="10079038" y="4351338"/>
          <p14:tracePt t="41241" x="10096500" y="4316413"/>
          <p14:tracePt t="41249" x="10113963" y="4286250"/>
          <p14:tracePt t="41257" x="10137775" y="4262438"/>
          <p14:tracePt t="41265" x="10161588" y="4232275"/>
          <p14:tracePt t="41273" x="10174288" y="4208463"/>
          <p14:tracePt t="41281" x="10191750" y="4179888"/>
          <p14:tracePt t="41289" x="10204450" y="4167188"/>
          <p14:tracePt t="41297" x="10215563" y="4149725"/>
          <p14:tracePt t="41306" x="10221913" y="4137025"/>
          <p14:tracePt t="41313" x="10228263" y="4119563"/>
          <p14:tracePt t="41323" x="10239375" y="4102100"/>
          <p14:tracePt t="41329" x="10245725" y="4095750"/>
          <p14:tracePt t="41339" x="10252075" y="4078288"/>
          <p14:tracePt t="41345" x="10256838" y="4071938"/>
          <p14:tracePt t="41356" x="10256838" y="4065588"/>
          <p14:tracePt t="41361" x="10263188" y="4065588"/>
          <p14:tracePt t="41373" x="10263188" y="4060825"/>
          <p14:tracePt t="41378" x="10269538" y="4054475"/>
          <p14:tracePt t="41394" x="10280650" y="4037013"/>
          <p14:tracePt t="41406" x="10287000" y="4024313"/>
          <p14:tracePt t="41411" x="10299700" y="4013200"/>
          <p14:tracePt t="41423" x="10317163" y="3989388"/>
          <p14:tracePt t="41428" x="10317163" y="3983038"/>
          <p14:tracePt t="41439" x="10334625" y="3976688"/>
          <p14:tracePt t="41745" x="10347325" y="3965575"/>
          <p14:tracePt t="41753" x="10352088" y="3965575"/>
          <p14:tracePt t="41761" x="10371138" y="3952875"/>
          <p14:tracePt t="41777" x="10388600" y="3941763"/>
          <p14:tracePt t="41793" x="10394950" y="3935413"/>
          <p14:tracePt t="41801" x="10394950" y="3929063"/>
          <p14:tracePt t="41937" x="10394950" y="3935413"/>
          <p14:tracePt t="41953" x="10394950" y="3941763"/>
          <p14:tracePt t="41961" x="10388600" y="3946525"/>
          <p14:tracePt t="41969" x="10382250" y="3970338"/>
          <p14:tracePt t="41977" x="10375900" y="3989388"/>
          <p14:tracePt t="41985" x="10371138" y="4017963"/>
          <p14:tracePt t="41994" x="10358438" y="4054475"/>
          <p14:tracePt t="42001" x="10347325" y="4084638"/>
          <p14:tracePt t="42009" x="10328275" y="4132263"/>
          <p14:tracePt t="42017" x="10310813" y="4173538"/>
          <p14:tracePt t="42025" x="10293350" y="4214813"/>
          <p14:tracePt t="42033" x="10269538" y="4256088"/>
          <p14:tracePt t="42041" x="10245725" y="4292600"/>
          <p14:tracePt t="42049" x="10233025" y="4322763"/>
          <p14:tracePt t="42057" x="10204450" y="4364038"/>
          <p14:tracePt t="42065" x="10185400" y="4387850"/>
          <p14:tracePt t="42073" x="10167938" y="4405313"/>
          <p14:tracePt t="42081" x="10156825" y="4418013"/>
          <p14:tracePt t="42089" x="10137775" y="4441825"/>
          <p14:tracePt t="42097" x="10126663" y="4452938"/>
          <p14:tracePt t="42105" x="10120313" y="4465638"/>
          <p14:tracePt t="42113" x="10113963" y="4470400"/>
          <p14:tracePt t="42121" x="10113963" y="4476750"/>
          <p14:tracePt t="42129" x="10109200" y="4483100"/>
          <p14:tracePt t="42145" x="10109200" y="4489450"/>
          <p14:tracePt t="42153" x="10109200" y="4494213"/>
          <p14:tracePt t="42161" x="10102850" y="4500563"/>
          <p14:tracePt t="42178" x="10102850" y="4513263"/>
          <p14:tracePt t="42185" x="10102850" y="4530725"/>
          <p14:tracePt t="42193" x="10102850" y="4560888"/>
          <p14:tracePt t="42201" x="10085388" y="4595813"/>
          <p14:tracePt t="42209" x="10079038" y="4625975"/>
          <p14:tracePt t="42217" x="10066338" y="4667250"/>
          <p14:tracePt t="42225" x="10055225" y="4708525"/>
          <p14:tracePt t="42233" x="10042525" y="4756150"/>
          <p14:tracePt t="42241" x="10031413" y="4810125"/>
          <p14:tracePt t="42249" x="10013950" y="4851400"/>
          <p14:tracePt t="42257" x="9994900" y="4911725"/>
          <p14:tracePt t="42265" x="9983788" y="4946650"/>
          <p14:tracePt t="42273" x="9971088" y="4994275"/>
          <p14:tracePt t="42281" x="9959975" y="5037138"/>
          <p14:tracePt t="42289" x="9942513" y="5072063"/>
          <p14:tracePt t="42297" x="9923463" y="5108575"/>
          <p14:tracePt t="42305" x="9918700" y="5126038"/>
          <p14:tracePt t="42313" x="9906000" y="5156200"/>
          <p14:tracePt t="42321" x="9899650" y="5180013"/>
          <p14:tracePt t="42337" x="9888538" y="5203825"/>
          <p14:tracePt t="42339" x="9882188" y="5221288"/>
          <p14:tracePt t="42345" x="9875838" y="5256213"/>
          <p14:tracePt t="42353" x="9864725" y="5280025"/>
          <p14:tracePt t="42362" x="9852025" y="5310188"/>
          <p14:tracePt t="42370" x="9847263" y="5322888"/>
          <p14:tracePt t="42378" x="9840913" y="5340350"/>
          <p14:tracePt t="42385" x="9828213" y="5357813"/>
          <p14:tracePt t="42394" x="9828213" y="5364163"/>
          <p14:tracePt t="42409" x="9823450" y="5370513"/>
          <p14:tracePt t="42417" x="9817100" y="5375275"/>
          <p14:tracePt t="42433" x="9817100" y="5381625"/>
          <p14:tracePt t="42449" x="9817100" y="5394325"/>
          <p14:tracePt t="42457" x="9810750" y="5405438"/>
          <p14:tracePt t="42465" x="9810750" y="5429250"/>
          <p14:tracePt t="42473" x="9804400" y="5459413"/>
          <p14:tracePt t="42481" x="9799638" y="5494338"/>
          <p14:tracePt t="42489" x="9786938" y="5518150"/>
          <p14:tracePt t="42497" x="9780588" y="5554663"/>
          <p14:tracePt t="42505" x="9769475" y="5584825"/>
          <p14:tracePt t="42513" x="9756775" y="5608638"/>
          <p14:tracePt t="42521" x="9752013" y="5632450"/>
          <p14:tracePt t="42529" x="9739313" y="5656263"/>
          <p14:tracePt t="42537" x="9728200" y="5680075"/>
          <p14:tracePt t="42545" x="9721850" y="5691188"/>
          <p14:tracePt t="42553" x="9721850" y="5708650"/>
          <p14:tracePt t="42569" x="9715500" y="5708650"/>
          <p14:tracePt t="42585" x="9721850" y="5715000"/>
          <p14:tracePt t="42689" x="9728200" y="5715000"/>
          <p14:tracePt t="42713" x="9732963" y="5715000"/>
          <p14:tracePt t="42729" x="9739313" y="5708650"/>
          <p14:tracePt t="42745" x="9763125" y="5691188"/>
          <p14:tracePt t="42753" x="9775825" y="5684838"/>
          <p14:tracePt t="42761" x="9780588" y="5684838"/>
          <p14:tracePt t="42769" x="9786938" y="5680075"/>
          <p14:tracePt t="42777" x="9799638" y="5680075"/>
          <p14:tracePt t="42785" x="9810750" y="5661025"/>
          <p14:tracePt t="42793" x="9817100" y="5661025"/>
          <p14:tracePt t="42801" x="9823450" y="5656263"/>
          <p14:tracePt t="42809" x="9840913" y="5649913"/>
          <p14:tracePt t="42817" x="9852025" y="5643563"/>
          <p14:tracePt t="42825" x="9864725" y="5637213"/>
          <p14:tracePt t="42833" x="9875838" y="5626100"/>
          <p14:tracePt t="42841" x="9882188" y="5619750"/>
          <p14:tracePt t="42849" x="9894888" y="5608638"/>
          <p14:tracePt t="42857" x="9912350" y="5589588"/>
          <p14:tracePt t="42865" x="9942513" y="5578475"/>
          <p14:tracePt t="42873" x="9971088" y="5548313"/>
          <p14:tracePt t="42881" x="9994900" y="5518150"/>
          <p14:tracePt t="42889" x="10031413" y="5494338"/>
          <p14:tracePt t="42897" x="10061575" y="5465763"/>
          <p14:tracePt t="42906" x="10090150" y="5429250"/>
          <p14:tracePt t="42913" x="10113963" y="5381625"/>
          <p14:tracePt t="42921" x="10150475" y="5322888"/>
          <p14:tracePt t="42929" x="10161588" y="5275263"/>
          <p14:tracePt t="42937" x="10185400" y="5208588"/>
          <p14:tracePt t="42945" x="10209213" y="5143500"/>
          <p14:tracePt t="42953" x="10221913" y="5089525"/>
          <p14:tracePt t="42961" x="10233025" y="5041900"/>
          <p14:tracePt t="42969" x="10245725" y="5024438"/>
          <p14:tracePt t="42978" x="10245725" y="5018088"/>
          <p14:tracePt t="42985" x="10252075" y="5013325"/>
          <p14:tracePt t="43065" x="10252075" y="5006975"/>
          <p14:tracePt t="43081" x="10256838" y="5000625"/>
          <p14:tracePt t="43089" x="10263188" y="4989513"/>
          <p14:tracePt t="43097" x="10269538" y="4976813"/>
          <p14:tracePt t="43105" x="10275888" y="4959350"/>
          <p14:tracePt t="43113" x="10287000" y="4941888"/>
          <p14:tracePt t="43121" x="10299700" y="4918075"/>
          <p14:tracePt t="43129" x="10317163" y="4887913"/>
          <p14:tracePt t="43137" x="10334625" y="4864100"/>
          <p14:tracePt t="43145" x="10364788" y="4846638"/>
          <p14:tracePt t="43153" x="10388600" y="4833938"/>
          <p14:tracePt t="43161" x="10418763" y="4816475"/>
          <p14:tracePt t="43169" x="10429875" y="4803775"/>
          <p14:tracePt t="43177" x="10453688" y="4786313"/>
          <p14:tracePt t="43193" x="10477500" y="4775200"/>
          <p14:tracePt t="43201" x="10483850" y="4768850"/>
          <p14:tracePt t="43209" x="10483850" y="4762500"/>
          <p14:tracePt t="43217" x="10490200" y="4762500"/>
          <p14:tracePt t="43225" x="10494963" y="4756150"/>
          <p14:tracePt t="43233" x="10514013" y="4745038"/>
          <p14:tracePt t="43241" x="10518775" y="4738688"/>
          <p14:tracePt t="43249" x="10525125" y="4732338"/>
          <p14:tracePt t="43257" x="10542588" y="4721225"/>
          <p14:tracePt t="43265" x="10542588" y="4714875"/>
          <p14:tracePt t="43273" x="10555288" y="4703763"/>
          <p14:tracePt t="43281" x="10561638" y="4697413"/>
          <p14:tracePt t="43289" x="10561638" y="4691063"/>
          <p14:tracePt t="43297" x="10566400" y="4684713"/>
          <p14:tracePt t="43305" x="10566400" y="4679950"/>
          <p14:tracePt t="43313" x="10572750" y="4673600"/>
          <p14:tracePt t="43329" x="10572750" y="4667250"/>
          <p14:tracePt t="43345" x="10579100" y="4656138"/>
          <p14:tracePt t="43353" x="10585450" y="4643438"/>
          <p14:tracePt t="43361" x="10585450" y="4613275"/>
          <p14:tracePt t="43369" x="10585450" y="4584700"/>
          <p14:tracePt t="43378" x="10590213" y="4541838"/>
          <p14:tracePt t="43385" x="10596563" y="4489450"/>
          <p14:tracePt t="43394" x="10602913" y="4441825"/>
          <p14:tracePt t="43401" x="10609263" y="4405313"/>
          <p14:tracePt t="43409" x="10609263" y="4357688"/>
          <p14:tracePt t="43417" x="10609263" y="4310063"/>
          <p14:tracePt t="43425" x="10602913" y="4262438"/>
          <p14:tracePt t="43433" x="10596563" y="4227513"/>
          <p14:tracePt t="43441" x="10579100" y="4179888"/>
          <p14:tracePt t="43449" x="10566400" y="4143375"/>
          <p14:tracePt t="43457" x="10548938" y="4108450"/>
          <p14:tracePt t="43465" x="10531475" y="4078288"/>
          <p14:tracePt t="43473" x="10514013" y="4041775"/>
          <p14:tracePt t="43481" x="10501313" y="4013200"/>
          <p14:tracePt t="43489" x="10483850" y="3976688"/>
          <p14:tracePt t="43497" x="10466388" y="3959225"/>
          <p14:tracePt t="43505" x="10442575" y="3935413"/>
          <p14:tracePt t="43513" x="10423525" y="3911600"/>
          <p14:tracePt t="43521" x="10406063" y="3898900"/>
          <p14:tracePt t="43529" x="10388600" y="3887788"/>
          <p14:tracePt t="43537" x="10358438" y="3875088"/>
          <p14:tracePt t="43545" x="10328275" y="3870325"/>
          <p14:tracePt t="43553" x="10304463" y="3863975"/>
          <p14:tracePt t="43561" x="10287000" y="3863975"/>
          <p14:tracePt t="43569" x="10256838" y="3863975"/>
          <p14:tracePt t="43578" x="10239375" y="3863975"/>
          <p14:tracePt t="43585" x="10221913" y="3863975"/>
          <p14:tracePt t="43595" x="10204450" y="3863975"/>
          <p14:tracePt t="43601" x="10180638" y="3863975"/>
          <p14:tracePt t="43611" x="10156825" y="3863975"/>
          <p14:tracePt t="43617" x="10133013" y="3863975"/>
          <p14:tracePt t="43628" x="10102850" y="3887788"/>
          <p14:tracePt t="43633" x="10072688" y="3905250"/>
          <p14:tracePt t="43645" x="10031413" y="3935413"/>
          <p14:tracePt t="43649" x="9990138" y="3976688"/>
          <p14:tracePt t="43661" x="9947275" y="4013200"/>
          <p14:tracePt t="43665" x="9899650" y="4054475"/>
          <p14:tracePt t="43678" x="9852025" y="4095750"/>
          <p14:tracePt t="43681" x="9804400" y="4137025"/>
          <p14:tracePt t="43695" x="9756775" y="4184650"/>
          <p14:tracePt t="43698" x="9721850" y="4232275"/>
          <p14:tracePt t="43711" x="9691688" y="4279900"/>
          <p14:tracePt t="43715" x="9661525" y="4340225"/>
          <p14:tracePt t="43728" x="9626600" y="4398963"/>
          <p14:tracePt t="43731" x="9609138" y="4465638"/>
          <p14:tracePt t="43745" x="9590088" y="4537075"/>
          <p14:tracePt t="43746" x="9572625" y="4613275"/>
          <p14:tracePt t="43753" x="9548813" y="4684713"/>
          <p14:tracePt t="43761" x="9531350" y="4751388"/>
          <p14:tracePt t="43769" x="9507538" y="4816475"/>
          <p14:tracePt t="43778" x="9501188" y="4864100"/>
          <p14:tracePt t="43785" x="9490075" y="4899025"/>
          <p14:tracePt t="43795" x="9483725" y="4935538"/>
          <p14:tracePt t="43801" x="9483725" y="4970463"/>
          <p14:tracePt t="43812" x="9477375" y="5000625"/>
          <p14:tracePt t="43817" x="9477375" y="5037138"/>
          <p14:tracePt t="43828" x="9477375" y="5084763"/>
          <p14:tracePt t="43833" x="9477375" y="5126038"/>
          <p14:tracePt t="43845" x="9477375" y="5167313"/>
          <p14:tracePt t="43849" x="9477375" y="5208588"/>
          <p14:tracePt t="43861" x="9477375" y="5256213"/>
          <p14:tracePt t="43865" x="9466263" y="5286375"/>
          <p14:tracePt t="43878" x="9459913" y="5322888"/>
          <p14:tracePt t="43881" x="9459913" y="5346700"/>
          <p14:tracePt t="43895" x="9453563" y="5370513"/>
          <p14:tracePt t="43899" x="9453563" y="5394325"/>
          <p14:tracePt t="43911" x="9447213" y="5429250"/>
          <p14:tracePt t="43914" x="9442450" y="5459413"/>
          <p14:tracePt t="43928" x="9442450" y="5500688"/>
          <p14:tracePt t="43930" x="9442450" y="5541963"/>
          <p14:tracePt t="43945" x="9442450" y="5578475"/>
          <p14:tracePt t="43946" x="9442450" y="5619750"/>
          <p14:tracePt t="43953" x="9442450" y="5656263"/>
          <p14:tracePt t="43961" x="9442450" y="5680075"/>
          <p14:tracePt t="43969" x="9442450" y="5703888"/>
          <p14:tracePt t="43978" x="9442450" y="5727700"/>
          <p14:tracePt t="43985" x="9442450" y="5738813"/>
          <p14:tracePt t="43995" x="9442450" y="5756275"/>
          <p14:tracePt t="44001" x="9442450" y="5768975"/>
          <p14:tracePt t="44012" x="9442450" y="5786438"/>
          <p14:tracePt t="44017" x="9442450" y="5799138"/>
          <p14:tracePt t="44028" x="9442450" y="5822950"/>
          <p14:tracePt t="44033" x="9447213" y="5834063"/>
          <p14:tracePt t="44045" x="9447213" y="5857875"/>
          <p14:tracePt t="44049" x="9453563" y="5870575"/>
          <p14:tracePt t="44061" x="9471025" y="5894388"/>
          <p14:tracePt t="44065" x="9477375" y="5905500"/>
          <p14:tracePt t="44078" x="9483725" y="5922963"/>
          <p14:tracePt t="44081" x="9490075" y="5929313"/>
          <p14:tracePt t="44095" x="9494838" y="5935663"/>
          <p14:tracePt t="44098" x="9507538" y="5942013"/>
          <p14:tracePt t="44111" x="9518650" y="5946775"/>
          <p14:tracePt t="44114" x="9525000" y="5946775"/>
          <p14:tracePt t="44128" x="9542463" y="5946775"/>
          <p14:tracePt t="44130" x="9572625" y="5946775"/>
          <p14:tracePt t="44145" x="9590088" y="5946775"/>
          <p14:tracePt t="44146" x="9613900" y="5946775"/>
          <p14:tracePt t="44153" x="9656763" y="5946775"/>
          <p14:tracePt t="44162" x="9685338" y="5946775"/>
          <p14:tracePt t="44169" x="9739313" y="5946775"/>
          <p14:tracePt t="44178" x="9793288" y="5946775"/>
          <p14:tracePt t="44185" x="9847263" y="5946775"/>
          <p14:tracePt t="44195" x="9899650" y="5946775"/>
          <p14:tracePt t="44201" x="9947275" y="5946775"/>
          <p14:tracePt t="44211" x="9994900" y="5946775"/>
          <p14:tracePt t="44217" x="10042525" y="5929313"/>
          <p14:tracePt t="44228" x="10090150" y="5911850"/>
          <p14:tracePt t="44233" x="10133013" y="5894388"/>
          <p14:tracePt t="44244" x="10167938" y="5864225"/>
          <p14:tracePt t="44249" x="10191750" y="5846763"/>
          <p14:tracePt t="44261" x="10204450" y="5834063"/>
          <p14:tracePt t="44265" x="10228263" y="5792788"/>
          <p14:tracePt t="44278" x="10252075" y="5745163"/>
          <p14:tracePt t="44281" x="10269538" y="5697538"/>
          <p14:tracePt t="44294" x="10287000" y="5637213"/>
          <p14:tracePt t="44298" x="10304463" y="5572125"/>
          <p14:tracePt t="44311" x="10328275" y="5518150"/>
          <p14:tracePt t="44314" x="10352088" y="5483225"/>
          <p14:tracePt t="44328" x="10382250" y="5435600"/>
          <p14:tracePt t="44330" x="10406063" y="5399088"/>
          <p14:tracePt t="44345" x="10436225" y="5370513"/>
          <p14:tracePt t="44346" x="10453688" y="5334000"/>
          <p14:tracePt t="44353" x="10483850" y="5303838"/>
          <p14:tracePt t="44361" x="10501313" y="5268913"/>
          <p14:tracePt t="44369" x="10525125" y="5221288"/>
          <p14:tracePt t="44378" x="10548938" y="5173663"/>
          <p14:tracePt t="44385" x="10572750" y="5132388"/>
          <p14:tracePt t="44395" x="10596563" y="5072063"/>
          <p14:tracePt t="44401" x="10620375" y="5018088"/>
          <p14:tracePt t="44411" x="10644188" y="4959350"/>
          <p14:tracePt t="44417" x="10661650" y="4894263"/>
          <p14:tracePt t="44428" x="10674350" y="4840288"/>
          <p14:tracePt t="44433" x="10680700" y="4775200"/>
          <p14:tracePt t="44444" x="10680700" y="4708525"/>
          <p14:tracePt t="44449" x="10680700" y="4643438"/>
          <p14:tracePt t="44461" x="10680700" y="4578350"/>
          <p14:tracePt t="44465" x="10680700" y="4530725"/>
          <p14:tracePt t="44478" x="10680700" y="4476750"/>
          <p14:tracePt t="44481" x="10680700" y="4441825"/>
          <p14:tracePt t="44495" x="10674350" y="4405313"/>
          <p14:tracePt t="44498" x="10656888" y="4364038"/>
          <p14:tracePt t="44511" x="10637838" y="4333875"/>
          <p14:tracePt t="44514" x="10614025" y="4298950"/>
          <p14:tracePt t="44528" x="10585450" y="4275138"/>
          <p14:tracePt t="44531" x="10555288" y="4251325"/>
          <p14:tracePt t="44545" x="10490200" y="4208463"/>
          <p14:tracePt t="44553" x="10466388" y="4197350"/>
          <p14:tracePt t="44561" x="10453688" y="4191000"/>
          <p14:tracePt t="44569" x="10436225" y="4184650"/>
          <p14:tracePt t="44578" x="10429875" y="4184650"/>
          <p14:tracePt t="44585" x="10423525" y="4184650"/>
          <p14:tracePt t="44609" x="10418763" y="4184650"/>
          <p14:tracePt t="44649" x="10412413" y="4184650"/>
          <p14:tracePt t="44673" x="10399713" y="4184650"/>
          <p14:tracePt t="44681" x="10382250" y="4191000"/>
          <p14:tracePt t="44689" x="10347325" y="4203700"/>
          <p14:tracePt t="44697" x="10323513" y="4214813"/>
          <p14:tracePt t="44705" x="10287000" y="4232275"/>
          <p14:tracePt t="44713" x="10252075" y="4251325"/>
          <p14:tracePt t="44721" x="10215563" y="4262438"/>
          <p14:tracePt t="44729" x="10174288" y="4279900"/>
          <p14:tracePt t="44737" x="10126663" y="4298950"/>
          <p14:tracePt t="44745" x="10085388" y="4327525"/>
          <p14:tracePt t="44753" x="10042525" y="4351338"/>
          <p14:tracePt t="44761" x="10007600" y="4387850"/>
          <p14:tracePt t="44769" x="9977438" y="4429125"/>
          <p14:tracePt t="44778" x="9953625" y="4476750"/>
          <p14:tracePt t="44785" x="9929813" y="4524375"/>
          <p14:tracePt t="44794" x="9906000" y="4584700"/>
          <p14:tracePt t="44802" x="9882188" y="4637088"/>
          <p14:tracePt t="44811" x="9864725" y="4684713"/>
          <p14:tracePt t="44817" x="9834563" y="4751388"/>
          <p14:tracePt t="44826" x="9810750" y="4803775"/>
          <p14:tracePt t="44833" x="9786938" y="4857750"/>
          <p14:tracePt t="44842" x="9775825" y="4918075"/>
          <p14:tracePt t="44849" x="9756775" y="4959350"/>
          <p14:tracePt t="44860" x="9728200" y="5018088"/>
          <p14:tracePt t="44865" x="9715500" y="5060950"/>
          <p14:tracePt t="44876" x="9704388" y="5108575"/>
          <p14:tracePt t="44881" x="9685338" y="5149850"/>
          <p14:tracePt t="44893" x="9661525" y="5203825"/>
          <p14:tracePt t="44897" x="9637713" y="5256213"/>
          <p14:tracePt t="44909" x="9620250" y="5310188"/>
          <p14:tracePt t="44913" x="9602788" y="5351463"/>
          <p14:tracePt t="44926" x="9585325" y="5399088"/>
          <p14:tracePt t="44930" x="9566275" y="5441950"/>
          <p14:tracePt t="44943" x="9548813" y="5483225"/>
          <p14:tracePt t="44946" x="9542463" y="5518150"/>
          <p14:tracePt t="44959" x="9537700" y="5554663"/>
          <p14:tracePt t="44963" x="9525000" y="5584825"/>
          <p14:tracePt t="44976" x="9518650" y="5619750"/>
          <p14:tracePt t="44979" x="9518650" y="5649913"/>
          <p14:tracePt t="44994" x="9518650" y="5691188"/>
          <p14:tracePt t="44995" x="9518650" y="5727700"/>
          <p14:tracePt t="45001" x="9518650" y="5756275"/>
          <p14:tracePt t="45010" x="9537700" y="5792788"/>
          <p14:tracePt t="45017" x="9542463" y="5822950"/>
          <p14:tracePt t="45026" x="9555163" y="5851525"/>
          <p14:tracePt t="45033" x="9566275" y="5888038"/>
          <p14:tracePt t="45043" x="9578975" y="5911850"/>
          <p14:tracePt t="45049" x="9596438" y="5946775"/>
          <p14:tracePt t="45059" x="9602788" y="5970588"/>
          <p14:tracePt t="45065" x="9626600" y="5994400"/>
          <p14:tracePt t="45077" x="9644063" y="6013450"/>
          <p14:tracePt t="45081" x="9656763" y="6024563"/>
          <p14:tracePt t="45093" x="9674225" y="6037263"/>
          <p14:tracePt t="45097" x="9685338" y="6037263"/>
          <p14:tracePt t="45109" x="9698038" y="6042025"/>
          <p14:tracePt t="45113" x="9709150" y="6042025"/>
          <p14:tracePt t="45127" x="9732963" y="6042025"/>
          <p14:tracePt t="45130" x="9756775" y="6030913"/>
          <p14:tracePt t="45144" x="9775825" y="6030913"/>
          <p14:tracePt t="45146" x="9799638" y="6018213"/>
          <p14:tracePt t="45159" x="9834563" y="6007100"/>
          <p14:tracePt t="45163" x="9871075" y="5989638"/>
          <p14:tracePt t="45177" x="9906000" y="5965825"/>
          <p14:tracePt t="45178" x="9947275" y="5942013"/>
          <p14:tracePt t="45185" x="9977438" y="5911850"/>
          <p14:tracePt t="45194" x="10031413" y="5870575"/>
          <p14:tracePt t="45201" x="10079038" y="5827713"/>
          <p14:tracePt t="45210" x="10133013" y="5775325"/>
          <p14:tracePt t="45217" x="10180638" y="5708650"/>
          <p14:tracePt t="45227" x="10228263" y="5649913"/>
          <p14:tracePt t="45233" x="10280650" y="5572125"/>
          <p14:tracePt t="45243" x="10323513" y="5494338"/>
          <p14:tracePt t="45249" x="10358438" y="5418138"/>
          <p14:tracePt t="45259" x="10388600" y="5334000"/>
          <p14:tracePt t="45265" x="10418763" y="5256213"/>
          <p14:tracePt t="45277" x="10442575" y="5180013"/>
          <p14:tracePt t="45281" x="10466388" y="5102225"/>
          <p14:tracePt t="45293" x="10490200" y="5024438"/>
          <p14:tracePt t="45298" x="10514013" y="4946650"/>
          <p14:tracePt t="45311" x="10525125" y="4887913"/>
          <p14:tracePt t="45314" x="10542588" y="4822825"/>
          <p14:tracePt t="45326" x="10561638" y="4762500"/>
          <p14:tracePt t="45330" x="10572750" y="4703763"/>
          <p14:tracePt t="45344" x="10579100" y="4643438"/>
          <p14:tracePt t="45347" x="10585450" y="4602163"/>
          <p14:tracePt t="45359" x="10585450" y="4554538"/>
          <p14:tracePt t="45362" x="10585450" y="4513263"/>
          <p14:tracePt t="45376" x="10585450" y="4476750"/>
          <p14:tracePt t="45379" x="10585450" y="4452938"/>
          <p14:tracePt t="45394" x="10585450" y="4405313"/>
          <p14:tracePt t="45401" x="10585450" y="4387850"/>
          <p14:tracePt t="45410" x="10572750" y="4364038"/>
          <p14:tracePt t="45417" x="10572750" y="4340225"/>
          <p14:tracePt t="45427" x="10561638" y="4316413"/>
          <p14:tracePt t="45433" x="10548938" y="4298950"/>
          <p14:tracePt t="45444" x="10531475" y="4275138"/>
          <p14:tracePt t="45449" x="10518775" y="4262438"/>
          <p14:tracePt t="45460" x="10501313" y="4251325"/>
          <p14:tracePt t="45465" x="10477500" y="4232275"/>
          <p14:tracePt t="45476" x="10447338" y="4232275"/>
          <p14:tracePt t="45481" x="10423525" y="4221163"/>
          <p14:tracePt t="45493" x="10406063" y="4221163"/>
          <p14:tracePt t="45497" x="10388600" y="4221163"/>
          <p14:tracePt t="45509" x="10375900" y="4221163"/>
          <p14:tracePt t="45513" x="10358438" y="4221163"/>
          <p14:tracePt t="45526" x="10347325" y="4221163"/>
          <p14:tracePt t="45543" x="10340975" y="4221163"/>
          <p14:tracePt t="45546" x="10323513" y="4221163"/>
          <p14:tracePt t="45559" x="10310813" y="4227513"/>
          <p14:tracePt t="45563" x="10287000" y="4238625"/>
          <p14:tracePt t="45578" x="10269538" y="4251325"/>
          <p14:tracePt t="45578" x="10252075" y="4268788"/>
          <p14:tracePt t="45585" x="10215563" y="4298950"/>
          <p14:tracePt t="45594" x="10198100" y="4327525"/>
          <p14:tracePt t="45601" x="10174288" y="4375150"/>
          <p14:tracePt t="45610" x="10137775" y="4435475"/>
          <p14:tracePt t="45617" x="10102850" y="4506913"/>
          <p14:tracePt t="45626" x="10066338" y="4578350"/>
          <p14:tracePt t="45633" x="10025063" y="4643438"/>
          <p14:tracePt t="45644" x="9990138" y="4708525"/>
          <p14:tracePt t="45649" x="9953625" y="4768850"/>
          <p14:tracePt t="45660" x="9923463" y="4822825"/>
          <p14:tracePt t="45665" x="9894888" y="4870450"/>
          <p14:tracePt t="45676" x="9875838" y="4905375"/>
          <p14:tracePt t="45681" x="9858375" y="4941888"/>
          <p14:tracePt t="45694" x="9840913" y="4970463"/>
          <p14:tracePt t="45697" x="9828213" y="4989513"/>
          <p14:tracePt t="45709" x="9828213" y="5018088"/>
          <p14:tracePt t="45713" x="9817100" y="5048250"/>
          <p14:tracePt t="45727" x="9817100" y="5095875"/>
          <p14:tracePt t="45730" x="9817100" y="5137150"/>
          <p14:tracePt t="45743" x="9817100" y="5180013"/>
          <p14:tracePt t="45746" x="9817100" y="5214938"/>
          <p14:tracePt t="45760" x="9817100" y="5245100"/>
          <p14:tracePt t="45763" x="9817100" y="5275263"/>
          <p14:tracePt t="45777" x="9817100" y="5292725"/>
          <p14:tracePt t="45778" x="9817100" y="5310188"/>
          <p14:tracePt t="45785" x="9817100" y="5322888"/>
          <p14:tracePt t="45801" x="9817100" y="5327650"/>
          <p14:tracePt t="45817" x="9823450" y="5334000"/>
          <p14:tracePt t="45849" x="9823450" y="5340350"/>
          <p14:tracePt t="45857" x="9828213" y="5340350"/>
          <p14:tracePt t="45872" x="9828213" y="5346700"/>
          <p14:tracePt t="45977" x="9834563" y="5340350"/>
          <p14:tracePt t="45985" x="9834563" y="5334000"/>
          <p14:tracePt t="45993" x="9834563" y="5316538"/>
          <p14:tracePt t="46001" x="9834563" y="5292725"/>
          <p14:tracePt t="46009" x="9834563" y="5268913"/>
          <p14:tracePt t="46017" x="9834563" y="5232400"/>
          <p14:tracePt t="46025" x="9823450" y="5197475"/>
          <p14:tracePt t="46033" x="9817100" y="5149850"/>
          <p14:tracePt t="46041" x="9793288" y="5084763"/>
          <p14:tracePt t="46049" x="9775825" y="5006975"/>
          <p14:tracePt t="46057" x="9752013" y="4935538"/>
          <p14:tracePt t="46065" x="9728200" y="4857750"/>
          <p14:tracePt t="46073" x="9709150" y="4786313"/>
          <p14:tracePt t="46081" x="9685338" y="4714875"/>
          <p14:tracePt t="46089" x="9661525" y="4649788"/>
          <p14:tracePt t="46097" x="9637713" y="4595813"/>
          <p14:tracePt t="46105" x="9613900" y="4560888"/>
          <p14:tracePt t="46113" x="9590088" y="4530725"/>
          <p14:tracePt t="46121" x="9578975" y="4518025"/>
          <p14:tracePt t="46137" x="9572625" y="4518025"/>
          <p14:tracePt t="46145" x="9572625" y="4513263"/>
          <p14:tracePt t="46497" x="9590088" y="4524375"/>
          <p14:tracePt t="46505" x="9620250" y="4537075"/>
          <p14:tracePt t="46513" x="9650413" y="4548188"/>
          <p14:tracePt t="46521" x="9691688" y="4565650"/>
          <p14:tracePt t="46529" x="9715500" y="4584700"/>
          <p14:tracePt t="46537" x="9763125" y="4595813"/>
          <p14:tracePt t="46545" x="9804400" y="4613275"/>
          <p14:tracePt t="46553" x="9847263" y="4625975"/>
          <p14:tracePt t="46561" x="9894888" y="4649788"/>
          <p14:tracePt t="46569" x="9942513" y="4679950"/>
          <p14:tracePt t="46578" x="10001250" y="4714875"/>
          <p14:tracePt t="46585" x="10055225" y="4751388"/>
          <p14:tracePt t="46593" x="10109200" y="4799013"/>
          <p14:tracePt t="46601" x="10150475" y="4822825"/>
          <p14:tracePt t="46609" x="10191750" y="4851400"/>
          <p14:tracePt t="46617" x="10233025" y="4881563"/>
          <p14:tracePt t="46625" x="10269538" y="4905375"/>
          <p14:tracePt t="46633" x="10299700" y="4929188"/>
          <p14:tracePt t="46641" x="10323513" y="4946650"/>
          <p14:tracePt t="46649" x="10340975" y="4959350"/>
          <p14:tracePt t="46657" x="10364788" y="4970463"/>
          <p14:tracePt t="46665" x="10375900" y="4989513"/>
          <p14:tracePt t="46681" x="10394950" y="5000625"/>
          <p14:tracePt t="46689" x="10394950" y="5006975"/>
          <p14:tracePt t="46697" x="10399713" y="5013325"/>
          <p14:tracePt t="46705" x="10399713" y="5018088"/>
          <p14:tracePt t="46713" x="10406063" y="5018088"/>
          <p14:tracePt t="46721" x="10412413" y="5037138"/>
          <p14:tracePt t="46729" x="10423525" y="5054600"/>
          <p14:tracePt t="46737" x="10442575" y="5065713"/>
          <p14:tracePt t="46745" x="10483850" y="5102225"/>
          <p14:tracePt t="46753" x="10525125" y="5132388"/>
          <p14:tracePt t="46761" x="10572750" y="5173663"/>
          <p14:tracePt t="46769" x="10620375" y="5203825"/>
          <p14:tracePt t="46777" x="10674350" y="5238750"/>
          <p14:tracePt t="46785" x="10704513" y="5262563"/>
          <p14:tracePt t="46794" x="10745788" y="5280025"/>
          <p14:tracePt t="46801" x="10769600" y="5292725"/>
          <p14:tracePt t="46809" x="10804525" y="5303838"/>
          <p14:tracePt t="46817" x="10817225" y="5310188"/>
          <p14:tracePt t="46825" x="10834688" y="5316538"/>
          <p14:tracePt t="46833" x="10852150" y="5316538"/>
          <p14:tracePt t="46841" x="10864850" y="5316538"/>
          <p14:tracePt t="46849" x="10871200" y="5316538"/>
          <p14:tracePt t="46857" x="10882313" y="5322888"/>
          <p14:tracePt t="46865" x="10888663" y="5322888"/>
          <p14:tracePt t="46881" x="10895013" y="5322888"/>
          <p14:tracePt t="47033" x="10888663" y="5303838"/>
          <p14:tracePt t="47041" x="10882313" y="5299075"/>
          <p14:tracePt t="47057" x="10871200" y="5292725"/>
          <p14:tracePt t="47065" x="10852150" y="5280025"/>
          <p14:tracePt t="47073" x="10847388" y="5280025"/>
          <p14:tracePt t="47081" x="10828338" y="5275263"/>
          <p14:tracePt t="47089" x="10817225" y="5268913"/>
          <p14:tracePt t="47097" x="10793413" y="5256213"/>
          <p14:tracePt t="47105" x="10780713" y="5256213"/>
          <p14:tracePt t="47113" x="10756900" y="5245100"/>
          <p14:tracePt t="47121" x="10739438" y="5238750"/>
          <p14:tracePt t="47129" x="10704513" y="5227638"/>
          <p14:tracePt t="47137" x="10668000" y="5221288"/>
          <p14:tracePt t="47145" x="10626725" y="5208588"/>
          <p14:tracePt t="47153" x="10596563" y="5197475"/>
          <p14:tracePt t="47161" x="10548938" y="5180013"/>
          <p14:tracePt t="47169" x="10501313" y="5156200"/>
          <p14:tracePt t="47178" x="10442575" y="5126038"/>
          <p14:tracePt t="47185" x="10388600" y="5078413"/>
          <p14:tracePt t="47194" x="10323513" y="5030788"/>
          <p14:tracePt t="47201" x="10252075" y="4983163"/>
          <p14:tracePt t="47211" x="10198100" y="4941888"/>
          <p14:tracePt t="47217" x="10126663" y="4881563"/>
          <p14:tracePt t="47227" x="10066338" y="4833938"/>
          <p14:tracePt t="47233" x="10018713" y="4792663"/>
          <p14:tracePt t="47244" x="9971088" y="4762500"/>
          <p14:tracePt t="47249" x="9929813" y="4738688"/>
          <p14:tracePt t="47261" x="9888538" y="4714875"/>
          <p14:tracePt t="47265" x="9858375" y="4703763"/>
          <p14:tracePt t="47278" x="9823450" y="4697413"/>
          <p14:tracePt t="47282" x="9793288" y="4691063"/>
          <p14:tracePt t="47294" x="9775825" y="4684713"/>
          <p14:tracePt t="47297" x="9752013" y="4673600"/>
          <p14:tracePt t="47311" x="9739313" y="4673600"/>
          <p14:tracePt t="47314" x="9721850" y="4667250"/>
          <p14:tracePt t="47327" x="9709150" y="4667250"/>
          <p14:tracePt t="47330" x="9698038" y="4660900"/>
          <p14:tracePt t="47346" x="9685338" y="4649788"/>
          <p14:tracePt t="47361" x="9680575" y="4649788"/>
          <p14:tracePt t="47361" x="9674225" y="4649788"/>
          <p14:tracePt t="47377" x="9667875" y="4649788"/>
          <p14:tracePt t="47385" x="9656763" y="4649788"/>
          <p14:tracePt t="47401" x="9644063" y="4649788"/>
          <p14:tracePt t="47410" x="9632950" y="4649788"/>
          <p14:tracePt t="47417" x="9613900" y="4649788"/>
          <p14:tracePt t="47425" x="9596438" y="4649788"/>
          <p14:tracePt t="47433" x="9585325" y="4643438"/>
          <p14:tracePt t="47441" x="9566275" y="4637088"/>
          <p14:tracePt t="47449" x="9555163" y="4637088"/>
          <p14:tracePt t="47457" x="9531350" y="4632325"/>
          <p14:tracePt t="47465" x="9501188" y="4625975"/>
          <p14:tracePt t="47473" x="9466263" y="4619625"/>
          <p14:tracePt t="47481" x="9436100" y="4608513"/>
          <p14:tracePt t="47489" x="9405938" y="4608513"/>
          <p14:tracePt t="47497" x="9388475" y="4608513"/>
          <p14:tracePt t="47505" x="9382125" y="4602163"/>
          <p14:tracePt t="48177" x="9388475" y="4602163"/>
          <p14:tracePt t="48185" x="9418638" y="4619625"/>
          <p14:tracePt t="48194" x="9442450" y="4619625"/>
          <p14:tracePt t="48201" x="9477375" y="4632325"/>
          <p14:tracePt t="48209" x="9531350" y="4649788"/>
          <p14:tracePt t="48217" x="9590088" y="4673600"/>
          <p14:tracePt t="48225" x="9661525" y="4697413"/>
          <p14:tracePt t="48233" x="9745663" y="4721225"/>
          <p14:tracePt t="48241" x="9828213" y="4745038"/>
          <p14:tracePt t="48249" x="9912350" y="4775200"/>
          <p14:tracePt t="48257" x="10007600" y="4786313"/>
          <p14:tracePt t="48265" x="10066338" y="4810125"/>
          <p14:tracePt t="48273" x="10120313" y="4822825"/>
          <p14:tracePt t="48281" x="10180638" y="4846638"/>
          <p14:tracePt t="48289" x="10228263" y="4875213"/>
          <p14:tracePt t="48297" x="10256838" y="4905375"/>
          <p14:tracePt t="48305" x="10287000" y="4941888"/>
          <p14:tracePt t="48313" x="10299700" y="4965700"/>
          <p14:tracePt t="48321" x="10299700" y="5000625"/>
          <p14:tracePt t="48329" x="10299700" y="5041900"/>
          <p14:tracePt t="48337" x="10287000" y="5089525"/>
          <p14:tracePt t="48345" x="10269538" y="5119688"/>
          <p14:tracePt t="48353" x="10256838" y="5167313"/>
          <p14:tracePt t="48361" x="10245725" y="5208588"/>
          <p14:tracePt t="48369" x="10228263" y="5245100"/>
          <p14:tracePt t="48378" x="10221913" y="5262563"/>
          <p14:tracePt t="48385" x="10215563" y="5275263"/>
          <p14:tracePt t="48489" x="10228263" y="5275263"/>
          <p14:tracePt t="48497" x="10239375" y="5268913"/>
          <p14:tracePt t="48513" x="10245725" y="5268913"/>
          <p14:tracePt t="48521" x="10252075" y="5268913"/>
          <p14:tracePt t="48529" x="10256838" y="5262563"/>
          <p14:tracePt t="48545" x="10263188" y="5262563"/>
          <p14:tracePt t="48561" x="10269538" y="5262563"/>
          <p14:tracePt t="48569" x="10269538" y="5256213"/>
          <p14:tracePt t="48865" x="10269538" y="5245100"/>
          <p14:tracePt t="48873" x="10269538" y="5232400"/>
          <p14:tracePt t="48881" x="10269538" y="5214938"/>
          <p14:tracePt t="48889" x="10263188" y="5191125"/>
          <p14:tracePt t="48897" x="10256838" y="5149850"/>
          <p14:tracePt t="48905" x="10252075" y="5113338"/>
          <p14:tracePt t="48913" x="10245725" y="5065713"/>
          <p14:tracePt t="48921" x="10239375" y="5013325"/>
          <p14:tracePt t="48929" x="10239375" y="4965700"/>
          <p14:tracePt t="48937" x="10239375" y="4918075"/>
          <p14:tracePt t="48945" x="10239375" y="4857750"/>
          <p14:tracePt t="48953" x="10239375" y="4810125"/>
          <p14:tracePt t="48961" x="10245725" y="4762500"/>
          <p14:tracePt t="48969" x="10256838" y="4732338"/>
          <p14:tracePt t="48978" x="10275888" y="4697413"/>
          <p14:tracePt t="48985" x="10280650" y="4679950"/>
          <p14:tracePt t="48993" x="10299700" y="4660900"/>
          <p14:tracePt t="49001" x="10310813" y="4643438"/>
          <p14:tracePt t="49009" x="10323513" y="4632325"/>
          <p14:tracePt t="49017" x="10340975" y="4608513"/>
          <p14:tracePt t="49025" x="10352088" y="4595813"/>
          <p14:tracePt t="49033" x="10358438" y="4589463"/>
          <p14:tracePt t="49041" x="10375900" y="4578350"/>
          <p14:tracePt t="49049" x="10382250" y="4572000"/>
          <p14:tracePt t="49057" x="10399713" y="4565650"/>
          <p14:tracePt t="49065" x="10406063" y="4565650"/>
          <p14:tracePt t="49081" x="10418763" y="4565650"/>
          <p14:tracePt t="49089" x="10423525" y="4565650"/>
          <p14:tracePt t="49097" x="10429875" y="4565650"/>
          <p14:tracePt t="49105" x="10436225" y="4565650"/>
          <p14:tracePt t="49113" x="10442575" y="4565650"/>
          <p14:tracePt t="49121" x="10453688" y="4565650"/>
          <p14:tracePt t="49129" x="10466388" y="4572000"/>
          <p14:tracePt t="49137" x="10483850" y="4595813"/>
          <p14:tracePt t="49145" x="10507663" y="4619625"/>
          <p14:tracePt t="49153" x="10537825" y="4656138"/>
          <p14:tracePt t="49161" x="10548938" y="4703763"/>
          <p14:tracePt t="49169" x="10561638" y="4756150"/>
          <p14:tracePt t="49178" x="10572750" y="4833938"/>
          <p14:tracePt t="49185" x="10590213" y="4911725"/>
          <p14:tracePt t="49193" x="10596563" y="4983163"/>
          <p14:tracePt t="49201" x="10596563" y="5054600"/>
          <p14:tracePt t="49209" x="10596563" y="5119688"/>
          <p14:tracePt t="49217" x="10596563" y="5191125"/>
          <p14:tracePt t="49225" x="10585450" y="5256213"/>
          <p14:tracePt t="49233" x="10566400" y="5303838"/>
          <p14:tracePt t="49241" x="10531475" y="5364163"/>
          <p14:tracePt t="49249" x="10501313" y="5422900"/>
          <p14:tracePt t="49257" x="10460038" y="5483225"/>
          <p14:tracePt t="49265" x="10418763" y="5524500"/>
          <p14:tracePt t="49273" x="10375900" y="5565775"/>
          <p14:tracePt t="49281" x="10334625" y="5595938"/>
          <p14:tracePt t="49289" x="10287000" y="5613400"/>
          <p14:tracePt t="49297" x="10233025" y="5637213"/>
          <p14:tracePt t="49305" x="10180638" y="5643563"/>
          <p14:tracePt t="49313" x="10126663" y="5649913"/>
          <p14:tracePt t="49321" x="10085388" y="5649913"/>
          <p14:tracePt t="49329" x="10042525" y="5649913"/>
          <p14:tracePt t="49337" x="10001250" y="5643563"/>
          <p14:tracePt t="49346" x="9966325" y="5626100"/>
          <p14:tracePt t="49353" x="9947275" y="5608638"/>
          <p14:tracePt t="49362" x="9923463" y="5595938"/>
          <p14:tracePt t="49369" x="9912350" y="5578475"/>
          <p14:tracePt t="49379" x="9894888" y="5548313"/>
          <p14:tracePt t="49385" x="9875838" y="5513388"/>
          <p14:tracePt t="49395" x="9875838" y="5470525"/>
          <p14:tracePt t="49401" x="9875838" y="5411788"/>
          <p14:tracePt t="49412" x="9875838" y="5357813"/>
          <p14:tracePt t="49417" x="9875838" y="5303838"/>
          <p14:tracePt t="49429" x="9875838" y="5245100"/>
          <p14:tracePt t="49433" x="9882188" y="5191125"/>
          <p14:tracePt t="49446" x="9899650" y="5143500"/>
          <p14:tracePt t="49449" x="9918700" y="5102225"/>
          <p14:tracePt t="49462" x="9936163" y="5072063"/>
          <p14:tracePt t="49466" x="9947275" y="5048250"/>
          <p14:tracePt t="49479" x="9971088" y="5030788"/>
          <p14:tracePt t="49482" x="9994900" y="5024438"/>
          <p14:tracePt t="49496" x="10018713" y="5024438"/>
          <p14:tracePt t="49498" x="10048875" y="5018088"/>
          <p14:tracePt t="49513" x="10066338" y="5018088"/>
          <p14:tracePt t="49513" x="10090150" y="5018088"/>
          <p14:tracePt t="49521" x="10096500" y="5018088"/>
          <p14:tracePt t="49545" x="10102850" y="5024438"/>
          <p14:tracePt t="49585" x="10102850" y="5030788"/>
          <p14:tracePt t="49593" x="10102850" y="5037138"/>
          <p14:tracePt t="49601" x="10102850" y="5041900"/>
          <p14:tracePt t="49609" x="10102850" y="5048250"/>
          <p14:tracePt t="49617" x="10096500" y="5054600"/>
          <p14:tracePt t="49985" x="10090150" y="5054600"/>
          <p14:tracePt t="49994" x="10079038" y="5048250"/>
          <p14:tracePt t="50009" x="10066338" y="5041900"/>
          <p14:tracePt t="50017" x="10061575" y="5041900"/>
          <p14:tracePt t="50033" x="10048875" y="5041900"/>
          <p14:tracePt t="50041" x="10037763" y="5041900"/>
          <p14:tracePt t="50049" x="10025063" y="5041900"/>
          <p14:tracePt t="50057" x="10007600" y="5041900"/>
          <p14:tracePt t="50065" x="9990138" y="5041900"/>
          <p14:tracePt t="50073" x="9966325" y="5041900"/>
          <p14:tracePt t="50081" x="9942513" y="5041900"/>
          <p14:tracePt t="50089" x="9899650" y="5041900"/>
          <p14:tracePt t="50097" x="9858375" y="5041900"/>
          <p14:tracePt t="50105" x="9810750" y="5041900"/>
          <p14:tracePt t="50113" x="9745663" y="5041900"/>
          <p14:tracePt t="50121" x="9656763" y="5041900"/>
          <p14:tracePt t="50129" x="9531350" y="5041900"/>
          <p14:tracePt t="50137" x="9340850" y="5041900"/>
          <p14:tracePt t="50145" x="9018588" y="5024438"/>
          <p14:tracePt t="50153" x="8656638" y="5013325"/>
          <p14:tracePt t="50162" x="8251825" y="4959350"/>
          <p14:tracePt t="50169" x="7786688" y="4881563"/>
          <p14:tracePt t="50178" x="7304088" y="4816475"/>
          <p14:tracePt t="50185" x="6840538" y="4732338"/>
          <p14:tracePt t="50193" x="6477000" y="4691063"/>
          <p14:tracePt t="50201" x="6215063" y="4656138"/>
          <p14:tracePt t="50209" x="5994400" y="4632325"/>
          <p14:tracePt t="50217" x="5792788" y="4595813"/>
          <p14:tracePt t="50225" x="5589588" y="4572000"/>
          <p14:tracePt t="50233" x="5370513" y="4537075"/>
          <p14:tracePt t="50241" x="5167313" y="4506913"/>
          <p14:tracePt t="50249" x="4994275" y="4476750"/>
          <p14:tracePt t="50257" x="4881563" y="4465638"/>
          <p14:tracePt t="50265" x="4792663" y="4441825"/>
          <p14:tracePt t="50273" x="4732338" y="4422775"/>
          <p14:tracePt t="50281" x="4708525" y="4411663"/>
          <p14:tracePt t="50289" x="4708525" y="440531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5F2C1-E05E-724E-B489-CBC2BE76C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0"/>
            <a:ext cx="7273834" cy="653143"/>
          </a:xfrm>
        </p:spPr>
        <p:txBody>
          <a:bodyPr>
            <a:normAutofit fontScale="90000"/>
          </a:bodyPr>
          <a:lstStyle/>
          <a:p>
            <a:r>
              <a:rPr lang="en-US"/>
              <a:t>Testing minerals: the method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7E76B5-3AE7-6B4A-B7FD-CADD4C3C5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54" y="888278"/>
            <a:ext cx="4961897" cy="48115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19082-D336-8642-B56C-96A32DC59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1264" y="326571"/>
            <a:ext cx="4176667" cy="32563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88D806-1B87-D342-9380-BF70DEFBF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0673" y="3788229"/>
            <a:ext cx="4677373" cy="29366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4936D0-C2CA-7F41-89FF-152C6D3EBE97}"/>
              </a:ext>
            </a:extLst>
          </p:cNvPr>
          <p:cNvSpPr txBox="1"/>
          <p:nvPr/>
        </p:nvSpPr>
        <p:spPr>
          <a:xfrm>
            <a:off x="119743" y="5969722"/>
            <a:ext cx="6161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Gregg JM, Bhadeshia HKDH. Bainite nucleation from mineral surfaces. Acta metallurgica et materialia. 1994 42:3321-30.</a:t>
            </a:r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4A6F24-82BD-20C0-318F-345091EE0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0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98"/>
    </mc:Choice>
    <mc:Fallback>
      <p:transition spd="slow" advTm="49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472" x="4727575" y="4405313"/>
          <p14:tracePt t="11477" x="4816475" y="4370388"/>
          <p14:tracePt t="11488" x="4922838" y="4316413"/>
          <p14:tracePt t="11493" x="5030788" y="4275138"/>
          <p14:tracePt t="11505" x="5113338" y="4244975"/>
          <p14:tracePt t="11510" x="5173663" y="4214813"/>
          <p14:tracePt t="11522" x="5208588" y="4191000"/>
          <p14:tracePt t="11526" x="5214938" y="4184650"/>
          <p14:tracePt t="11539" x="5221288" y="4179888"/>
          <p14:tracePt t="11590" x="5221288" y="4173538"/>
          <p14:tracePt t="11597" x="5173663" y="4132263"/>
          <p14:tracePt t="11605" x="5095875" y="4078288"/>
          <p14:tracePt t="11613" x="5006975" y="4013200"/>
          <p14:tracePt t="11621" x="4918075" y="3952875"/>
          <p14:tracePt t="11629" x="4833938" y="3887788"/>
          <p14:tracePt t="11638" x="4756150" y="3822700"/>
          <p14:tracePt t="11645" x="4684713" y="3768725"/>
          <p14:tracePt t="11654" x="4625975" y="3714750"/>
          <p14:tracePt t="11661" x="4572000" y="3667125"/>
          <p14:tracePt t="11669" x="4513263" y="3619500"/>
          <p14:tracePt t="11677" x="4459288" y="3571875"/>
          <p14:tracePt t="11685" x="4398963" y="3541713"/>
          <p14:tracePt t="11693" x="4322763" y="3517900"/>
          <p14:tracePt t="11701" x="4256088" y="3500438"/>
          <p14:tracePt t="11710" x="4179888" y="3489325"/>
          <p14:tracePt t="11717" x="4095750" y="3476625"/>
          <p14:tracePt t="11726" x="3994150" y="3470275"/>
          <p14:tracePt t="11733" x="3887788" y="3452813"/>
          <p14:tracePt t="11743" x="3768725" y="3446463"/>
          <p14:tracePt t="11749" x="3673475" y="3429000"/>
          <p14:tracePt t="11759" x="3571875" y="3411538"/>
          <p14:tracePt t="11766" x="3489325" y="3387725"/>
          <p14:tracePt t="11776" x="3422650" y="3351213"/>
          <p14:tracePt t="11781" x="3387725" y="3340100"/>
          <p14:tracePt t="11793" x="3351213" y="3327400"/>
          <p14:tracePt t="11797" x="3351213" y="3322638"/>
          <p14:tracePt t="11810" x="3346450" y="3322638"/>
          <p14:tracePt t="12061" x="3286125" y="3333750"/>
          <p14:tracePt t="12069" x="3214688" y="3333750"/>
          <p14:tracePt t="12077" x="3101975" y="3346450"/>
          <p14:tracePt t="12085" x="2982913" y="3363913"/>
          <p14:tracePt t="12093" x="2894013" y="3370263"/>
          <p14:tracePt t="12101" x="2857500" y="3387725"/>
          <p14:tracePt t="12214" x="2851150" y="3387725"/>
          <p14:tracePt t="12229" x="2833688" y="3398838"/>
          <p14:tracePt t="12238" x="2822575" y="3417888"/>
          <p14:tracePt t="12245" x="2803525" y="3441700"/>
          <p14:tracePt t="12253" x="2774950" y="3482975"/>
          <p14:tracePt t="12261" x="2738438" y="3513138"/>
          <p14:tracePt t="12269" x="2690813" y="3554413"/>
          <p14:tracePt t="12277" x="2625725" y="3595688"/>
          <p14:tracePt t="12285" x="2547938" y="3636963"/>
          <p14:tracePt t="12293" x="2470150" y="3684588"/>
          <p14:tracePt t="12301" x="2393950" y="3721100"/>
          <p14:tracePt t="12309" x="2327275" y="3768725"/>
          <p14:tracePt t="12317" x="2268538" y="3798888"/>
          <p14:tracePt t="12325" x="2227263" y="3816350"/>
          <p14:tracePt t="12333" x="2197100" y="3827463"/>
          <p14:tracePt t="12342" x="2190750" y="3827463"/>
          <p14:tracePt t="12358" x="2184400" y="3827463"/>
          <p14:tracePt t="12365" x="2184400" y="3816350"/>
          <p14:tracePt t="12373" x="2179638" y="3786188"/>
          <p14:tracePt t="12381" x="2173288" y="3756025"/>
          <p14:tracePt t="12389" x="2160588" y="3727450"/>
          <p14:tracePt t="12397" x="2149475" y="3697288"/>
          <p14:tracePt t="12405" x="2132013" y="3660775"/>
          <p14:tracePt t="12413" x="2112963" y="3619500"/>
          <p14:tracePt t="12422" x="2095500" y="3571875"/>
          <p14:tracePt t="12429" x="2065338" y="3517900"/>
          <p14:tracePt t="12438" x="2036763" y="3476625"/>
          <p14:tracePt t="12445" x="2012950" y="3452813"/>
          <p14:tracePt t="12454" x="1989138" y="3429000"/>
          <p14:tracePt t="12461" x="1965325" y="3422650"/>
          <p14:tracePt t="12469" x="1946275" y="3417888"/>
          <p14:tracePt t="12477" x="1922463" y="3411538"/>
          <p14:tracePt t="12485" x="1905000" y="3411538"/>
          <p14:tracePt t="12493" x="1893888" y="3411538"/>
          <p14:tracePt t="12501" x="1881188" y="3411538"/>
          <p14:tracePt t="12510" x="1874838" y="3411538"/>
          <p14:tracePt t="12573" x="1874838" y="3405188"/>
          <p14:tracePt t="12589" x="1863725" y="3394075"/>
          <p14:tracePt t="12597" x="1857375" y="3387725"/>
          <p14:tracePt t="12605" x="1857375" y="3375025"/>
          <p14:tracePt t="12613" x="1846263" y="3370263"/>
          <p14:tracePt t="12622" x="1846263" y="3363913"/>
          <p14:tracePt t="12629" x="1839913" y="3346450"/>
          <p14:tracePt t="12638" x="1839913" y="3333750"/>
          <p14:tracePt t="12645" x="1839913" y="3316288"/>
          <p14:tracePt t="12661" x="1839913" y="3309938"/>
          <p14:tracePt t="12701" x="1846263" y="3309938"/>
          <p14:tracePt t="12742" x="1851025" y="3309938"/>
          <p14:tracePt t="12749" x="1870075" y="3303588"/>
          <p14:tracePt t="12758" x="1881188" y="3303588"/>
          <p14:tracePt t="12765" x="1887538" y="3303588"/>
          <p14:tracePt t="12773" x="1905000" y="3298825"/>
          <p14:tracePt t="12781" x="1917700" y="3298825"/>
          <p14:tracePt t="12797" x="1922463" y="3298825"/>
          <p14:tracePt t="12869" x="1928813" y="3298825"/>
          <p14:tracePt t="12877" x="1941513" y="3298825"/>
          <p14:tracePt t="12885" x="1958975" y="3309938"/>
          <p14:tracePt t="12893" x="1982788" y="3309938"/>
          <p14:tracePt t="12901" x="2006600" y="3322638"/>
          <p14:tracePt t="12909" x="2041525" y="3322638"/>
          <p14:tracePt t="12917" x="2078038" y="3322638"/>
          <p14:tracePt t="12925" x="2108200" y="3327400"/>
          <p14:tracePt t="12933" x="2136775" y="3333750"/>
          <p14:tracePt t="12942" x="2166938" y="3340100"/>
          <p14:tracePt t="12949" x="2190750" y="3346450"/>
          <p14:tracePt t="12958" x="2214563" y="3351213"/>
          <p14:tracePt t="12965" x="2251075" y="3351213"/>
          <p14:tracePt t="12974" x="2279650" y="3351213"/>
          <p14:tracePt t="12981" x="2309813" y="3363913"/>
          <p14:tracePt t="12990" x="2339975" y="3363913"/>
          <p14:tracePt t="12997" x="2374900" y="3363913"/>
          <p14:tracePt t="13006" x="2417763" y="3363913"/>
          <p14:tracePt t="13013" x="2452688" y="3363913"/>
          <p14:tracePt t="13022" x="2493963" y="3363913"/>
          <p14:tracePt t="13029" x="2536825" y="3363913"/>
          <p14:tracePt t="13039" x="2584450" y="3363913"/>
          <p14:tracePt t="13046" x="2632075" y="3363913"/>
          <p14:tracePt t="13056" x="2679700" y="3363913"/>
          <p14:tracePt t="13062" x="2727325" y="3363913"/>
          <p14:tracePt t="13072" x="2762250" y="3363913"/>
          <p14:tracePt t="13078" x="2798763" y="3363913"/>
          <p14:tracePt t="13089" x="2840038" y="3363913"/>
          <p14:tracePt t="13094" x="2863850" y="3363913"/>
          <p14:tracePt t="13105" x="2898775" y="3363913"/>
          <p14:tracePt t="13110" x="2922588" y="3363913"/>
          <p14:tracePt t="13122" x="2946400" y="3363913"/>
          <p14:tracePt t="13126" x="2965450" y="3363913"/>
          <p14:tracePt t="13139" x="2994025" y="3363913"/>
          <p14:tracePt t="13142" x="3000375" y="3363913"/>
          <p14:tracePt t="13156" x="3017838" y="3363913"/>
          <p14:tracePt t="13159" x="3048000" y="3363913"/>
          <p14:tracePt t="13172" x="3071813" y="3363913"/>
          <p14:tracePt t="13175" x="3108325" y="3363913"/>
          <p14:tracePt t="13189" x="3136900" y="3363913"/>
          <p14:tracePt t="13190" x="3179763" y="3363913"/>
          <p14:tracePt t="13197" x="3221038" y="3363913"/>
          <p14:tracePt t="13206" x="3244850" y="3363913"/>
          <p14:tracePt t="13213" x="3275013" y="3363913"/>
          <p14:tracePt t="13222" x="3286125" y="3363913"/>
          <p14:tracePt t="13238" x="3292475" y="3363913"/>
          <p14:tracePt t="13445" x="3286125" y="3363913"/>
          <p14:tracePt t="13454" x="3275013" y="3363913"/>
          <p14:tracePt t="13470" x="3251200" y="3363913"/>
          <p14:tracePt t="13477" x="3221038" y="3363913"/>
          <p14:tracePt t="13485" x="3190875" y="3363913"/>
          <p14:tracePt t="13493" x="3155950" y="3363913"/>
          <p14:tracePt t="13501" x="3113088" y="3363913"/>
          <p14:tracePt t="13509" x="3078163" y="3363913"/>
          <p14:tracePt t="13517" x="3024188" y="3363913"/>
          <p14:tracePt t="13525" x="2970213" y="3363913"/>
          <p14:tracePt t="13533" x="2917825" y="3363913"/>
          <p14:tracePt t="13542" x="2881313" y="3363913"/>
          <p14:tracePt t="13549" x="2840038" y="3363913"/>
          <p14:tracePt t="13557" x="2798763" y="3363913"/>
          <p14:tracePt t="13565" x="2762250" y="3363913"/>
          <p14:tracePt t="13574" x="2738438" y="3363913"/>
          <p14:tracePt t="13581" x="2720975" y="3370263"/>
          <p14:tracePt t="13590" x="2703513" y="3370263"/>
          <p14:tracePt t="13597" x="2684463" y="3370263"/>
          <p14:tracePt t="13606" x="2673350" y="3370263"/>
          <p14:tracePt t="13613" x="2655888" y="3375025"/>
          <p14:tracePt t="13623" x="2643188" y="3375025"/>
          <p14:tracePt t="13629" x="2625725" y="3381375"/>
          <p14:tracePt t="13639" x="2608263" y="3381375"/>
          <p14:tracePt t="13645" x="2589213" y="3387725"/>
          <p14:tracePt t="13656" x="2571750" y="3387725"/>
          <p14:tracePt t="13661" x="2554288" y="3387725"/>
          <p14:tracePt t="13673" x="2536825" y="3387725"/>
          <p14:tracePt t="13677" x="2517775" y="3387725"/>
          <p14:tracePt t="13689" x="2500313" y="3387725"/>
          <p14:tracePt t="13693" x="2476500" y="3387725"/>
          <p14:tracePt t="13706" x="2465388" y="3387725"/>
          <p14:tracePt t="13710" x="2446338" y="3387725"/>
          <p14:tracePt t="13723" x="2422525" y="3387725"/>
          <p14:tracePt t="13726" x="2405063" y="3387725"/>
          <p14:tracePt t="13739" x="2381250" y="3394075"/>
          <p14:tracePt t="13743" x="2357438" y="3394075"/>
          <p14:tracePt t="13756" x="2333625" y="3394075"/>
          <p14:tracePt t="13759" x="2309813" y="3398838"/>
          <p14:tracePt t="13772" x="2303463" y="3398838"/>
          <p14:tracePt t="13798" x="2298700" y="3398838"/>
          <p14:tracePt t="13853" x="2279650" y="3405188"/>
          <p14:tracePt t="13861" x="2255838" y="3405188"/>
          <p14:tracePt t="13869" x="2214563" y="3405188"/>
          <p14:tracePt t="13877" x="2179638" y="3405188"/>
          <p14:tracePt t="13885" x="2143125" y="3411538"/>
          <p14:tracePt t="13893" x="2112963" y="3411538"/>
          <p14:tracePt t="13909" x="2101850" y="3411538"/>
          <p14:tracePt t="14589" x="2101850" y="3405188"/>
          <p14:tracePt t="14597" x="2101850" y="3381375"/>
          <p14:tracePt t="14606" x="2112963" y="3340100"/>
          <p14:tracePt t="14613" x="2132013" y="3292475"/>
          <p14:tracePt t="14622" x="2155825" y="3255963"/>
          <p14:tracePt t="14629" x="2179638" y="3203575"/>
          <p14:tracePt t="14637" x="2214563" y="3149600"/>
          <p14:tracePt t="14645" x="2238375" y="3101975"/>
          <p14:tracePt t="14653" x="2262188" y="3054350"/>
          <p14:tracePt t="14661" x="2286000" y="3006725"/>
          <p14:tracePt t="14669" x="2309813" y="2965450"/>
          <p14:tracePt t="14677" x="2327275" y="2935288"/>
          <p14:tracePt t="14685" x="2346325" y="2905125"/>
          <p14:tracePt t="14693" x="2357438" y="2894013"/>
          <p14:tracePt t="14701" x="2357438" y="2887663"/>
          <p14:tracePt t="14717" x="2357438" y="2881313"/>
          <p14:tracePt t="14733" x="2357438" y="2874963"/>
          <p14:tracePt t="14758" x="2357438" y="2870200"/>
          <p14:tracePt t="14773" x="2357438" y="2863850"/>
          <p14:tracePt t="14806" x="2357438" y="2857500"/>
          <p14:tracePt t="14869" x="2357438" y="2851150"/>
          <p14:tracePt t="14901" x="2363788" y="2851150"/>
          <p14:tracePt t="15205" x="2363788" y="2863850"/>
          <p14:tracePt t="15213" x="2363788" y="2881313"/>
          <p14:tracePt t="15221" x="2363788" y="2898775"/>
          <p14:tracePt t="15230" x="2363788" y="2941638"/>
          <p14:tracePt t="15237" x="2363788" y="2994025"/>
          <p14:tracePt t="15245" x="2363788" y="3041650"/>
          <p14:tracePt t="15253" x="2363788" y="3095625"/>
          <p14:tracePt t="15261" x="2363788" y="3155950"/>
          <p14:tracePt t="15269" x="2363788" y="3214688"/>
          <p14:tracePt t="15277" x="2357438" y="3286125"/>
          <p14:tracePt t="15285" x="2346325" y="3351213"/>
          <p14:tracePt t="15293" x="2333625" y="3417888"/>
          <p14:tracePt t="15301" x="2327275" y="3470275"/>
          <p14:tracePt t="15310" x="2327275" y="3524250"/>
          <p14:tracePt t="15317" x="2327275" y="3584575"/>
          <p14:tracePt t="15326" x="2327275" y="3636963"/>
          <p14:tracePt t="15333" x="2327275" y="3679825"/>
          <p14:tracePt t="15342" x="2327275" y="3714750"/>
          <p14:tracePt t="15349" x="2327275" y="3732213"/>
          <p14:tracePt t="15358" x="2327275" y="3751263"/>
          <p14:tracePt t="15373" x="2327275" y="3756025"/>
          <p14:tracePt t="15381" x="2333625" y="3756025"/>
          <p14:tracePt t="15389" x="2333625" y="3762375"/>
          <p14:tracePt t="16685" x="2339975" y="3751263"/>
          <p14:tracePt t="16693" x="2351088" y="3727450"/>
          <p14:tracePt t="16701" x="2374900" y="3690938"/>
          <p14:tracePt t="16709" x="2417763" y="3625850"/>
          <p14:tracePt t="16717" x="2482850" y="3536950"/>
          <p14:tracePt t="16726" x="2554288" y="3441700"/>
          <p14:tracePt t="16733" x="2619375" y="3340100"/>
          <p14:tracePt t="16742" x="2690813" y="3244850"/>
          <p14:tracePt t="16749" x="2768600" y="3136900"/>
          <p14:tracePt t="16759" x="2846388" y="3036888"/>
          <p14:tracePt t="16765" x="2917825" y="2935288"/>
          <p14:tracePt t="16773" x="2970213" y="2840038"/>
          <p14:tracePt t="16781" x="3024188" y="2744788"/>
          <p14:tracePt t="16789" x="3071813" y="2655888"/>
          <p14:tracePt t="16797" x="3108325" y="2584450"/>
          <p14:tracePt t="16805" x="3125788" y="2517775"/>
          <p14:tracePt t="16813" x="3136900" y="2459038"/>
          <p14:tracePt t="16821" x="3136900" y="2417763"/>
          <p14:tracePt t="16829" x="3136900" y="2374900"/>
          <p14:tracePt t="16837" x="3136900" y="2351088"/>
          <p14:tracePt t="16845" x="3119438" y="2316163"/>
          <p14:tracePt t="16853" x="3101975" y="2286000"/>
          <p14:tracePt t="16862" x="3084513" y="2255838"/>
          <p14:tracePt t="16869" x="3060700" y="2232025"/>
          <p14:tracePt t="16877" x="3054350" y="2220913"/>
          <p14:tracePt t="16885" x="3041650" y="2208213"/>
          <p14:tracePt t="16894" x="3036888" y="2197100"/>
          <p14:tracePt t="16901" x="3036888" y="2190750"/>
          <p14:tracePt t="16917" x="3036888" y="2184400"/>
          <p14:tracePt t="16958" x="3030538" y="2179638"/>
          <p14:tracePt t="16981" x="3030538" y="2173288"/>
          <p14:tracePt t="16989" x="3024188" y="2173288"/>
          <p14:tracePt t="17013" x="3017838" y="2173288"/>
          <p14:tracePt t="17037" x="3017838" y="2166938"/>
          <p14:tracePt t="17053" x="3017838" y="2160588"/>
          <p14:tracePt t="17110" x="3013075" y="2155825"/>
          <p14:tracePt t="18117" x="3013075" y="2160588"/>
          <p14:tracePt t="18126" x="3024188" y="2173288"/>
          <p14:tracePt t="18133" x="3036888" y="2179638"/>
          <p14:tracePt t="18143" x="3054350" y="2203450"/>
          <p14:tracePt t="18149" x="3071813" y="2220913"/>
          <p14:tracePt t="18158" x="3095625" y="2232025"/>
          <p14:tracePt t="18165" x="3095625" y="2238375"/>
          <p14:tracePt t="18173" x="3108325" y="2244725"/>
          <p14:tracePt t="18181" x="3113088" y="2251075"/>
          <p14:tracePt t="18213" x="3119438" y="2251075"/>
          <p14:tracePt t="18229" x="3125788" y="2255838"/>
          <p14:tracePt t="18237" x="3136900" y="2268538"/>
          <p14:tracePt t="18245" x="3160713" y="2279650"/>
          <p14:tracePt t="18253" x="3203575" y="2292350"/>
          <p14:tracePt t="18261" x="3238500" y="2292350"/>
          <p14:tracePt t="18269" x="3303588" y="2292350"/>
          <p14:tracePt t="18277" x="3370263" y="2292350"/>
          <p14:tracePt t="18285" x="3459163" y="2292350"/>
          <p14:tracePt t="18293" x="3565525" y="2279650"/>
          <p14:tracePt t="18301" x="3684588" y="2251075"/>
          <p14:tracePt t="18309" x="3816350" y="2208213"/>
          <p14:tracePt t="18317" x="3935413" y="2155825"/>
          <p14:tracePt t="18326" x="4065588" y="2084388"/>
          <p14:tracePt t="18333" x="4179888" y="2024063"/>
          <p14:tracePt t="18343" x="4279900" y="1965325"/>
          <p14:tracePt t="18349" x="4364038" y="1898650"/>
          <p14:tracePt t="18358" x="4418013" y="1846263"/>
          <p14:tracePt t="18365" x="4459288" y="1798638"/>
          <p14:tracePt t="18373" x="4494213" y="1751013"/>
          <p14:tracePt t="18381" x="4518025" y="1708150"/>
          <p14:tracePt t="18389" x="4537075" y="1666875"/>
          <p14:tracePt t="18397" x="4548188" y="1636713"/>
          <p14:tracePt t="18405" x="4548188" y="1608138"/>
          <p14:tracePt t="18413" x="4548188" y="1577975"/>
          <p14:tracePt t="18421" x="4548188" y="1554163"/>
          <p14:tracePt t="18429" x="4541838" y="1524000"/>
          <p14:tracePt t="18437" x="4524375" y="1493838"/>
          <p14:tracePt t="18445" x="4518025" y="1489075"/>
          <p14:tracePt t="18453" x="4518025" y="1476375"/>
          <p14:tracePt t="18461" x="4506913" y="1470025"/>
          <p14:tracePt t="18469" x="4489450" y="1446213"/>
          <p14:tracePt t="18478" x="4465638" y="1422400"/>
          <p14:tracePt t="18485" x="4422775" y="1398588"/>
          <p14:tracePt t="18494" x="4387850" y="1381125"/>
          <p14:tracePt t="18501" x="4333875" y="1350963"/>
          <p14:tracePt t="18510" x="4286250" y="1327150"/>
          <p14:tracePt t="18517" x="4232275" y="1298575"/>
          <p14:tracePt t="18527" x="4184650" y="1279525"/>
          <p14:tracePt t="18533" x="4132263" y="1262063"/>
          <p14:tracePt t="18543" x="4078288" y="1244600"/>
          <p14:tracePt t="18549" x="4013200" y="1227138"/>
          <p14:tracePt t="18560" x="3941763" y="1208088"/>
          <p14:tracePt t="18565" x="3875088" y="1190625"/>
          <p14:tracePt t="18577" x="3803650" y="1184275"/>
          <p14:tracePt t="18581" x="3744913" y="1166813"/>
          <p14:tracePt t="18593" x="3684588" y="1160463"/>
          <p14:tracePt t="18597" x="3619500" y="1155700"/>
          <p14:tracePt t="18610" x="3571875" y="1143000"/>
          <p14:tracePt t="18614" x="3524250" y="1136650"/>
          <p14:tracePt t="18627" x="3470275" y="1131888"/>
          <p14:tracePt t="18630" x="3422650" y="1131888"/>
          <p14:tracePt t="18644" x="3370263" y="1131888"/>
          <p14:tracePt t="18646" x="3322638" y="1131888"/>
          <p14:tracePt t="18660" x="3275013" y="1131888"/>
          <p14:tracePt t="18662" x="3227388" y="1131888"/>
          <p14:tracePt t="18677" x="3184525" y="1131888"/>
          <p14:tracePt t="18678" x="3132138" y="1131888"/>
          <p14:tracePt t="18685" x="3078163" y="1131888"/>
          <p14:tracePt t="18694" x="3017838" y="1131888"/>
          <p14:tracePt t="18701" x="2941638" y="1131888"/>
          <p14:tracePt t="18710" x="2870200" y="1131888"/>
          <p14:tracePt t="18717" x="2786063" y="1131888"/>
          <p14:tracePt t="18727" x="2708275" y="1131888"/>
          <p14:tracePt t="18733" x="2632075" y="1131888"/>
          <p14:tracePt t="18743" x="2554288" y="1131888"/>
          <p14:tracePt t="18749" x="2476500" y="1131888"/>
          <p14:tracePt t="18760" x="2405063" y="1131888"/>
          <p14:tracePt t="18765" x="2339975" y="1131888"/>
          <p14:tracePt t="18777" x="2274888" y="1131888"/>
          <p14:tracePt t="18781" x="2208213" y="1131888"/>
          <p14:tracePt t="18793" x="2155825" y="1131888"/>
          <p14:tracePt t="18797" x="2112963" y="1131888"/>
          <p14:tracePt t="18810" x="2071688" y="1149350"/>
          <p14:tracePt t="18814" x="2036763" y="1155700"/>
          <p14:tracePt t="18827" x="1993900" y="1173163"/>
          <p14:tracePt t="18829" x="1952625" y="1190625"/>
          <p14:tracePt t="18843" x="1893888" y="1208088"/>
          <p14:tracePt t="18847" x="1846263" y="1227138"/>
          <p14:tracePt t="18860" x="1774825" y="1250950"/>
          <p14:tracePt t="18863" x="1703388" y="1279525"/>
          <p14:tracePt t="18877" x="1625600" y="1303338"/>
          <p14:tracePt t="18879" x="1530350" y="1346200"/>
          <p14:tracePt t="18894" x="1446213" y="1374775"/>
          <p14:tracePt t="18894" x="1357313" y="1417638"/>
          <p14:tracePt t="18901" x="1285875" y="1452563"/>
          <p14:tracePt t="18910" x="1203325" y="1482725"/>
          <p14:tracePt t="18917" x="1125538" y="1524000"/>
          <p14:tracePt t="18927" x="1036638" y="1560513"/>
          <p14:tracePt t="18933" x="946150" y="1608138"/>
          <p14:tracePt t="18944" x="887413" y="1649413"/>
          <p14:tracePt t="18954" x="815975" y="1703388"/>
          <p14:tracePt t="18960" x="755650" y="1744663"/>
          <p14:tracePt t="18966" x="690563" y="1809750"/>
          <p14:tracePt t="18977" x="636588" y="1870075"/>
          <p14:tracePt t="18982" x="601663" y="1928813"/>
          <p14:tracePt t="18994" x="554038" y="2000250"/>
          <p14:tracePt t="18998" x="512763" y="2084388"/>
          <p14:tracePt t="19010" x="458788" y="2173288"/>
          <p14:tracePt t="19014" x="398463" y="2268538"/>
          <p14:tracePt t="19027" x="333375" y="2363788"/>
          <p14:tracePt t="19030" x="268288" y="2459038"/>
          <p14:tracePt t="19043" x="214313" y="2547938"/>
          <p14:tracePt t="19046" x="155575" y="2625725"/>
          <p14:tracePt t="19060" x="101600" y="2690813"/>
          <p14:tracePt t="19063" x="60325" y="2755900"/>
          <p14:tracePt t="19077" x="23813" y="2816225"/>
          <p14:tracePt t="19078" x="0" y="2874963"/>
          <p14:tracePt t="19085" x="0" y="2928938"/>
          <p14:tracePt t="19094" x="0" y="2989263"/>
          <p14:tracePt t="19101" x="0" y="3030538"/>
          <p14:tracePt t="19111" x="0" y="3078163"/>
          <p14:tracePt t="19117" x="0" y="3143250"/>
          <p14:tracePt t="19127" x="0" y="3203575"/>
          <p14:tracePt t="19133" x="30163" y="3286125"/>
          <p14:tracePt t="19143" x="41275" y="3357563"/>
          <p14:tracePt t="19149" x="71438" y="3435350"/>
          <p14:tracePt t="19160" x="88900" y="3517900"/>
          <p14:tracePt t="19165" x="112713" y="3602038"/>
          <p14:tracePt t="19177" x="136525" y="3679825"/>
          <p14:tracePt t="19181" x="173038" y="3762375"/>
          <p14:tracePt t="19194" x="207963" y="3840163"/>
          <p14:tracePt t="19198" x="250825" y="3911600"/>
          <p14:tracePt t="19210" x="303213" y="3976688"/>
          <p14:tracePt t="19213" x="346075" y="4041775"/>
          <p14:tracePt t="19227" x="404813" y="4095750"/>
          <p14:tracePt t="19230" x="465138" y="4156075"/>
          <p14:tracePt t="19243" x="530225" y="4197350"/>
          <p14:tracePt t="19247" x="584200" y="4244975"/>
          <p14:tracePt t="19260" x="642938" y="4298950"/>
          <p14:tracePt t="19263" x="703263" y="4351338"/>
          <p14:tracePt t="19277" x="744538" y="4411663"/>
          <p14:tracePt t="19279" x="779463" y="4465638"/>
          <p14:tracePt t="19294" x="827088" y="4524375"/>
          <p14:tracePt t="19294" x="863600" y="4584700"/>
          <p14:tracePt t="19301" x="904875" y="4643438"/>
          <p14:tracePt t="19310" x="941388" y="4703763"/>
          <p14:tracePt t="19317" x="976313" y="4762500"/>
          <p14:tracePt t="19327" x="1023938" y="4816475"/>
          <p14:tracePt t="19333" x="1077913" y="4870450"/>
          <p14:tracePt t="19344" x="1131888" y="4918075"/>
          <p14:tracePt t="19349" x="1190625" y="4959350"/>
          <p14:tracePt t="19360" x="1238250" y="4994275"/>
          <p14:tracePt t="19365" x="1292225" y="5024438"/>
          <p14:tracePt t="19377" x="1346200" y="5048250"/>
          <p14:tracePt t="19381" x="1393825" y="5072063"/>
          <p14:tracePt t="19393" x="1435100" y="5095875"/>
          <p14:tracePt t="19397" x="1476375" y="5126038"/>
          <p14:tracePt t="19410" x="1530350" y="5156200"/>
          <p14:tracePt t="19413" x="1584325" y="5173663"/>
          <p14:tracePt t="19427" x="1631950" y="5191125"/>
          <p14:tracePt t="19429" x="1684338" y="5203825"/>
          <p14:tracePt t="19444" x="1731963" y="5214938"/>
          <p14:tracePt t="19447" x="1779588" y="5221288"/>
          <p14:tracePt t="19460" x="1833563" y="5227638"/>
          <p14:tracePt t="19463" x="1905000" y="5232400"/>
          <p14:tracePt t="19477" x="1958975" y="5238750"/>
          <p14:tracePt t="19478" x="2017713" y="5251450"/>
          <p14:tracePt t="19485" x="2065338" y="5256213"/>
          <p14:tracePt t="19494" x="2101850" y="5262563"/>
          <p14:tracePt t="19501" x="2160588" y="5268913"/>
          <p14:tracePt t="19510" x="2208213" y="5275263"/>
          <p14:tracePt t="19517" x="2268538" y="5286375"/>
          <p14:tracePt t="19527" x="2327275" y="5299075"/>
          <p14:tracePt t="19533" x="2381250" y="5299075"/>
          <p14:tracePt t="19543" x="2428875" y="5310188"/>
          <p14:tracePt t="19549" x="2476500" y="5322888"/>
          <p14:tracePt t="19560" x="2524125" y="5322888"/>
          <p14:tracePt t="19565" x="2571750" y="5327650"/>
          <p14:tracePt t="19577" x="2619375" y="5340350"/>
          <p14:tracePt t="19581" x="2673350" y="5357813"/>
          <p14:tracePt t="19593" x="2727325" y="5370513"/>
          <p14:tracePt t="19597" x="2798763" y="5387975"/>
          <p14:tracePt t="19610" x="2863850" y="5399088"/>
          <p14:tracePt t="19613" x="2928938" y="5422900"/>
          <p14:tracePt t="19627" x="3000375" y="5441950"/>
          <p14:tracePt t="19630" x="3071813" y="5453063"/>
          <p14:tracePt t="19644" x="3132138" y="5465763"/>
          <p14:tracePt t="19647" x="3221038" y="5465763"/>
          <p14:tracePt t="19660" x="3309938" y="5465763"/>
          <p14:tracePt t="19663" x="3394075" y="5465763"/>
          <p14:tracePt t="19677" x="3482975" y="5465763"/>
          <p14:tracePt t="19678" x="3560763" y="5465763"/>
          <p14:tracePt t="19685" x="3625850" y="5465763"/>
          <p14:tracePt t="19693" x="3690938" y="5465763"/>
          <p14:tracePt t="19701" x="3756025" y="5459413"/>
          <p14:tracePt t="19711" x="3816350" y="5441950"/>
          <p14:tracePt t="19717" x="3881438" y="5435600"/>
          <p14:tracePt t="19727" x="3941763" y="5405438"/>
          <p14:tracePt t="19733" x="4013200" y="5375275"/>
          <p14:tracePt t="19744" x="4078288" y="5351463"/>
          <p14:tracePt t="19749" x="4149725" y="5316538"/>
          <p14:tracePt t="19760" x="4214813" y="5299075"/>
          <p14:tracePt t="19765" x="4286250" y="5280025"/>
          <p14:tracePt t="19777" x="4357688" y="5256213"/>
          <p14:tracePt t="19781" x="4422775" y="5232400"/>
          <p14:tracePt t="19794" x="4500563" y="5214938"/>
          <p14:tracePt t="19797" x="4565650" y="5191125"/>
          <p14:tracePt t="19810" x="4637088" y="5160963"/>
          <p14:tracePt t="19814" x="4697413" y="5113338"/>
          <p14:tracePt t="19827" x="4768850" y="5072063"/>
          <p14:tracePt t="19830" x="4827588" y="5018088"/>
          <p14:tracePt t="19843" x="4887913" y="4970463"/>
          <p14:tracePt t="19846" x="4935538" y="4905375"/>
          <p14:tracePt t="19860" x="4976813" y="4833938"/>
          <p14:tracePt t="19863" x="5013325" y="4756150"/>
          <p14:tracePt t="19877" x="5041900" y="4679950"/>
          <p14:tracePt t="19880" x="5065713" y="4595813"/>
          <p14:tracePt t="19895" x="5095875" y="4405313"/>
          <p14:tracePt t="19901" x="5113338" y="4303713"/>
          <p14:tracePt t="19912" x="5132388" y="4203700"/>
          <p14:tracePt t="19917" x="5143500" y="4113213"/>
          <p14:tracePt t="19928" x="5156200" y="4030663"/>
          <p14:tracePt t="19933" x="5160963" y="3952875"/>
          <p14:tracePt t="19945" x="5160963" y="3881438"/>
          <p14:tracePt t="19950" x="5160963" y="3810000"/>
          <p14:tracePt t="19962" x="5160963" y="3744913"/>
          <p14:tracePt t="19965" x="5160963" y="3679825"/>
          <p14:tracePt t="19978" x="5160963" y="3595688"/>
          <p14:tracePt t="19981" x="5160963" y="3517900"/>
          <p14:tracePt t="19995" x="5167313" y="3429000"/>
          <p14:tracePt t="19998" x="5184775" y="3346450"/>
          <p14:tracePt t="20012" x="5191125" y="3275013"/>
          <p14:tracePt t="20014" x="5197475" y="3190875"/>
          <p14:tracePt t="20028" x="5214938" y="3119438"/>
          <p14:tracePt t="20031" x="5227638" y="3041650"/>
          <p14:tracePt t="20045" x="5232400" y="2965450"/>
          <p14:tracePt t="20048" x="5232400" y="2894013"/>
          <p14:tracePt t="20062" x="5232400" y="2762250"/>
          <p14:tracePt t="20069" x="5232400" y="2703513"/>
          <p14:tracePt t="20078" x="5227638" y="2636838"/>
          <p14:tracePt t="20085" x="5203825" y="2571750"/>
          <p14:tracePt t="20095" x="5160963" y="2500313"/>
          <p14:tracePt t="20101" x="5126038" y="2428875"/>
          <p14:tracePt t="20112" x="5084763" y="2351088"/>
          <p14:tracePt t="20117" x="5037138" y="2292350"/>
          <p14:tracePt t="20128" x="4989513" y="2232025"/>
          <p14:tracePt t="20133" x="4935538" y="2155825"/>
          <p14:tracePt t="20145" x="4887913" y="2095500"/>
          <p14:tracePt t="20150" x="4833938" y="2030413"/>
          <p14:tracePt t="20163" x="4786313" y="1976438"/>
          <p14:tracePt t="20166" x="4727575" y="1941513"/>
          <p14:tracePt t="20179" x="4667250" y="1893888"/>
          <p14:tracePt t="20182" x="4602163" y="1857375"/>
          <p14:tracePt t="20195" x="4541838" y="1822450"/>
          <p14:tracePt t="20198" x="4470400" y="1792288"/>
          <p14:tracePt t="20211" x="4398963" y="1762125"/>
          <p14:tracePt t="20215" x="4333875" y="1727200"/>
          <p14:tracePt t="20229" x="4262438" y="1708150"/>
          <p14:tracePt t="20230" x="4191000" y="1684338"/>
          <p14:tracePt t="20237" x="4132263" y="1666875"/>
          <p14:tracePt t="20245" x="4060825" y="1643063"/>
          <p14:tracePt t="20253" x="3989388" y="1625600"/>
          <p14:tracePt t="20262" x="3922713" y="1608138"/>
          <p14:tracePt t="20269" x="3851275" y="1601788"/>
          <p14:tracePt t="20278" x="3779838" y="1589088"/>
          <p14:tracePt t="20285" x="3690938" y="1571625"/>
          <p14:tracePt t="20295" x="3602038" y="1560513"/>
          <p14:tracePt t="20301" x="3513138" y="1554163"/>
          <p14:tracePt t="20312" x="3411538" y="1541463"/>
          <p14:tracePt t="20318" x="3309938" y="1530350"/>
          <p14:tracePt t="20328" x="3214688" y="1512888"/>
          <p14:tracePt t="20333" x="3132138" y="1506538"/>
          <p14:tracePt t="20345" x="3048000" y="1489075"/>
          <p14:tracePt t="20349" x="2965450" y="1482725"/>
          <p14:tracePt t="20362" x="2881313" y="1470025"/>
          <p14:tracePt t="20366" x="2786063" y="1465263"/>
          <p14:tracePt t="20379" x="2697163" y="1452563"/>
          <p14:tracePt t="20382" x="2601913" y="1441450"/>
          <p14:tracePt t="20395" x="2524125" y="1441450"/>
          <p14:tracePt t="20399" x="2446338" y="1441450"/>
          <p14:tracePt t="20412" x="2357438" y="1441450"/>
          <p14:tracePt t="20415" x="2292350" y="1441450"/>
          <p14:tracePt t="20428" x="2220913" y="1441450"/>
          <p14:tracePt t="20431" x="2149475" y="1441450"/>
          <p14:tracePt t="20445" x="2089150" y="1441450"/>
          <p14:tracePt t="20446" x="2017713" y="1441450"/>
          <p14:tracePt t="20453" x="1946275" y="1441450"/>
          <p14:tracePt t="20461" x="1874838" y="1441450"/>
          <p14:tracePt t="20469" x="1798638" y="1441450"/>
          <p14:tracePt t="20478" x="1738313" y="1441450"/>
          <p14:tracePt t="20486" x="1666875" y="1452563"/>
          <p14:tracePt t="20495" x="1589088" y="1465263"/>
          <p14:tracePt t="20501" x="1512888" y="1476375"/>
          <p14:tracePt t="20512" x="1441450" y="1500188"/>
          <p14:tracePt t="20517" x="1363663" y="1517650"/>
          <p14:tracePt t="20528" x="1298575" y="1530350"/>
          <p14:tracePt t="20533" x="1231900" y="1547813"/>
          <p14:tracePt t="20545" x="1166813" y="1565275"/>
          <p14:tracePt t="20549" x="1112838" y="1584325"/>
          <p14:tracePt t="20562" x="1065213" y="1608138"/>
          <p14:tracePt t="20566" x="1012825" y="1643063"/>
          <p14:tracePt t="20578" x="969963" y="1673225"/>
          <p14:tracePt t="20582" x="904875" y="1720850"/>
          <p14:tracePt t="20595" x="839788" y="1774825"/>
          <p14:tracePt t="20599" x="774700" y="1822450"/>
          <p14:tracePt t="20612" x="703263" y="1874838"/>
          <p14:tracePt t="20614" x="631825" y="1935163"/>
          <p14:tracePt t="20629" x="577850" y="1989138"/>
          <p14:tracePt t="20633" x="512763" y="2060575"/>
          <p14:tracePt t="20645" x="458788" y="2132013"/>
          <p14:tracePt t="20646" x="417513" y="2214563"/>
          <p14:tracePt t="20653" x="381000" y="2292350"/>
          <p14:tracePt t="20662" x="333375" y="2387600"/>
          <p14:tracePt t="20670" x="303213" y="2465388"/>
          <p14:tracePt t="20679" x="268288" y="2547938"/>
          <p14:tracePt t="20685" x="244475" y="2613025"/>
          <p14:tracePt t="20695" x="214313" y="2684463"/>
          <p14:tracePt t="20701" x="190500" y="2755900"/>
          <p14:tracePt t="20712" x="179388" y="2833688"/>
          <p14:tracePt t="20717" x="155575" y="2917825"/>
          <p14:tracePt t="20728" x="136525" y="3000375"/>
          <p14:tracePt t="20733" x="131763" y="3084513"/>
          <p14:tracePt t="20745" x="112713" y="3167063"/>
          <p14:tracePt t="20749" x="101600" y="3251200"/>
          <p14:tracePt t="20762" x="101600" y="3327400"/>
          <p14:tracePt t="20766" x="84138" y="3405188"/>
          <p14:tracePt t="20779" x="84138" y="3476625"/>
          <p14:tracePt t="20782" x="84138" y="3560763"/>
          <p14:tracePt t="20795" x="84138" y="3636963"/>
          <p14:tracePt t="20798" x="84138" y="3727450"/>
          <p14:tracePt t="20812" x="84138" y="3810000"/>
          <p14:tracePt t="20815" x="88900" y="3887788"/>
          <p14:tracePt t="20829" x="107950" y="3970338"/>
          <p14:tracePt t="20832" x="131763" y="4048125"/>
          <p14:tracePt t="20845" x="155575" y="4119563"/>
          <p14:tracePt t="20846" x="184150" y="4179888"/>
          <p14:tracePt t="20853" x="214313" y="4238625"/>
          <p14:tracePt t="20862" x="244475" y="4298950"/>
          <p14:tracePt t="20869" x="279400" y="4357688"/>
          <p14:tracePt t="20878" x="322263" y="4418013"/>
          <p14:tracePt t="20885" x="357188" y="4470400"/>
          <p14:tracePt t="20895" x="398463" y="4541838"/>
          <p14:tracePt t="20901" x="428625" y="4602163"/>
          <p14:tracePt t="20912" x="458788" y="4673600"/>
          <p14:tracePt t="20917" x="493713" y="4738688"/>
          <p14:tracePt t="20928" x="517525" y="4799013"/>
          <p14:tracePt t="20933" x="554038" y="4851400"/>
          <p14:tracePt t="20945" x="584200" y="4905375"/>
          <p14:tracePt t="20949" x="619125" y="4953000"/>
          <p14:tracePt t="20962" x="660400" y="5006975"/>
          <p14:tracePt t="20966" x="696913" y="5041900"/>
          <p14:tracePt t="20979" x="750888" y="5084763"/>
          <p14:tracePt t="20982" x="815975" y="5126038"/>
          <p14:tracePt t="20995" x="893763" y="5156200"/>
          <p14:tracePt t="20998" x="969963" y="5180013"/>
          <p14:tracePt t="21012" x="1047750" y="5203825"/>
          <p14:tracePt t="21016" x="1125538" y="5221288"/>
          <p14:tracePt t="21029" x="1190625" y="5245100"/>
          <p14:tracePt t="21031" x="1250950" y="5262563"/>
          <p14:tracePt t="21046" x="1303338" y="5275263"/>
          <p14:tracePt t="21046" x="1357313" y="5299075"/>
          <p14:tracePt t="21053" x="1417638" y="5316538"/>
          <p14:tracePt t="21062" x="1476375" y="5327650"/>
          <p14:tracePt t="21070" x="1554163" y="5357813"/>
          <p14:tracePt t="21078" x="1625600" y="5375275"/>
          <p14:tracePt t="21085" x="1703388" y="5381625"/>
          <p14:tracePt t="21095" x="1798638" y="5399088"/>
          <p14:tracePt t="21101" x="1887538" y="5399088"/>
          <p14:tracePt t="21112" x="1982788" y="5399088"/>
          <p14:tracePt t="21118" x="2078038" y="5399088"/>
          <p14:tracePt t="21128" x="2179638" y="5399088"/>
          <p14:tracePt t="21133" x="2274888" y="5399088"/>
          <p14:tracePt t="21146" x="2351088" y="5399088"/>
          <p14:tracePt t="21150" x="2411413" y="5399088"/>
          <p14:tracePt t="21164" x="2476500" y="5399088"/>
          <p14:tracePt t="21167" x="2536825" y="5399088"/>
          <p14:tracePt t="21179" x="2608263" y="5405438"/>
          <p14:tracePt t="21182" x="2679700" y="5411788"/>
          <p14:tracePt t="21195" x="2738438" y="5429250"/>
          <p14:tracePt t="21198" x="2803525" y="5435600"/>
          <p14:tracePt t="21212" x="2857500" y="5446713"/>
          <p14:tracePt t="21215" x="2905125" y="5453063"/>
          <p14:tracePt t="21230" x="2959100" y="5459413"/>
          <p14:tracePt t="21230" x="3017838" y="5465763"/>
          <p14:tracePt t="21237" x="3065463" y="5476875"/>
          <p14:tracePt t="21246" x="3119438" y="5483225"/>
          <p14:tracePt t="21253" x="3167063" y="5494338"/>
          <p14:tracePt t="21262" x="3208338" y="5500688"/>
          <p14:tracePt t="21269" x="3232150" y="5513388"/>
          <p14:tracePt t="21278" x="3238500" y="5513388"/>
          <p14:tracePt t="21285" x="3238500" y="5518150"/>
          <p14:tracePt t="22021" x="3232150" y="5513388"/>
          <p14:tracePt t="22045" x="3227388" y="5507038"/>
          <p14:tracePt t="22053" x="3221038" y="5500688"/>
          <p14:tracePt t="22062" x="3208338" y="5489575"/>
          <p14:tracePt t="22069" x="3190875" y="5483225"/>
          <p14:tracePt t="22117" x="3184525" y="5476875"/>
          <p14:tracePt t="22181" x="3190875" y="5470525"/>
          <p14:tracePt t="22189" x="3214688" y="5453063"/>
          <p14:tracePt t="22197" x="3238500" y="5441950"/>
          <p14:tracePt t="22205" x="3268663" y="5418138"/>
          <p14:tracePt t="22214" x="3298825" y="5394325"/>
          <p14:tracePt t="22221" x="3327400" y="5381625"/>
          <p14:tracePt t="22230" x="3351213" y="5370513"/>
          <p14:tracePt t="22237" x="3394075" y="5364163"/>
          <p14:tracePt t="22245" x="3435350" y="5346700"/>
          <p14:tracePt t="22253" x="3482975" y="5327650"/>
          <p14:tracePt t="22262" x="3541713" y="5316538"/>
          <p14:tracePt t="22269" x="3595688" y="5299075"/>
          <p14:tracePt t="22277" x="3667125" y="5268913"/>
          <p14:tracePt t="22285" x="3744913" y="5245100"/>
          <p14:tracePt t="22293" x="3846513" y="5203825"/>
          <p14:tracePt t="22301" x="3994150" y="5137150"/>
          <p14:tracePt t="22309" x="4137025" y="5072063"/>
          <p14:tracePt t="22317" x="4316413" y="4989513"/>
          <p14:tracePt t="22325" x="4506913" y="4911725"/>
          <p14:tracePt t="22333" x="4667250" y="4840288"/>
          <p14:tracePt t="22342" x="4827588" y="4762500"/>
          <p14:tracePt t="22349" x="4989513" y="4697413"/>
          <p14:tracePt t="22358" x="5137150" y="4625975"/>
          <p14:tracePt t="22365" x="5286375" y="4554538"/>
          <p14:tracePt t="22373" x="5435600" y="4483100"/>
          <p14:tracePt t="22381" x="5613400" y="4381500"/>
          <p14:tracePt t="22389" x="5768975" y="4292600"/>
          <p14:tracePt t="22397" x="5881688" y="4227513"/>
          <p14:tracePt t="22405" x="5965825" y="4156075"/>
          <p14:tracePt t="22413" x="6024563" y="4078288"/>
          <p14:tracePt t="22421" x="6072188" y="4006850"/>
          <p14:tracePt t="22430" x="6102350" y="3946525"/>
          <p14:tracePt t="22437" x="6137275" y="3887788"/>
          <p14:tracePt t="22446" x="6156325" y="3851275"/>
          <p14:tracePt t="22453" x="6173788" y="3810000"/>
          <p14:tracePt t="22463" x="6191250" y="3768725"/>
          <p14:tracePt t="22469" x="6197600" y="3744913"/>
          <p14:tracePt t="22479" x="6208713" y="3714750"/>
          <p14:tracePt t="22485" x="6232525" y="3679825"/>
          <p14:tracePt t="22496" x="6262688" y="3632200"/>
          <p14:tracePt t="22501" x="6292850" y="3578225"/>
          <p14:tracePt t="22513" x="6340475" y="3513138"/>
          <p14:tracePt t="22517" x="6388100" y="3435350"/>
          <p14:tracePt t="22529" x="6429375" y="3363913"/>
          <p14:tracePt t="22533" x="6459538" y="3292475"/>
          <p14:tracePt t="22546" x="6477000" y="3214688"/>
          <p14:tracePt t="22550" x="6494463" y="3143250"/>
          <p14:tracePt t="22562" x="6518275" y="3071813"/>
          <p14:tracePt t="22565" x="6530975" y="3000375"/>
          <p14:tracePt t="22579" x="6537325" y="2946400"/>
          <p14:tracePt t="22583" x="6537325" y="2905125"/>
          <p14:tracePt t="22596" x="6537325" y="2874963"/>
          <p14:tracePt t="22598" x="6530975" y="2851150"/>
          <p14:tracePt t="22612" x="6524625" y="2840038"/>
          <p14:tracePt t="22615" x="6507163" y="2827338"/>
          <p14:tracePt t="22629" x="6489700" y="2816225"/>
          <p14:tracePt t="22630" x="6470650" y="2809875"/>
          <p14:tracePt t="22637" x="6446838" y="2792413"/>
          <p14:tracePt t="22646" x="6435725" y="2786063"/>
          <p14:tracePt t="22653" x="6423025" y="2779713"/>
          <p14:tracePt t="22663" x="6405563" y="2774950"/>
          <p14:tracePt t="22670" x="6399213" y="2774950"/>
          <p14:tracePt t="22679" x="6388100" y="2774950"/>
          <p14:tracePt t="22685" x="6364288" y="2774950"/>
          <p14:tracePt t="22696" x="6340475" y="2774950"/>
          <p14:tracePt t="22701" x="6323013" y="2774950"/>
          <p14:tracePt t="22713" x="6310313" y="2779713"/>
          <p14:tracePt t="22742" x="6303963" y="2779713"/>
          <p14:tracePt t="22773" x="6303963" y="2786063"/>
          <p14:tracePt t="22853" x="6299200" y="2792413"/>
          <p14:tracePt t="23414" x="6286500" y="2798763"/>
          <p14:tracePt t="23421" x="6256338" y="2809875"/>
          <p14:tracePt t="23429" x="6215063" y="2822575"/>
          <p14:tracePt t="23437" x="6149975" y="2833688"/>
          <p14:tracePt t="23446" x="6084888" y="2840038"/>
          <p14:tracePt t="23453" x="5983288" y="2857500"/>
          <p14:tracePt t="23461" x="5857875" y="2870200"/>
          <p14:tracePt t="23469" x="5721350" y="2894013"/>
          <p14:tracePt t="23477" x="5565775" y="2941638"/>
          <p14:tracePt t="23485" x="5422900" y="2982913"/>
          <p14:tracePt t="23493" x="5268913" y="3036888"/>
          <p14:tracePt t="23501" x="5084763" y="3095625"/>
          <p14:tracePt t="23509" x="4887913" y="3149600"/>
          <p14:tracePt t="23517" x="4708525" y="3208338"/>
          <p14:tracePt t="23526" x="4489450" y="3298825"/>
          <p14:tracePt t="23534" x="4286250" y="3387725"/>
          <p14:tracePt t="23542" x="4102100" y="3452813"/>
          <p14:tracePt t="23550" x="3935413" y="3513138"/>
          <p14:tracePt t="23558" x="3756025" y="3565525"/>
          <p14:tracePt t="23565" x="3595688" y="3608388"/>
          <p14:tracePt t="23573" x="3381375" y="3667125"/>
          <p14:tracePt t="23581" x="3208338" y="3708400"/>
          <p14:tracePt t="23589" x="3041650" y="3756025"/>
          <p14:tracePt t="23597" x="2911475" y="3792538"/>
          <p14:tracePt t="23605" x="2798763" y="3827463"/>
          <p14:tracePt t="23614" x="2703513" y="3870325"/>
          <p14:tracePt t="23621" x="2636838" y="3898900"/>
          <p14:tracePt t="23630" x="2571750" y="3929063"/>
          <p14:tracePt t="23638" x="2530475" y="3952875"/>
          <p14:tracePt t="23646" x="2500313" y="3970338"/>
          <p14:tracePt t="23653" x="2465388" y="3983038"/>
          <p14:tracePt t="23663" x="2428875" y="3994150"/>
          <p14:tracePt t="23669" x="2387600" y="4006850"/>
          <p14:tracePt t="23680" x="2339975" y="4017963"/>
          <p14:tracePt t="23685" x="2279650" y="4030663"/>
          <p14:tracePt t="23696" x="2227263" y="4041775"/>
          <p14:tracePt t="23701" x="2179638" y="4071938"/>
          <p14:tracePt t="23713" x="2143125" y="4095750"/>
          <p14:tracePt t="23717" x="2119313" y="4119563"/>
          <p14:tracePt t="23730" x="2108200" y="4132263"/>
          <p14:tracePt t="23734" x="2095500" y="4143375"/>
          <p14:tracePt t="23746" x="2095500" y="4149725"/>
          <p14:tracePt t="23782" x="2101850" y="4132263"/>
          <p14:tracePt t="23789" x="2108200" y="4108450"/>
          <p14:tracePt t="23797" x="2119313" y="4084638"/>
          <p14:tracePt t="23805" x="2132013" y="4041775"/>
          <p14:tracePt t="23813" x="2143125" y="3994150"/>
          <p14:tracePt t="23821" x="2143125" y="3946525"/>
          <p14:tracePt t="23829" x="2143125" y="3887788"/>
          <p14:tracePt t="23837" x="2143125" y="3822700"/>
          <p14:tracePt t="23846" x="2136775" y="3744913"/>
          <p14:tracePt t="23853" x="2136775" y="3684588"/>
          <p14:tracePt t="23862" x="2132013" y="3632200"/>
          <p14:tracePt t="23869" x="2132013" y="3602038"/>
          <p14:tracePt t="23878" x="2132013" y="3571875"/>
          <p14:tracePt t="23885" x="2132013" y="3541713"/>
          <p14:tracePt t="23894" x="2125663" y="3530600"/>
          <p14:tracePt t="23901" x="2125663" y="3524250"/>
          <p14:tracePt t="23910" x="2125663" y="3517900"/>
          <p14:tracePt t="23918" x="2125663" y="3513138"/>
          <p14:tracePt t="23981" x="2125663" y="3500438"/>
          <p14:tracePt t="23989" x="2125663" y="3494088"/>
          <p14:tracePt t="23997" x="2125663" y="3489325"/>
          <p14:tracePt t="24029" x="2125663" y="3482975"/>
          <p14:tracePt t="24173" x="2125663" y="3476625"/>
          <p14:tracePt t="24197" x="2125663" y="3470275"/>
          <p14:tracePt t="24221" x="2125663" y="3465513"/>
          <p14:tracePt t="24229" x="2125663" y="3459163"/>
          <p14:tracePt t="24237" x="2132013" y="3459163"/>
          <p14:tracePt t="24246" x="2132013" y="3452813"/>
          <p14:tracePt t="24261" x="2132013" y="3441700"/>
          <p14:tracePt t="24277" x="2136775" y="3435350"/>
          <p14:tracePt t="24317" x="2136775" y="3429000"/>
          <p14:tracePt t="24349" x="2136775" y="3422650"/>
          <p14:tracePt t="24365" x="2143125" y="3422650"/>
          <p14:tracePt t="24381" x="2143125" y="3417888"/>
          <p14:tracePt t="24693" x="2149475" y="3411538"/>
          <p14:tracePt t="24702" x="2155825" y="3398838"/>
          <p14:tracePt t="24709" x="2166938" y="3394075"/>
          <p14:tracePt t="24726" x="2166938" y="3387725"/>
          <p14:tracePt t="24797" x="2166938" y="3357563"/>
          <p14:tracePt t="24805" x="2166938" y="3340100"/>
          <p14:tracePt t="24814" x="2179638" y="3322638"/>
          <p14:tracePt t="24821" x="2179638" y="3316288"/>
          <p14:tracePt t="24885" x="2184400" y="3309938"/>
          <p14:tracePt t="25837" x="2179638" y="3309938"/>
          <p14:tracePt t="25845" x="2173288" y="3309938"/>
          <p14:tracePt t="25853" x="2160588" y="3309938"/>
          <p14:tracePt t="25861" x="2149475" y="3303588"/>
          <p14:tracePt t="25877" x="2143125" y="3303588"/>
          <p14:tracePt t="25885" x="2136775" y="3303588"/>
          <p14:tracePt t="25973" x="2132013" y="3303588"/>
          <p14:tracePt t="26573" x="2119313" y="3303588"/>
          <p14:tracePt t="26589" x="2108200" y="3309938"/>
          <p14:tracePt t="27501" x="2101850" y="3309938"/>
          <p14:tracePt t="27509" x="2101850" y="3316288"/>
          <p14:tracePt t="27838" x="2108200" y="3316288"/>
          <p14:tracePt t="27846" x="2119313" y="3316288"/>
          <p14:tracePt t="27853" x="2143125" y="3316288"/>
          <p14:tracePt t="27861" x="2155825" y="3316288"/>
          <p14:tracePt t="27869" x="2173288" y="3316288"/>
          <p14:tracePt t="27877" x="2184400" y="3316288"/>
          <p14:tracePt t="27885" x="2190750" y="3316288"/>
          <p14:tracePt t="27893" x="2197100" y="3322638"/>
          <p14:tracePt t="28213" x="2203450" y="3322638"/>
          <p14:tracePt t="28245" x="2208213" y="3316288"/>
          <p14:tracePt t="28253" x="2214563" y="3316288"/>
          <p14:tracePt t="28269" x="2220913" y="3316288"/>
          <p14:tracePt t="28285" x="2227263" y="3316288"/>
          <p14:tracePt t="28301" x="2232025" y="3316288"/>
          <p14:tracePt t="28317" x="2238375" y="3316288"/>
          <p14:tracePt t="28326" x="2255838" y="3316288"/>
          <p14:tracePt t="28333" x="2274888" y="3316288"/>
          <p14:tracePt t="28342" x="2292350" y="3316288"/>
          <p14:tracePt t="28349" x="2303463" y="3316288"/>
          <p14:tracePt t="28358" x="2309813" y="3316288"/>
          <p14:tracePt t="29286" x="2333625" y="3316288"/>
          <p14:tracePt t="29294" x="2357438" y="3309938"/>
          <p14:tracePt t="29301" x="2387600" y="3303588"/>
          <p14:tracePt t="29309" x="2417763" y="3298825"/>
          <p14:tracePt t="29317" x="2465388" y="3298825"/>
          <p14:tracePt t="29326" x="2500313" y="3298825"/>
          <p14:tracePt t="29333" x="2554288" y="3298825"/>
          <p14:tracePt t="29342" x="2601913" y="3298825"/>
          <p14:tracePt t="29350" x="2655888" y="3298825"/>
          <p14:tracePt t="29358" x="2714625" y="3298825"/>
          <p14:tracePt t="29366" x="2779713" y="3298825"/>
          <p14:tracePt t="29373" x="2857500" y="3298825"/>
          <p14:tracePt t="29381" x="2928938" y="3298825"/>
          <p14:tracePt t="29389" x="3006725" y="3298825"/>
          <p14:tracePt t="29397" x="3084513" y="3298825"/>
          <p14:tracePt t="29405" x="3167063" y="3298825"/>
          <p14:tracePt t="29413" x="3279775" y="3298825"/>
          <p14:tracePt t="29421" x="3452813" y="3298825"/>
          <p14:tracePt t="29429" x="3625850" y="3298825"/>
          <p14:tracePt t="29437" x="3875088" y="3292475"/>
          <p14:tracePt t="29445" x="4108450" y="3262313"/>
          <p14:tracePt t="29453" x="4422775" y="3208338"/>
          <p14:tracePt t="29461" x="4732338" y="3160713"/>
          <p14:tracePt t="29469" x="5078413" y="3119438"/>
          <p14:tracePt t="29477" x="5489575" y="3054350"/>
          <p14:tracePt t="29485" x="5911850" y="2989263"/>
          <p14:tracePt t="29494" x="6346825" y="2928938"/>
          <p14:tracePt t="29502" x="6751638" y="2863850"/>
          <p14:tracePt t="29510" x="7191375" y="2798763"/>
          <p14:tracePt t="29518" x="7596188" y="2727325"/>
          <p14:tracePt t="29526" x="7918450" y="2673350"/>
          <p14:tracePt t="29534" x="8232775" y="2613025"/>
          <p14:tracePt t="29543" x="8561388" y="2530475"/>
          <p14:tracePt t="29550" x="8828088" y="2452688"/>
          <p14:tracePt t="29560" x="9031288" y="2422525"/>
          <p14:tracePt t="29567" x="9180513" y="2398713"/>
          <p14:tracePt t="29576" x="9310688" y="2381250"/>
          <p14:tracePt t="29583" x="9418638" y="2370138"/>
          <p14:tracePt t="29593" x="9471025" y="2351088"/>
          <p14:tracePt t="29600" x="9518650" y="2351088"/>
          <p14:tracePt t="29609" x="9548813" y="2346325"/>
          <p14:tracePt t="29617" x="9555163" y="2346325"/>
          <p14:tracePt t="29638" x="9555163" y="2339975"/>
          <p14:tracePt t="29653" x="9548813" y="2339975"/>
          <p14:tracePt t="29662" x="9537700" y="2339975"/>
          <p14:tracePt t="29669" x="9525000" y="2333625"/>
          <p14:tracePt t="29693" x="9518650" y="2333625"/>
          <p14:tracePt t="29773" x="9525000" y="2333625"/>
          <p14:tracePt t="29781" x="9531350" y="2333625"/>
          <p14:tracePt t="29789" x="9542463" y="2327275"/>
          <p14:tracePt t="29797" x="9555163" y="2316163"/>
          <p14:tracePt t="29805" x="9572625" y="2303463"/>
          <p14:tracePt t="29813" x="9585325" y="2292350"/>
          <p14:tracePt t="29821" x="9590088" y="2292350"/>
          <p14:tracePt t="29829" x="9596438" y="2286000"/>
          <p14:tracePt t="29837" x="9602788" y="2268538"/>
          <p14:tracePt t="29845" x="9609138" y="2251075"/>
          <p14:tracePt t="29853" x="9609138" y="2244725"/>
          <p14:tracePt t="29861" x="9609138" y="2238375"/>
          <p14:tracePt t="29869" x="9609138" y="2227263"/>
          <p14:tracePt t="29878" x="9596438" y="2214563"/>
          <p14:tracePt t="29886" x="9590088" y="2214563"/>
          <p14:tracePt t="29894" x="9572625" y="2203450"/>
          <p14:tracePt t="29902" x="9566275" y="2203450"/>
          <p14:tracePt t="29910" x="9561513" y="2203450"/>
          <p14:tracePt t="29919" x="9555163" y="2203450"/>
          <p14:tracePt t="29926" x="9548813" y="2203450"/>
          <p14:tracePt t="29942" x="9542463" y="2203450"/>
          <p14:tracePt t="29965" x="9537700" y="2203450"/>
          <p14:tracePt t="29989" x="9531350" y="2203450"/>
          <p14:tracePt t="30013" x="9525000" y="2203450"/>
          <p14:tracePt t="30021" x="9518650" y="2203450"/>
          <p14:tracePt t="30029" x="9513888" y="2203450"/>
          <p14:tracePt t="30037" x="9507538" y="2203450"/>
          <p14:tracePt t="30045" x="9507538" y="2197100"/>
          <p14:tracePt t="30053" x="9494838" y="2190750"/>
          <p14:tracePt t="30061" x="9490075" y="2190750"/>
          <p14:tracePt t="30069" x="9466263" y="2190750"/>
          <p14:tracePt t="30077" x="9436100" y="2173288"/>
          <p14:tracePt t="30085" x="9405938" y="2166938"/>
          <p14:tracePt t="30093" x="9375775" y="2160588"/>
          <p14:tracePt t="30102" x="9347200" y="2149475"/>
          <p14:tracePt t="30109" x="9317038" y="2143125"/>
          <p14:tracePt t="30118" x="9286875" y="2125663"/>
          <p14:tracePt t="30125" x="9251950" y="2112963"/>
          <p14:tracePt t="30133" x="9232900" y="2101850"/>
          <p14:tracePt t="30142" x="9197975" y="2078038"/>
          <p14:tracePt t="30149" x="9161463" y="2054225"/>
          <p14:tracePt t="30157" x="9113838" y="2024063"/>
          <p14:tracePt t="30165" x="9078913" y="1989138"/>
          <p14:tracePt t="30173" x="9037638" y="1946275"/>
          <p14:tracePt t="30181" x="8990013" y="1898650"/>
          <p14:tracePt t="30189" x="8959850" y="1851025"/>
          <p14:tracePt t="30197" x="8923338" y="1792288"/>
          <p14:tracePt t="30205" x="8905875" y="1744663"/>
          <p14:tracePt t="30213" x="8894763" y="1690688"/>
          <p14:tracePt t="30221" x="8870950" y="1631950"/>
          <p14:tracePt t="30229" x="8870950" y="1584325"/>
          <p14:tracePt t="30237" x="8864600" y="1530350"/>
          <p14:tracePt t="30245" x="8864600" y="1482725"/>
          <p14:tracePt t="30253" x="8847138" y="1428750"/>
          <p14:tracePt t="30261" x="8823325" y="1370013"/>
          <p14:tracePt t="30270" x="8799513" y="1309688"/>
          <p14:tracePt t="30277" x="8775700" y="1262063"/>
          <p14:tracePt t="30286" x="8745538" y="1220788"/>
          <p14:tracePt t="30293" x="8721725" y="1184275"/>
          <p14:tracePt t="30302" x="8704263" y="1155700"/>
          <p14:tracePt t="30310" x="8697913" y="1131888"/>
          <p14:tracePt t="30319" x="8691563" y="1112838"/>
          <p14:tracePt t="30326" x="8685213" y="1089025"/>
          <p14:tracePt t="30336" x="8680450" y="1077913"/>
          <p14:tracePt t="30343" x="8674100" y="1065213"/>
          <p14:tracePt t="30352" x="8667750" y="1060450"/>
          <p14:tracePt t="30359" x="8667750" y="1041400"/>
          <p14:tracePt t="30369" x="8667750" y="1036638"/>
          <p14:tracePt t="30376" x="8661400" y="1036638"/>
          <p14:tracePt t="30393" x="8661400" y="1030288"/>
          <p14:tracePt t="30402" x="8661400" y="1023938"/>
          <p14:tracePt t="30409" x="8667750" y="1023938"/>
          <p14:tracePt t="30426" x="8667750" y="1017588"/>
          <p14:tracePt t="30501" x="8674100" y="1017588"/>
          <p14:tracePt t="30517" x="8680450" y="1012825"/>
          <p14:tracePt t="30526" x="8691563" y="1006475"/>
          <p14:tracePt t="30533" x="8721725" y="1000125"/>
          <p14:tracePt t="30542" x="8751888" y="982663"/>
          <p14:tracePt t="30549" x="8786813" y="965200"/>
          <p14:tracePt t="30558" x="8816975" y="946150"/>
          <p14:tracePt t="30565" x="8851900" y="922338"/>
          <p14:tracePt t="30573" x="8882063" y="898525"/>
          <p14:tracePt t="30581" x="8905875" y="874713"/>
          <p14:tracePt t="30589" x="8936038" y="850900"/>
          <p14:tracePt t="30597" x="8966200" y="827088"/>
          <p14:tracePt t="30605" x="9001125" y="792163"/>
          <p14:tracePt t="30613" x="9037638" y="755650"/>
          <p14:tracePt t="30621" x="9061450" y="738188"/>
          <p14:tracePt t="30629" x="9085263" y="714375"/>
          <p14:tracePt t="30637" x="9102725" y="703263"/>
          <p14:tracePt t="30645" x="9120188" y="679450"/>
          <p14:tracePt t="30653" x="9132888" y="666750"/>
          <p14:tracePt t="30662" x="9144000" y="649288"/>
          <p14:tracePt t="30670" x="9161463" y="619125"/>
          <p14:tracePt t="30677" x="9174163" y="588963"/>
          <p14:tracePt t="30686" x="9185275" y="565150"/>
          <p14:tracePt t="30694" x="9197975" y="541338"/>
          <p14:tracePt t="30702" x="9204325" y="530225"/>
          <p14:tracePt t="30717" x="9204325" y="523875"/>
          <p14:tracePt t="30733" x="9209088" y="512763"/>
          <p14:tracePt t="30749" x="9215438" y="506413"/>
          <p14:tracePt t="30758" x="9215438" y="500063"/>
          <p14:tracePt t="30765" x="9215438" y="493713"/>
          <p14:tracePt t="30773" x="9221788" y="482600"/>
          <p14:tracePt t="30805" x="9228138" y="476250"/>
          <p14:tracePt t="30813" x="9228138" y="469900"/>
          <p14:tracePt t="30821" x="9232900" y="465138"/>
          <p14:tracePt t="30829" x="9232900" y="452438"/>
          <p14:tracePt t="30837" x="9239250" y="452438"/>
          <p14:tracePt t="30853" x="9239250" y="446088"/>
          <p14:tracePt t="30877" x="9239250" y="441325"/>
          <p14:tracePt t="30909" x="9239250" y="434975"/>
          <p14:tracePt t="31029" x="9239250" y="441325"/>
          <p14:tracePt t="31037" x="9232900" y="441325"/>
          <p14:tracePt t="31053" x="9228138" y="452438"/>
          <p14:tracePt t="31069" x="9215438" y="469900"/>
          <p14:tracePt t="31077" x="9209088" y="476250"/>
          <p14:tracePt t="31085" x="9197975" y="493713"/>
          <p14:tracePt t="31093" x="9191625" y="512763"/>
          <p14:tracePt t="31102" x="9174163" y="536575"/>
          <p14:tracePt t="31109" x="9167813" y="560388"/>
          <p14:tracePt t="31117" x="9156700" y="577850"/>
          <p14:tracePt t="31125" x="9156700" y="595313"/>
          <p14:tracePt t="31133" x="9144000" y="619125"/>
          <p14:tracePt t="31142" x="9137650" y="631825"/>
          <p14:tracePt t="31150" x="9132888" y="649288"/>
          <p14:tracePt t="31159" x="9120188" y="666750"/>
          <p14:tracePt t="31166" x="9113838" y="684213"/>
          <p14:tracePt t="31173" x="9109075" y="696913"/>
          <p14:tracePt t="31181" x="9102725" y="708025"/>
          <p14:tracePt t="31189" x="9102725" y="714375"/>
          <p14:tracePt t="31197" x="9085263" y="738188"/>
          <p14:tracePt t="31205" x="9085263" y="744538"/>
          <p14:tracePt t="31213" x="9072563" y="762000"/>
          <p14:tracePt t="31221" x="9072563" y="768350"/>
          <p14:tracePt t="31229" x="9061450" y="779463"/>
          <p14:tracePt t="31237" x="9061450" y="785813"/>
          <p14:tracePt t="31245" x="9048750" y="809625"/>
          <p14:tracePt t="31254" x="9042400" y="822325"/>
          <p14:tracePt t="31261" x="9037638" y="839788"/>
          <p14:tracePt t="31270" x="9031288" y="869950"/>
          <p14:tracePt t="31277" x="9024938" y="898525"/>
          <p14:tracePt t="31286" x="9013825" y="922338"/>
          <p14:tracePt t="31294" x="9007475" y="952500"/>
          <p14:tracePt t="31303" x="8994775" y="976313"/>
          <p14:tracePt t="31309" x="8990013" y="1006475"/>
          <p14:tracePt t="31319" x="8977313" y="1036638"/>
          <p14:tracePt t="31326" x="8970963" y="1060450"/>
          <p14:tracePt t="31336" x="8966200" y="1077913"/>
          <p14:tracePt t="31342" x="8947150" y="1112838"/>
          <p14:tracePt t="31353" x="8942388" y="1125538"/>
          <p14:tracePt t="31359" x="8936038" y="1149350"/>
          <p14:tracePt t="31370" x="8929688" y="1173163"/>
          <p14:tracePt t="31376" x="8923338" y="1190625"/>
          <p14:tracePt t="31386" x="8918575" y="1220788"/>
          <p14:tracePt t="31392" x="8912225" y="1238250"/>
          <p14:tracePt t="31403" x="8899525" y="1274763"/>
          <p14:tracePt t="31410" x="8894763" y="1303338"/>
          <p14:tracePt t="31419" x="8882063" y="1327150"/>
          <p14:tracePt t="31426" x="8864600" y="1363663"/>
          <p14:tracePt t="31437" x="8858250" y="1381125"/>
          <p14:tracePt t="31442" x="8840788" y="1411288"/>
          <p14:tracePt t="31453" x="8834438" y="1435100"/>
          <p14:tracePt t="31458" x="8823325" y="1465263"/>
          <p14:tracePt t="31470" x="8816975" y="1517650"/>
          <p14:tracePt t="31477" x="8804275" y="1541463"/>
          <p14:tracePt t="31486" x="8793163" y="1571625"/>
          <p14:tracePt t="31494" x="8780463" y="1584325"/>
          <p14:tracePt t="31503" x="8769350" y="1619250"/>
          <p14:tracePt t="31509" x="8763000" y="1643063"/>
          <p14:tracePt t="31520" x="8751888" y="1684338"/>
          <p14:tracePt t="31526" x="8739188" y="1731963"/>
          <p14:tracePt t="31536" x="8732838" y="1768475"/>
          <p14:tracePt t="31543" x="8721725" y="1822450"/>
          <p14:tracePt t="31553" x="8709025" y="1874838"/>
          <p14:tracePt t="31559" x="8691563" y="1922463"/>
          <p14:tracePt t="31570" x="8685213" y="1970088"/>
          <p14:tracePt t="31576" x="8667750" y="2012950"/>
          <p14:tracePt t="31586" x="8661400" y="2071688"/>
          <p14:tracePt t="31592" x="8643938" y="2119313"/>
          <p14:tracePt t="31603" x="8643938" y="2173288"/>
          <p14:tracePt t="31609" x="8637588" y="2227263"/>
          <p14:tracePt t="31619" x="8637588" y="2286000"/>
          <p14:tracePt t="31626" x="8637588" y="2339975"/>
          <p14:tracePt t="31636" x="8637588" y="2398713"/>
          <p14:tracePt t="31642" x="8626475" y="2459038"/>
          <p14:tracePt t="31653" x="8613775" y="2506663"/>
          <p14:tracePt t="31654" x="8613775" y="2541588"/>
          <p14:tracePt t="31661" x="8596313" y="2584450"/>
          <p14:tracePt t="31671" x="8589963" y="2613025"/>
          <p14:tracePt t="31677" x="8589963" y="2636838"/>
          <p14:tracePt t="31686" x="8585200" y="2655888"/>
          <p14:tracePt t="31693" x="8578850" y="2673350"/>
          <p14:tracePt t="31703" x="8578850" y="2684463"/>
          <p14:tracePt t="31710" x="8572500" y="2697163"/>
          <p14:tracePt t="31720" x="8566150" y="2708275"/>
          <p14:tracePt t="31726" x="8566150" y="2732088"/>
          <p14:tracePt t="31736" x="8561388" y="2762250"/>
          <p14:tracePt t="31743" x="8561388" y="2786063"/>
          <p14:tracePt t="31753" x="8555038" y="2816225"/>
          <p14:tracePt t="31759" x="8548688" y="2851150"/>
          <p14:tracePt t="31770" x="8537575" y="2887663"/>
          <p14:tracePt t="31776" x="8518525" y="2922588"/>
          <p14:tracePt t="31786" x="8513763" y="2946400"/>
          <p14:tracePt t="31793" x="8501063" y="2965450"/>
          <p14:tracePt t="31803" x="8489950" y="2982913"/>
          <p14:tracePt t="31810" x="8477250" y="3000375"/>
          <p14:tracePt t="31820" x="8470900" y="3017838"/>
          <p14:tracePt t="31826" x="8466138" y="3024188"/>
          <p14:tracePt t="31836" x="8453438" y="3036888"/>
          <p14:tracePt t="31842" x="8435975" y="3054350"/>
          <p14:tracePt t="31853" x="8429625" y="3065463"/>
          <p14:tracePt t="31854" x="8418513" y="3101975"/>
          <p14:tracePt t="31861" x="8405813" y="3132138"/>
          <p14:tracePt t="31870" x="8388350" y="3167063"/>
          <p14:tracePt t="31877" x="8375650" y="3197225"/>
          <p14:tracePt t="31886" x="8351838" y="3238500"/>
          <p14:tracePt t="31894" x="8340725" y="3255963"/>
          <p14:tracePt t="31903" x="8328025" y="3275013"/>
          <p14:tracePt t="31910" x="8316913" y="3292475"/>
          <p14:tracePt t="31957" x="8299450" y="3292475"/>
          <p14:tracePt t="31965" x="8262938" y="3244850"/>
          <p14:tracePt t="31973" x="8228013" y="3184525"/>
          <p14:tracePt t="31981" x="8191500" y="3125788"/>
          <p14:tracePt t="31989" x="8150225" y="3054350"/>
          <p14:tracePt t="31997" x="8126413" y="2976563"/>
          <p14:tracePt t="32005" x="8096250" y="2905125"/>
          <p14:tracePt t="32013" x="8072438" y="2822575"/>
          <p14:tracePt t="32021" x="8048625" y="2738438"/>
          <p14:tracePt t="32030" x="8037513" y="2667000"/>
          <p14:tracePt t="32037" x="8024813" y="2589213"/>
          <p14:tracePt t="32045" x="8024813" y="2524125"/>
          <p14:tracePt t="32053" x="8024813" y="2452688"/>
          <p14:tracePt t="32061" x="8042275" y="2387600"/>
          <p14:tracePt t="32069" x="8061325" y="2339975"/>
          <p14:tracePt t="32077" x="8089900" y="2274888"/>
          <p14:tracePt t="32086" x="8120063" y="2220913"/>
          <p14:tracePt t="32093" x="8161338" y="2155825"/>
          <p14:tracePt t="32102" x="8204200" y="2101850"/>
          <p14:tracePt t="32110" x="8239125" y="2041525"/>
          <p14:tracePt t="32117" x="8280400" y="1993900"/>
          <p14:tracePt t="32126" x="8299450" y="1952625"/>
          <p14:tracePt t="32133" x="8316913" y="1922463"/>
          <p14:tracePt t="32143" x="8328025" y="1898650"/>
          <p14:tracePt t="32149" x="8334375" y="1893888"/>
          <p14:tracePt t="32160" x="8340725" y="1887538"/>
          <p14:tracePt t="32165" x="8340725" y="1881188"/>
          <p14:tracePt t="32176" x="8347075" y="1874838"/>
          <p14:tracePt t="32182" x="8347075" y="1870075"/>
          <p14:tracePt t="32198" x="8351838" y="1863725"/>
          <p14:tracePt t="32209" x="8351838" y="1857375"/>
          <p14:tracePt t="32221" x="8351838" y="1851025"/>
          <p14:tracePt t="32229" x="8358188" y="1851025"/>
          <p14:tracePt t="32237" x="8364538" y="1839913"/>
          <p14:tracePt t="32245" x="8370888" y="1833563"/>
          <p14:tracePt t="32253" x="8375650" y="1822450"/>
          <p14:tracePt t="32261" x="8388350" y="1803400"/>
          <p14:tracePt t="32269" x="8399463" y="1792288"/>
          <p14:tracePt t="32277" x="8412163" y="1768475"/>
          <p14:tracePt t="32286" x="8423275" y="1751013"/>
          <p14:tracePt t="32293" x="8442325" y="1720850"/>
          <p14:tracePt t="32301" x="8459788" y="1690688"/>
          <p14:tracePt t="32310" x="8470900" y="1660525"/>
          <p14:tracePt t="32317" x="8489950" y="1625600"/>
          <p14:tracePt t="32326" x="8507413" y="1584325"/>
          <p14:tracePt t="32333" x="8513763" y="1560513"/>
          <p14:tracePt t="32343" x="8524875" y="1530350"/>
          <p14:tracePt t="32349" x="8537575" y="1489075"/>
          <p14:tracePt t="32359" x="8542338" y="1452563"/>
          <p14:tracePt t="32365" x="8548688" y="1428750"/>
          <p14:tracePt t="32376" x="8555038" y="1404938"/>
          <p14:tracePt t="32381" x="8566150" y="1374775"/>
          <p14:tracePt t="32393" x="8566150" y="1357313"/>
          <p14:tracePt t="32397" x="8572500" y="1327150"/>
          <p14:tracePt t="32409" x="8585200" y="1303338"/>
          <p14:tracePt t="32414" x="8585200" y="1279525"/>
          <p14:tracePt t="32426" x="8596313" y="1250950"/>
          <p14:tracePt t="32429" x="8596313" y="1220788"/>
          <p14:tracePt t="32443" x="8602663" y="1190625"/>
          <p14:tracePt t="32446" x="8609013" y="1173163"/>
          <p14:tracePt t="32460" x="8613775" y="1149350"/>
          <p14:tracePt t="32463" x="8613775" y="1131888"/>
          <p14:tracePt t="32476" x="8613775" y="1112838"/>
          <p14:tracePt t="32479" x="8613775" y="1095375"/>
          <p14:tracePt t="32493" x="8613775" y="1077913"/>
          <p14:tracePt t="32495" x="8613775" y="1060450"/>
          <p14:tracePt t="32510" x="8613775" y="1047750"/>
          <p14:tracePt t="32510" x="8613775" y="1030288"/>
          <p14:tracePt t="32517" x="8613775" y="1012825"/>
          <p14:tracePt t="32526" x="8613775" y="1006475"/>
          <p14:tracePt t="32533" x="8620125" y="993775"/>
          <p14:tracePt t="32543" x="8626475" y="982663"/>
          <p14:tracePt t="32549" x="8626475" y="965200"/>
          <p14:tracePt t="32560" x="8626475" y="946150"/>
          <p14:tracePt t="32565" x="8626475" y="917575"/>
          <p14:tracePt t="32576" x="8632825" y="893763"/>
          <p14:tracePt t="32581" x="8637588" y="874713"/>
          <p14:tracePt t="32593" x="8643938" y="850900"/>
          <p14:tracePt t="32597" x="8643938" y="833438"/>
          <p14:tracePt t="32609" x="8650288" y="815975"/>
          <p14:tracePt t="32613" x="8656638" y="792163"/>
          <p14:tracePt t="32626" x="8656638" y="779463"/>
          <p14:tracePt t="32629" x="8661400" y="762000"/>
          <p14:tracePt t="32643" x="8667750" y="750888"/>
          <p14:tracePt t="32646" x="8674100" y="738188"/>
          <p14:tracePt t="32663" x="8674100" y="731838"/>
          <p14:tracePt t="32676" x="8680450" y="720725"/>
          <p14:tracePt t="32680" x="8680450" y="714375"/>
          <p14:tracePt t="32709" x="8680450" y="708025"/>
          <p14:tracePt t="32717" x="8685213" y="703263"/>
          <p14:tracePt t="32797" x="8685213" y="708025"/>
          <p14:tracePt t="32805" x="8685213" y="738188"/>
          <p14:tracePt t="32813" x="8685213" y="768350"/>
          <p14:tracePt t="32822" x="8685213" y="803275"/>
          <p14:tracePt t="32829" x="8685213" y="839788"/>
          <p14:tracePt t="32837" x="8685213" y="874713"/>
          <p14:tracePt t="32845" x="8685213" y="898525"/>
          <p14:tracePt t="32853" x="8680450" y="928688"/>
          <p14:tracePt t="32861" x="8680450" y="952500"/>
          <p14:tracePt t="32870" x="8667750" y="989013"/>
          <p14:tracePt t="32877" x="8661400" y="1012825"/>
          <p14:tracePt t="32886" x="8656638" y="1036638"/>
          <p14:tracePt t="32893" x="8643938" y="1060450"/>
          <p14:tracePt t="32901" x="8637588" y="1089025"/>
          <p14:tracePt t="32909" x="8626475" y="1125538"/>
          <p14:tracePt t="32917" x="8613775" y="1166813"/>
          <p14:tracePt t="32925" x="8602663" y="1208088"/>
          <p14:tracePt t="32933" x="8589963" y="1255713"/>
          <p14:tracePt t="32942" x="8572500" y="1303338"/>
          <p14:tracePt t="32949" x="8555038" y="1350963"/>
          <p14:tracePt t="32957" x="8531225" y="1398588"/>
          <p14:tracePt t="32965" x="8518525" y="1435100"/>
          <p14:tracePt t="32973" x="8501063" y="1476375"/>
          <p14:tracePt t="32981" x="8483600" y="1524000"/>
          <p14:tracePt t="32989" x="8470900" y="1571625"/>
          <p14:tracePt t="32997" x="8453438" y="1612900"/>
          <p14:tracePt t="33006" x="8435975" y="1655763"/>
          <p14:tracePt t="33013" x="8418513" y="1708150"/>
          <p14:tracePt t="33021" x="8399463" y="1744663"/>
          <p14:tracePt t="33029" x="8382000" y="1792288"/>
          <p14:tracePt t="33038" x="8364538" y="1833563"/>
          <p14:tracePt t="33045" x="8347075" y="1870075"/>
          <p14:tracePt t="33054" x="8334375" y="1911350"/>
          <p14:tracePt t="33062" x="8316913" y="1952625"/>
          <p14:tracePt t="33070" x="8293100" y="2000250"/>
          <p14:tracePt t="33078" x="8286750" y="2041525"/>
          <p14:tracePt t="33087" x="8275638" y="2071688"/>
          <p14:tracePt t="33093" x="8251825" y="2119313"/>
          <p14:tracePt t="33103" x="8239125" y="2149475"/>
          <p14:tracePt t="33109" x="8228013" y="2184400"/>
          <p14:tracePt t="33120" x="8221663" y="2227263"/>
          <p14:tracePt t="33126" x="8204200" y="2262188"/>
          <p14:tracePt t="33137" x="8197850" y="2292350"/>
          <p14:tracePt t="33142" x="8180388" y="2327275"/>
          <p14:tracePt t="33154" x="8167688" y="2357438"/>
          <p14:tracePt t="33159" x="8161338" y="2374900"/>
          <p14:tracePt t="33171" x="8150225" y="2405063"/>
          <p14:tracePt t="33176" x="8143875" y="2435225"/>
          <p14:tracePt t="33187" x="8137525" y="2452688"/>
          <p14:tracePt t="33192" x="8120063" y="2489200"/>
          <p14:tracePt t="33204" x="8120063" y="2513013"/>
          <p14:tracePt t="33210" x="8108950" y="2547938"/>
          <p14:tracePt t="33220" x="8096250" y="2584450"/>
          <p14:tracePt t="33225" x="8085138" y="2625725"/>
          <p14:tracePt t="33237" x="8072438" y="2655888"/>
          <p14:tracePt t="33238" x="8061325" y="2697163"/>
          <p14:tracePt t="33246" x="8054975" y="2720975"/>
          <p14:tracePt t="33254" x="8037513" y="2755900"/>
          <p14:tracePt t="33261" x="8018463" y="2786063"/>
          <p14:tracePt t="33270" x="8007350" y="2803525"/>
          <p14:tracePt t="33278" x="7994650" y="2822575"/>
          <p14:tracePt t="33287" x="7989888" y="2840038"/>
          <p14:tracePt t="33293" x="7983538" y="2863850"/>
          <p14:tracePt t="33303" x="7977188" y="2887663"/>
          <p14:tracePt t="33310" x="7977188" y="2905125"/>
          <p14:tracePt t="33320" x="7977188" y="2928938"/>
          <p14:tracePt t="33326" x="7970838" y="2946400"/>
          <p14:tracePt t="33337" x="7966075" y="2970213"/>
          <p14:tracePt t="33342" x="7966075" y="2982913"/>
          <p14:tracePt t="33353" x="7966075" y="3000375"/>
          <p14:tracePt t="33359" x="7959725" y="3013075"/>
          <p14:tracePt t="33370" x="7959725" y="3024188"/>
          <p14:tracePt t="33376" x="7953375" y="3036888"/>
          <p14:tracePt t="33387" x="7947025" y="3054350"/>
          <p14:tracePt t="33392" x="7947025" y="3060700"/>
          <p14:tracePt t="33403" x="7942263" y="3071813"/>
          <p14:tracePt t="33409" x="7935913" y="3084513"/>
          <p14:tracePt t="33420" x="7929563" y="3095625"/>
          <p14:tracePt t="33438" x="7929563" y="3101975"/>
          <p14:tracePt t="33501" x="7923213" y="3101975"/>
          <p14:tracePt t="33542" x="7923213" y="3089275"/>
          <p14:tracePt t="33549" x="7923213" y="3078163"/>
          <p14:tracePt t="33557" x="7929563" y="3054350"/>
          <p14:tracePt t="33565" x="7947025" y="3030538"/>
          <p14:tracePt t="33573" x="7970838" y="2994025"/>
          <p14:tracePt t="33581" x="7994650" y="2959100"/>
          <p14:tracePt t="33589" x="8018463" y="2917825"/>
          <p14:tracePt t="33597" x="8048625" y="2887663"/>
          <p14:tracePt t="33605" x="8078788" y="2851150"/>
          <p14:tracePt t="33613" x="8113713" y="2792413"/>
          <p14:tracePt t="33621" x="8150225" y="2744788"/>
          <p14:tracePt t="33629" x="8197850" y="2673350"/>
          <p14:tracePt t="33637" x="8228013" y="2619375"/>
          <p14:tracePt t="33645" x="8256588" y="2547938"/>
          <p14:tracePt t="33653" x="8280400" y="2476500"/>
          <p14:tracePt t="33661" x="8310563" y="2411413"/>
          <p14:tracePt t="33670" x="8334375" y="2339975"/>
          <p14:tracePt t="33677" x="8351838" y="2274888"/>
          <p14:tracePt t="33686" x="8375650" y="2214563"/>
          <p14:tracePt t="33694" x="8382000" y="2173288"/>
          <p14:tracePt t="33701" x="8394700" y="2125663"/>
          <p14:tracePt t="33710" x="8394700" y="2119313"/>
          <p14:tracePt t="33717" x="8399463" y="2101850"/>
          <p14:tracePt t="33726" x="8399463" y="2095500"/>
          <p14:tracePt t="33733" x="8399463" y="2084388"/>
          <p14:tracePt t="33743" x="8399463" y="2078038"/>
          <p14:tracePt t="33757" x="8399463" y="2065338"/>
          <p14:tracePt t="33781" x="8405813" y="2060575"/>
          <p14:tracePt t="33797" x="8405813" y="2054225"/>
          <p14:tracePt t="33861" x="8405813" y="2047875"/>
          <p14:tracePt t="33870" x="8435975" y="2030413"/>
          <p14:tracePt t="33877" x="8459788" y="2012950"/>
          <p14:tracePt t="33886" x="8513763" y="1989138"/>
          <p14:tracePt t="33893" x="8518525" y="1982788"/>
          <p14:tracePt t="33910" x="8566150" y="1946275"/>
          <p14:tracePt t="33918" x="8650288" y="1905000"/>
          <p14:tracePt t="33926" x="8732838" y="1839913"/>
          <p14:tracePt t="33933" x="8793163" y="1792288"/>
          <p14:tracePt t="33942" x="8840788" y="1731963"/>
          <p14:tracePt t="33949" x="8864600" y="1684338"/>
          <p14:tracePt t="33957" x="8888413" y="1643063"/>
          <p14:tracePt t="33965" x="8912225" y="1608138"/>
          <p14:tracePt t="33973" x="8929688" y="1571625"/>
          <p14:tracePt t="33981" x="8947150" y="1554163"/>
          <p14:tracePt t="33989" x="8966200" y="1524000"/>
          <p14:tracePt t="33997" x="8966200" y="1517650"/>
          <p14:tracePt t="34005" x="8970963" y="1500188"/>
          <p14:tracePt t="34029" x="8970963" y="1493838"/>
          <p14:tracePt t="34117" x="8977313" y="1489075"/>
          <p14:tracePt t="34133" x="8983663" y="1476375"/>
          <p14:tracePt t="34149" x="8990013" y="1465263"/>
          <p14:tracePt t="34158" x="9001125" y="1446213"/>
          <p14:tracePt t="34166" x="9013825" y="1422400"/>
          <p14:tracePt t="34174" x="9031288" y="1398588"/>
          <p14:tracePt t="34181" x="9042400" y="1370013"/>
          <p14:tracePt t="34189" x="9055100" y="1346200"/>
          <p14:tracePt t="34197" x="9066213" y="1322388"/>
          <p14:tracePt t="34205" x="9078913" y="1298575"/>
          <p14:tracePt t="34213" x="9102725" y="1262063"/>
          <p14:tracePt t="34221" x="9120188" y="1238250"/>
          <p14:tracePt t="34229" x="9137650" y="1214438"/>
          <p14:tracePt t="34238" x="9156700" y="1190625"/>
          <p14:tracePt t="34245" x="9167813" y="1179513"/>
          <p14:tracePt t="34261" x="9180513" y="1160463"/>
          <p14:tracePt t="34429" x="9180513" y="1173163"/>
          <p14:tracePt t="34437" x="9180513" y="1179513"/>
          <p14:tracePt t="34445" x="9180513" y="1203325"/>
          <p14:tracePt t="34453" x="9174163" y="1227138"/>
          <p14:tracePt t="34461" x="9174163" y="1262063"/>
          <p14:tracePt t="34470" x="9174163" y="1309688"/>
          <p14:tracePt t="34477" x="9174163" y="1370013"/>
          <p14:tracePt t="34485" x="9174163" y="1428750"/>
          <p14:tracePt t="34494" x="9174163" y="1489075"/>
          <p14:tracePt t="34501" x="9174163" y="1554163"/>
          <p14:tracePt t="34509" x="9174163" y="1612900"/>
          <p14:tracePt t="34517" x="9174163" y="1666875"/>
          <p14:tracePt t="34525" x="9174163" y="1714500"/>
          <p14:tracePt t="34533" x="9174163" y="1768475"/>
          <p14:tracePt t="34542" x="9174163" y="1822450"/>
          <p14:tracePt t="34549" x="9167813" y="1893888"/>
          <p14:tracePt t="34557" x="9156700" y="1965325"/>
          <p14:tracePt t="34565" x="9144000" y="2047875"/>
          <p14:tracePt t="34573" x="9120188" y="2132013"/>
          <p14:tracePt t="34581" x="9096375" y="2214563"/>
          <p14:tracePt t="34589" x="9078913" y="2292350"/>
          <p14:tracePt t="34597" x="9055100" y="2357438"/>
          <p14:tracePt t="34605" x="9037638" y="2411413"/>
          <p14:tracePt t="34613" x="9018588" y="2452688"/>
          <p14:tracePt t="34622" x="9001125" y="2482850"/>
          <p14:tracePt t="34629" x="8994775" y="2506663"/>
          <p14:tracePt t="34638" x="8983663" y="2524125"/>
          <p14:tracePt t="34654" x="8977313" y="2530475"/>
          <p14:tracePt t="34709" x="8977313" y="2500313"/>
          <p14:tracePt t="34717" x="8977313" y="2452688"/>
          <p14:tracePt t="34725" x="8977313" y="2398713"/>
          <p14:tracePt t="34733" x="8977313" y="2346325"/>
          <p14:tracePt t="34742" x="8977313" y="2279650"/>
          <p14:tracePt t="34749" x="8977313" y="2220913"/>
          <p14:tracePt t="34758" x="8977313" y="2155825"/>
          <p14:tracePt t="34765" x="8977313" y="2084388"/>
          <p14:tracePt t="34773" x="8977313" y="2000250"/>
          <p14:tracePt t="34781" x="8977313" y="1917700"/>
          <p14:tracePt t="34789" x="8977313" y="1816100"/>
          <p14:tracePt t="34797" x="8977313" y="1731963"/>
          <p14:tracePt t="34805" x="8977313" y="1643063"/>
          <p14:tracePt t="34813" x="8977313" y="1560513"/>
          <p14:tracePt t="34821" x="8977313" y="1493838"/>
          <p14:tracePt t="34829" x="8977313" y="1422400"/>
          <p14:tracePt t="34837" x="8977313" y="1363663"/>
          <p14:tracePt t="34845" x="8977313" y="1316038"/>
          <p14:tracePt t="34854" x="8977313" y="1285875"/>
          <p14:tracePt t="34861" x="8977313" y="1238250"/>
          <p14:tracePt t="34870" x="8977313" y="1203325"/>
          <p14:tracePt t="34877" x="8977313" y="1173163"/>
          <p14:tracePt t="34885" x="8994775" y="1131888"/>
          <p14:tracePt t="34893" x="9001125" y="1095375"/>
          <p14:tracePt t="34901" x="9007475" y="1071563"/>
          <p14:tracePt t="34910" x="9013825" y="1041400"/>
          <p14:tracePt t="34917" x="9018588" y="1017588"/>
          <p14:tracePt t="34925" x="9031288" y="989013"/>
          <p14:tracePt t="34933" x="9037638" y="969963"/>
          <p14:tracePt t="34943" x="9037638" y="958850"/>
          <p14:tracePt t="34949" x="9037638" y="935038"/>
          <p14:tracePt t="34960" x="9042400" y="911225"/>
          <p14:tracePt t="34965" x="9042400" y="893763"/>
          <p14:tracePt t="34976" x="9048750" y="869950"/>
          <p14:tracePt t="34981" x="9055100" y="857250"/>
          <p14:tracePt t="34993" x="9055100" y="827088"/>
          <p14:tracePt t="34997" x="9066213" y="809625"/>
          <p14:tracePt t="35009" x="9066213" y="803275"/>
          <p14:tracePt t="35013" x="9078913" y="792163"/>
          <p14:tracePt t="35026" x="9078913" y="779463"/>
          <p14:tracePt t="35030" x="9085263" y="774700"/>
          <p14:tracePt t="35043" x="9090025" y="768350"/>
          <p14:tracePt t="35046" x="9090025" y="762000"/>
          <p14:tracePt t="35059" x="9090025" y="755650"/>
          <p14:tracePt t="35062" x="9109075" y="744538"/>
          <p14:tracePt t="35076" x="9109075" y="738188"/>
          <p14:tracePt t="35079" x="9126538" y="708025"/>
          <p14:tracePt t="35093" x="9137650" y="696913"/>
          <p14:tracePt t="35096" x="9150350" y="679450"/>
          <p14:tracePt t="35110" x="9167813" y="649288"/>
          <p14:tracePt t="35118" x="9185275" y="636588"/>
          <p14:tracePt t="35126" x="9197975" y="619125"/>
          <p14:tracePt t="35133" x="9204325" y="612775"/>
          <p14:tracePt t="35143" x="9209088" y="608013"/>
          <p14:tracePt t="35149" x="9209088" y="601663"/>
          <p14:tracePt t="35181" x="9209088" y="595313"/>
          <p14:tracePt t="35213" x="9209088" y="588963"/>
          <p14:tracePt t="35261" x="9209088" y="584200"/>
          <p14:tracePt t="35277" x="9215438" y="577850"/>
          <p14:tracePt t="35445" x="9204325" y="584200"/>
          <p14:tracePt t="35453" x="9197975" y="595313"/>
          <p14:tracePt t="35461" x="9180513" y="612775"/>
          <p14:tracePt t="35469" x="9167813" y="625475"/>
          <p14:tracePt t="35477" x="9150350" y="649288"/>
          <p14:tracePt t="35485" x="9144000" y="655638"/>
          <p14:tracePt t="35493" x="9120188" y="679450"/>
          <p14:tracePt t="35501" x="9113838" y="696913"/>
          <p14:tracePt t="35509" x="9096375" y="714375"/>
          <p14:tracePt t="35517" x="9085263" y="731838"/>
          <p14:tracePt t="35526" x="9072563" y="750888"/>
          <p14:tracePt t="35533" x="9066213" y="774700"/>
          <p14:tracePt t="35542" x="9048750" y="803275"/>
          <p14:tracePt t="35549" x="9048750" y="815975"/>
          <p14:tracePt t="35558" x="9037638" y="846138"/>
          <p14:tracePt t="35565" x="9031288" y="869950"/>
          <p14:tracePt t="35573" x="9013825" y="898525"/>
          <p14:tracePt t="35581" x="9007475" y="922338"/>
          <p14:tracePt t="35590" x="8990013" y="952500"/>
          <p14:tracePt t="35597" x="8977313" y="982663"/>
          <p14:tracePt t="35606" x="8970963" y="1012825"/>
          <p14:tracePt t="35613" x="8953500" y="1041400"/>
          <p14:tracePt t="35623" x="8942388" y="1065213"/>
          <p14:tracePt t="35629" x="8929688" y="1101725"/>
          <p14:tracePt t="35640" x="8912225" y="1131888"/>
          <p14:tracePt t="35645" x="8905875" y="1149350"/>
          <p14:tracePt t="35656" x="8894763" y="1179513"/>
          <p14:tracePt t="35662" x="8894763" y="1190625"/>
          <p14:tracePt t="35673" x="8888413" y="1214438"/>
          <p14:tracePt t="35677" x="8882063" y="1244600"/>
          <p14:tracePt t="35690" x="8882063" y="1268413"/>
          <p14:tracePt t="35693" x="8875713" y="1292225"/>
          <p14:tracePt t="35706" x="8870950" y="1316038"/>
          <p14:tracePt t="35710" x="8864600" y="1350963"/>
          <p14:tracePt t="35723" x="8864600" y="1370013"/>
          <p14:tracePt t="35726" x="8851900" y="1411288"/>
          <p14:tracePt t="35739" x="8851900" y="1428750"/>
          <p14:tracePt t="35743" x="8851900" y="1452563"/>
          <p14:tracePt t="35756" x="8840788" y="1489075"/>
          <p14:tracePt t="35760" x="8828088" y="1517650"/>
          <p14:tracePt t="35773" x="8816975" y="1554163"/>
          <p14:tracePt t="35776" x="8810625" y="1589088"/>
          <p14:tracePt t="35790" x="8786813" y="1666875"/>
          <p14:tracePt t="35797" x="8780463" y="1690688"/>
          <p14:tracePt t="35806" x="8769350" y="1727200"/>
          <p14:tracePt t="35813" x="8763000" y="1755775"/>
          <p14:tracePt t="35823" x="8751888" y="1792288"/>
          <p14:tracePt t="35829" x="8739188" y="1822450"/>
          <p14:tracePt t="35840" x="8739188" y="1846263"/>
          <p14:tracePt t="35845" x="8732838" y="1863725"/>
          <p14:tracePt t="35856" x="8721725" y="1887538"/>
          <p14:tracePt t="35861" x="8721725" y="1905000"/>
          <p14:tracePt t="35873" x="8715375" y="1935163"/>
          <p14:tracePt t="35877" x="8715375" y="1952625"/>
          <p14:tracePt t="35890" x="8715375" y="1976438"/>
          <p14:tracePt t="35893" x="8715375" y="2006600"/>
          <p14:tracePt t="35906" x="8715375" y="2030413"/>
          <p14:tracePt t="35910" x="8715375" y="2047875"/>
          <p14:tracePt t="35923" x="8715375" y="2065338"/>
          <p14:tracePt t="35926" x="8715375" y="2078038"/>
          <p14:tracePt t="35940" x="8715375" y="2095500"/>
          <p14:tracePt t="35943" x="8715375" y="2101850"/>
          <p14:tracePt t="35956" x="8715375" y="2119313"/>
          <p14:tracePt t="35973" x="8709025" y="2132013"/>
          <p14:tracePt t="35974" x="8709025" y="2136775"/>
          <p14:tracePt t="35981" x="8709025" y="2149475"/>
          <p14:tracePt t="35990" x="8704263" y="2160588"/>
          <p14:tracePt t="35997" x="8704263" y="2179638"/>
          <p14:tracePt t="36006" x="8704263" y="2190750"/>
          <p14:tracePt t="36013" x="8704263" y="2208213"/>
          <p14:tracePt t="36023" x="8697913" y="2227263"/>
          <p14:tracePt t="36030" x="8697913" y="2244725"/>
          <p14:tracePt t="36040" x="8697913" y="2255838"/>
          <p14:tracePt t="36045" x="8697913" y="2279650"/>
          <p14:tracePt t="36056" x="8685213" y="2303463"/>
          <p14:tracePt t="36062" x="8685213" y="2327275"/>
          <p14:tracePt t="36073" x="8685213" y="2346325"/>
          <p14:tracePt t="36078" x="8674100" y="2381250"/>
          <p14:tracePt t="36090" x="8661400" y="2405063"/>
          <p14:tracePt t="36093" x="8661400" y="2422525"/>
          <p14:tracePt t="36106" x="8650288" y="2446338"/>
          <p14:tracePt t="36110" x="8650288" y="2465388"/>
          <p14:tracePt t="36123" x="8643938" y="2476500"/>
          <p14:tracePt t="36127" x="8632825" y="2493963"/>
          <p14:tracePt t="36139" x="8626475" y="2513013"/>
          <p14:tracePt t="36143" x="8620125" y="2530475"/>
          <p14:tracePt t="36156" x="8613775" y="2541588"/>
          <p14:tracePt t="36159" x="8602663" y="2571750"/>
          <p14:tracePt t="36174" x="8589963" y="2595563"/>
          <p14:tracePt t="36175" x="8589963" y="2608263"/>
          <p14:tracePt t="36182" x="8578850" y="2636838"/>
          <p14:tracePt t="36190" x="8566150" y="2660650"/>
          <p14:tracePt t="36197" x="8561388" y="2673350"/>
          <p14:tracePt t="36207" x="8555038" y="2703513"/>
          <p14:tracePt t="36213" x="8542338" y="2732088"/>
          <p14:tracePt t="36223" x="8537575" y="2751138"/>
          <p14:tracePt t="36229" x="8537575" y="2768600"/>
          <p14:tracePt t="36240" x="8518525" y="2798763"/>
          <p14:tracePt t="36245" x="8518525" y="2827338"/>
          <p14:tracePt t="36256" x="8507413" y="2851150"/>
          <p14:tracePt t="36261" x="8501063" y="2874963"/>
          <p14:tracePt t="36273" x="8494713" y="2898775"/>
          <p14:tracePt t="36278" x="8489950" y="2911475"/>
          <p14:tracePt t="36290" x="8483600" y="2928938"/>
          <p14:tracePt t="36294" x="8483600" y="2941638"/>
          <p14:tracePt t="36306" x="8483600" y="2952750"/>
          <p14:tracePt t="36309" x="8477250" y="2965450"/>
          <p14:tracePt t="36323" x="8477250" y="2970213"/>
          <p14:tracePt t="36327" x="8477250" y="2989263"/>
          <p14:tracePt t="36340" x="8477250" y="3006725"/>
          <p14:tracePt t="36343" x="8477250" y="3024188"/>
          <p14:tracePt t="36357" x="8477250" y="3041650"/>
          <p14:tracePt t="36360" x="8466138" y="3065463"/>
          <p14:tracePt t="36374" x="8466138" y="3084513"/>
          <p14:tracePt t="36375" x="8466138" y="3101975"/>
          <p14:tracePt t="36381" x="8459788" y="3119438"/>
          <p14:tracePt t="36390" x="8453438" y="3136900"/>
          <p14:tracePt t="36397" x="8453438" y="3143250"/>
          <p14:tracePt t="36406" x="8447088" y="3160713"/>
          <p14:tracePt t="36421" x="8447088" y="3167063"/>
          <p14:tracePt t="36430" x="8447088" y="3173413"/>
          <p14:tracePt t="36445" x="8447088" y="3179763"/>
          <p14:tracePt t="36453" x="8447088" y="3197225"/>
          <p14:tracePt t="36461" x="8442325" y="3214688"/>
          <p14:tracePt t="36469" x="8435975" y="3244850"/>
          <p14:tracePt t="36477" x="8435975" y="3255963"/>
          <p14:tracePt t="36485" x="8429625" y="3279775"/>
          <p14:tracePt t="36493" x="8418513" y="3303588"/>
          <p14:tracePt t="36501" x="8412163" y="3322638"/>
          <p14:tracePt t="36509" x="8405813" y="3327400"/>
          <p14:tracePt t="36517" x="8399463" y="3346450"/>
          <p14:tracePt t="36533" x="8399463" y="3351213"/>
          <p14:tracePt t="36550" x="8399463" y="3363913"/>
          <p14:tracePt t="36557" x="8394700" y="3375025"/>
          <p14:tracePt t="36565" x="8388350" y="3387725"/>
          <p14:tracePt t="36573" x="8388350" y="3398838"/>
          <p14:tracePt t="36581" x="8375650" y="3429000"/>
          <p14:tracePt t="36589" x="8364538" y="3459163"/>
          <p14:tracePt t="36597" x="8347075" y="3489325"/>
          <p14:tracePt t="36606" x="8323263" y="3524250"/>
          <p14:tracePt t="36613" x="8316913" y="3541713"/>
          <p14:tracePt t="36621" x="8304213" y="3554413"/>
          <p14:tracePt t="36629" x="8304213" y="3560763"/>
          <p14:tracePt t="36637" x="8304213" y="3565525"/>
          <p14:tracePt t="36645" x="8299450" y="3565525"/>
          <p14:tracePt t="36693" x="8299450" y="3571875"/>
          <p14:tracePt t="36709" x="8299450" y="3578225"/>
          <p14:tracePt t="36725" x="8299450" y="3584575"/>
          <p14:tracePt t="36733" x="8299450" y="3589338"/>
          <p14:tracePt t="36749" x="8299450" y="3595688"/>
          <p14:tracePt t="36814" x="8293100" y="3595688"/>
          <p14:tracePt t="36821" x="8286750" y="3595688"/>
          <p14:tracePt t="36829" x="8286750" y="3589338"/>
          <p14:tracePt t="36877" x="8293100" y="3589338"/>
          <p14:tracePt t="36893" x="8299450" y="3584575"/>
          <p14:tracePt t="36901" x="8310563" y="3578225"/>
          <p14:tracePt t="36909" x="8316913" y="3565525"/>
          <p14:tracePt t="36917" x="8323263" y="3565525"/>
          <p14:tracePt t="36933" x="8328025" y="3560763"/>
          <p14:tracePt t="36942" x="8328025" y="3554413"/>
          <p14:tracePt t="36949" x="8328025" y="3548063"/>
          <p14:tracePt t="36957" x="8334375" y="3536950"/>
          <p14:tracePt t="36965" x="8334375" y="3524250"/>
          <p14:tracePt t="36981" x="8334375" y="3517900"/>
          <p14:tracePt t="36989" x="8340725" y="3506788"/>
          <p14:tracePt t="36997" x="8340725" y="3500438"/>
          <p14:tracePt t="37013" x="8347075" y="3494088"/>
          <p14:tracePt t="37021" x="8347075" y="3489325"/>
          <p14:tracePt t="37045" x="8347075" y="3482975"/>
          <p14:tracePt t="37077" x="8351838" y="3482975"/>
          <p14:tracePt t="37806" x="8351838" y="3476625"/>
          <p14:tracePt t="37845" x="8351838" y="3470275"/>
          <p14:tracePt t="38093" x="8351838" y="3465513"/>
          <p14:tracePt t="38101" x="8328025" y="3452813"/>
          <p14:tracePt t="38109" x="8304213" y="3417888"/>
          <p14:tracePt t="38117" x="8286750" y="3394075"/>
          <p14:tracePt t="38125" x="8275638" y="3327400"/>
          <p14:tracePt t="38133" x="8251825" y="3275013"/>
          <p14:tracePt t="38142" x="8228013" y="3203575"/>
          <p14:tracePt t="38165" x="8180388" y="3155950"/>
          <p14:tracePt t="38174" x="8120063" y="2970213"/>
          <p14:tracePt t="38181" x="8042275" y="2779713"/>
          <p14:tracePt t="38190" x="7977188" y="2613025"/>
          <p14:tracePt t="38197" x="7912100" y="2489200"/>
          <p14:tracePt t="38206" x="7881938" y="2363788"/>
          <p14:tracePt t="38213" x="7834313" y="2262188"/>
          <p14:tracePt t="38221" x="7799388" y="2190750"/>
          <p14:tracePt t="38229" x="7793038" y="2132013"/>
          <p14:tracePt t="38237" x="7775575" y="2101850"/>
          <p14:tracePt t="38245" x="7762875" y="2089150"/>
          <p14:tracePt t="38253" x="7762875" y="2084388"/>
          <p14:tracePt t="38261" x="7751763" y="2065338"/>
          <p14:tracePt t="38269" x="7751763" y="2060575"/>
          <p14:tracePt t="38277" x="7745413" y="2060575"/>
          <p14:tracePt t="38365" x="7745413" y="2054225"/>
          <p14:tracePt t="38373" x="7732713" y="2054225"/>
          <p14:tracePt t="38381" x="7715250" y="2054225"/>
          <p14:tracePt t="38390" x="7697788" y="2054225"/>
          <p14:tracePt t="38413" x="7691438" y="2054225"/>
          <p14:tracePt t="38621" x="7697788" y="2054225"/>
          <p14:tracePt t="38629" x="7739063" y="2054225"/>
          <p14:tracePt t="38637" x="7799388" y="2054225"/>
          <p14:tracePt t="38645" x="7888288" y="2054225"/>
          <p14:tracePt t="38653" x="7983538" y="2054225"/>
          <p14:tracePt t="38661" x="8113713" y="2054225"/>
          <p14:tracePt t="38669" x="8245475" y="2054225"/>
          <p14:tracePt t="38677" x="8382000" y="2054225"/>
          <p14:tracePt t="38685" x="8537575" y="2054225"/>
          <p14:tracePt t="38693" x="8728075" y="2054225"/>
          <p14:tracePt t="38701" x="8929688" y="2054225"/>
          <p14:tracePt t="38709" x="9078913" y="2054225"/>
          <p14:tracePt t="38717" x="9204325" y="2054225"/>
          <p14:tracePt t="38726" x="9351963" y="2054225"/>
          <p14:tracePt t="38733" x="9466263" y="2054225"/>
          <p14:tracePt t="38742" x="9572625" y="2054225"/>
          <p14:tracePt t="38749" x="9667875" y="2060575"/>
          <p14:tracePt t="38758" x="9732963" y="2065338"/>
          <p14:tracePt t="38765" x="9786938" y="2078038"/>
          <p14:tracePt t="38773" x="9823450" y="2084388"/>
          <p14:tracePt t="38781" x="9840913" y="2089150"/>
          <p14:tracePt t="38805" x="9847263" y="2089150"/>
          <p14:tracePt t="39702" x="9840913" y="2089150"/>
          <p14:tracePt t="39709" x="9828213" y="2089150"/>
          <p14:tracePt t="39717" x="9810750" y="2119313"/>
          <p14:tracePt t="39725" x="9780588" y="2155825"/>
          <p14:tracePt t="39733" x="9756775" y="2184400"/>
          <p14:tracePt t="39742" x="9728200" y="2227263"/>
          <p14:tracePt t="39749" x="9691688" y="2286000"/>
          <p14:tracePt t="39758" x="9650413" y="2351088"/>
          <p14:tracePt t="39765" x="9602788" y="2452688"/>
          <p14:tracePt t="39774" x="9548813" y="2565400"/>
          <p14:tracePt t="39781" x="9490075" y="2703513"/>
          <p14:tracePt t="39789" x="9423400" y="2870200"/>
          <p14:tracePt t="39797" x="9328150" y="3084513"/>
          <p14:tracePt t="39805" x="9239250" y="3303588"/>
          <p14:tracePt t="39813" x="9156700" y="3494088"/>
          <p14:tracePt t="39821" x="9066213" y="3708400"/>
          <p14:tracePt t="39829" x="8983663" y="3887788"/>
          <p14:tracePt t="39837" x="8918575" y="4065588"/>
          <p14:tracePt t="39845" x="8864600" y="4221163"/>
          <p14:tracePt t="39853" x="8823325" y="4351338"/>
          <p14:tracePt t="39861" x="8799513" y="4483100"/>
          <p14:tracePt t="39869" x="8756650" y="4595813"/>
          <p14:tracePt t="39877" x="8739188" y="4703763"/>
          <p14:tracePt t="39885" x="8715375" y="4786313"/>
          <p14:tracePt t="39893" x="8697913" y="4864100"/>
          <p14:tracePt t="39901" x="8685213" y="4922838"/>
          <p14:tracePt t="39911" x="8680450" y="4965700"/>
          <p14:tracePt t="39917" x="8667750" y="4989513"/>
          <p14:tracePt t="39927" x="8667750" y="5013325"/>
          <p14:tracePt t="39933" x="8661400" y="5024438"/>
          <p14:tracePt t="39974" x="8661400" y="5030788"/>
          <p14:tracePt t="39981" x="8656638" y="5030788"/>
          <p14:tracePt t="40021" x="8650288" y="5030788"/>
          <p14:tracePt t="40029" x="8637588" y="5041900"/>
          <p14:tracePt t="40037" x="8626475" y="5060950"/>
          <p14:tracePt t="40045" x="8613775" y="5078413"/>
          <p14:tracePt t="40053" x="8596313" y="5108575"/>
          <p14:tracePt t="40061" x="8578850" y="5132388"/>
          <p14:tracePt t="40069" x="8561388" y="5160963"/>
          <p14:tracePt t="40078" x="8555038" y="5167313"/>
          <p14:tracePt t="40085" x="8531225" y="5191125"/>
          <p14:tracePt t="40093" x="8524875" y="5197475"/>
          <p14:tracePt t="40101" x="8518525" y="5208588"/>
          <p14:tracePt t="40117" x="8513763" y="5214938"/>
          <p14:tracePt t="40142" x="8507413" y="5214938"/>
          <p14:tracePt t="40173" x="8501063" y="5214938"/>
          <p14:tracePt t="40181" x="8494713" y="5214938"/>
          <p14:tracePt t="40197" x="8483600" y="5208588"/>
          <p14:tracePt t="40213" x="8477250" y="5203825"/>
          <p14:tracePt t="40229" x="8466138" y="5197475"/>
          <p14:tracePt t="40245" x="8459788" y="5197475"/>
          <p14:tracePt t="40261" x="8453438" y="5197475"/>
          <p14:tracePt t="40317" x="8447088" y="5197475"/>
          <p14:tracePt t="40421" x="8442325" y="5191125"/>
          <p14:tracePt t="40429" x="8429625" y="5191125"/>
          <p14:tracePt t="40437" x="8405813" y="5184775"/>
          <p14:tracePt t="40445" x="8394700" y="5180013"/>
          <p14:tracePt t="40453" x="8370888" y="5180013"/>
          <p14:tracePt t="40461" x="8340725" y="5167313"/>
          <p14:tracePt t="40469" x="8316913" y="5160963"/>
          <p14:tracePt t="40477" x="8299450" y="5156200"/>
          <p14:tracePt t="40485" x="8280400" y="5149850"/>
          <p14:tracePt t="40493" x="8269288" y="5143500"/>
          <p14:tracePt t="40501" x="8262938" y="5137150"/>
          <p14:tracePt t="40589" x="8269288" y="5137150"/>
          <p14:tracePt t="40597" x="8275638" y="5137150"/>
          <p14:tracePt t="40605" x="8280400" y="5137150"/>
          <p14:tracePt t="40613" x="8299450" y="5137150"/>
          <p14:tracePt t="40621" x="8316913" y="5137150"/>
          <p14:tracePt t="40629" x="8340725" y="5137150"/>
          <p14:tracePt t="40637" x="8370888" y="5137150"/>
          <p14:tracePt t="40645" x="8399463" y="5137150"/>
          <p14:tracePt t="40653" x="8435975" y="5137150"/>
          <p14:tracePt t="40661" x="8477250" y="5143500"/>
          <p14:tracePt t="40670" x="8518525" y="5149850"/>
          <p14:tracePt t="40677" x="8585200" y="5156200"/>
          <p14:tracePt t="40685" x="8632825" y="5160963"/>
          <p14:tracePt t="40694" x="8680450" y="5167313"/>
          <p14:tracePt t="40701" x="8745538" y="5173663"/>
          <p14:tracePt t="40709" x="8828088" y="5180013"/>
          <p14:tracePt t="40717" x="8942388" y="5180013"/>
          <p14:tracePt t="40726" x="9072563" y="5184775"/>
          <p14:tracePt t="40733" x="9209088" y="5191125"/>
          <p14:tracePt t="40743" x="9347200" y="5191125"/>
          <p14:tracePt t="40749" x="9471025" y="5191125"/>
          <p14:tracePt t="40757" x="9590088" y="5191125"/>
          <p14:tracePt t="40765" x="9704388" y="5191125"/>
          <p14:tracePt t="40773" x="9810750" y="5191125"/>
          <p14:tracePt t="40781" x="9894888" y="5191125"/>
          <p14:tracePt t="40789" x="9953625" y="5191125"/>
          <p14:tracePt t="40797" x="10013950" y="5191125"/>
          <p14:tracePt t="40805" x="10042525" y="5191125"/>
          <p14:tracePt t="40813" x="10048875" y="5191125"/>
          <p14:tracePt t="40877" x="10048875" y="5197475"/>
          <p14:tracePt t="40893" x="10037763" y="5197475"/>
          <p14:tracePt t="40901" x="10031413" y="5203825"/>
          <p14:tracePt t="40909" x="10025063" y="5203825"/>
          <p14:tracePt t="40917" x="10007600" y="5203825"/>
          <p14:tracePt t="40926" x="9983788" y="5203825"/>
          <p14:tracePt t="40933" x="9947275" y="5203825"/>
          <p14:tracePt t="40943" x="9899650" y="5203825"/>
          <p14:tracePt t="40949" x="9840913" y="5203825"/>
          <p14:tracePt t="40957" x="9763125" y="5203825"/>
          <p14:tracePt t="40965" x="9667875" y="5203825"/>
          <p14:tracePt t="40973" x="9566275" y="5203825"/>
          <p14:tracePt t="40981" x="9442450" y="5203825"/>
          <p14:tracePt t="40989" x="9317038" y="5203825"/>
          <p14:tracePt t="40997" x="9185275" y="5203825"/>
          <p14:tracePt t="41005" x="9078913" y="5203825"/>
          <p14:tracePt t="41013" x="8990013" y="5203825"/>
          <p14:tracePt t="41021" x="8888413" y="5203825"/>
          <p14:tracePt t="41029" x="8816975" y="5197475"/>
          <p14:tracePt t="41037" x="8769350" y="5191125"/>
          <p14:tracePt t="41045" x="8756650" y="5184775"/>
          <p14:tracePt t="41069" x="8756650" y="5180013"/>
          <p14:tracePt t="41077" x="8763000" y="5180013"/>
          <p14:tracePt t="41085" x="8786813" y="5180013"/>
          <p14:tracePt t="41093" x="8810625" y="5180013"/>
          <p14:tracePt t="41101" x="8834438" y="5180013"/>
          <p14:tracePt t="41110" x="8870950" y="5180013"/>
          <p14:tracePt t="41117" x="8899525" y="5180013"/>
          <p14:tracePt t="41126" x="8918575" y="5180013"/>
          <p14:tracePt t="41133" x="8929688" y="5180013"/>
          <p14:tracePt t="41142" x="8947150" y="5180013"/>
          <p14:tracePt t="41149" x="8953500" y="5180013"/>
          <p14:tracePt t="41413" x="8947150" y="5180013"/>
          <p14:tracePt t="41422" x="8942388" y="5180013"/>
          <p14:tracePt t="41429" x="8929688" y="5184775"/>
          <p14:tracePt t="41437" x="8912225" y="5184775"/>
          <p14:tracePt t="41445" x="8894763" y="5191125"/>
          <p14:tracePt t="41453" x="8847138" y="5208588"/>
          <p14:tracePt t="41461" x="8799513" y="5208588"/>
          <p14:tracePt t="41469" x="8745538" y="5227638"/>
          <p14:tracePt t="41477" x="8691563" y="5232400"/>
          <p14:tracePt t="41485" x="8656638" y="5232400"/>
          <p14:tracePt t="41493" x="8609013" y="5238750"/>
          <p14:tracePt t="41501" x="8572500" y="5251450"/>
          <p14:tracePt t="41510" x="8548688" y="5251450"/>
          <p14:tracePt t="41517" x="8537575" y="5251450"/>
          <p14:tracePt t="41605" x="8524875" y="5251450"/>
          <p14:tracePt t="41613" x="8518525" y="5251450"/>
          <p14:tracePt t="41621" x="8494713" y="5256213"/>
          <p14:tracePt t="41629" x="8459788" y="5268913"/>
          <p14:tracePt t="41637" x="8423275" y="5280025"/>
          <p14:tracePt t="41645" x="8388350" y="5292725"/>
          <p14:tracePt t="41653" x="8340725" y="5299075"/>
          <p14:tracePt t="41661" x="8286750" y="5310188"/>
          <p14:tracePt t="41670" x="8208963" y="5322888"/>
          <p14:tracePt t="41677" x="8126413" y="5334000"/>
          <p14:tracePt t="41685" x="8054975" y="5340350"/>
          <p14:tracePt t="41693" x="7977188" y="5351463"/>
          <p14:tracePt t="41701" x="7905750" y="5370513"/>
          <p14:tracePt t="41710" x="7851775" y="5375275"/>
          <p14:tracePt t="41717" x="7816850" y="5387975"/>
          <p14:tracePt t="41726" x="7810500" y="5387975"/>
          <p14:tracePt t="41806" x="7816850" y="5387975"/>
          <p14:tracePt t="41829" x="7823200" y="5387975"/>
          <p14:tracePt t="41965" x="7834313" y="5387975"/>
          <p14:tracePt t="41973" x="7847013" y="5370513"/>
          <p14:tracePt t="41982" x="7870825" y="5340350"/>
          <p14:tracePt t="41989" x="7894638" y="5303838"/>
          <p14:tracePt t="41997" x="7923213" y="5262563"/>
          <p14:tracePt t="42005" x="7959725" y="5208588"/>
          <p14:tracePt t="42013" x="8018463" y="5126038"/>
          <p14:tracePt t="42021" x="8096250" y="5037138"/>
          <p14:tracePt t="42029" x="8180388" y="4929188"/>
          <p14:tracePt t="42037" x="8351838" y="4727575"/>
          <p14:tracePt t="42045" x="8537575" y="4489450"/>
          <p14:tracePt t="42053" x="8728075" y="4238625"/>
          <p14:tracePt t="42062" x="8894763" y="3976688"/>
          <p14:tracePt t="42069" x="9018588" y="3697288"/>
          <p14:tracePt t="42077" x="9102725" y="3441700"/>
          <p14:tracePt t="42085" x="9215438" y="3179763"/>
          <p14:tracePt t="42094" x="9299575" y="2928938"/>
          <p14:tracePt t="42101" x="9347200" y="2762250"/>
          <p14:tracePt t="42111" x="9394825" y="2571750"/>
          <p14:tracePt t="42117" x="9447213" y="2417763"/>
          <p14:tracePt t="42127" x="9490075" y="2255838"/>
          <p14:tracePt t="42133" x="9513888" y="2136775"/>
          <p14:tracePt t="42144" x="9555163" y="2030413"/>
          <p14:tracePt t="42149" x="9566275" y="1935163"/>
          <p14:tracePt t="42160" x="9585325" y="1857375"/>
          <p14:tracePt t="42165" x="9590088" y="1792288"/>
          <p14:tracePt t="42177" x="9590088" y="1731963"/>
          <p14:tracePt t="42181" x="9590088" y="1666875"/>
          <p14:tracePt t="42193" x="9590088" y="1612900"/>
          <p14:tracePt t="42197" x="9590088" y="1565275"/>
          <p14:tracePt t="42210" x="9590088" y="1517650"/>
          <p14:tracePt t="42213" x="9590088" y="1476375"/>
          <p14:tracePt t="42227" x="9596438" y="1435100"/>
          <p14:tracePt t="42230" x="9602788" y="1393825"/>
          <p14:tracePt t="42243" x="9609138" y="1363663"/>
          <p14:tracePt t="42246" x="9609138" y="1346200"/>
          <p14:tracePt t="42260" x="9609138" y="1327150"/>
          <p14:tracePt t="42263" x="9609138" y="1309688"/>
          <p14:tracePt t="42277" x="9609138" y="1298575"/>
          <p14:tracePt t="42279" x="9609138" y="1292225"/>
          <p14:tracePt t="42293" x="9609138" y="1279525"/>
          <p14:tracePt t="42294" x="9609138" y="1268413"/>
          <p14:tracePt t="42301" x="9609138" y="1255713"/>
          <p14:tracePt t="42310" x="9609138" y="1231900"/>
          <p14:tracePt t="42317" x="9626600" y="1196975"/>
          <p14:tracePt t="42327" x="9650413" y="1155700"/>
          <p14:tracePt t="42334" x="9661525" y="1125538"/>
          <p14:tracePt t="42343" x="9667875" y="1101725"/>
          <p14:tracePt t="42349" x="9674225" y="1071563"/>
          <p14:tracePt t="42360" x="9674225" y="1065213"/>
          <p14:tracePt t="42365" x="9674225" y="1054100"/>
          <p14:tracePt t="42377" x="9674225" y="1047750"/>
          <p14:tracePt t="42397" x="9674225" y="1041400"/>
          <p14:tracePt t="42437" x="9674225" y="1036638"/>
          <p14:tracePt t="42461" x="9674225" y="1030288"/>
          <p14:tracePt t="42933" x="9667875" y="1030288"/>
          <p14:tracePt t="42949" x="9661525" y="1030288"/>
          <p14:tracePt t="42957" x="9656763" y="1036638"/>
          <p14:tracePt t="42965" x="9637713" y="1041400"/>
          <p14:tracePt t="42973" x="9609138" y="1054100"/>
          <p14:tracePt t="42981" x="9572625" y="1071563"/>
          <p14:tracePt t="42989" x="9525000" y="1095375"/>
          <p14:tracePt t="42997" x="9459913" y="1125538"/>
          <p14:tracePt t="43005" x="9382125" y="1173163"/>
          <p14:tracePt t="43013" x="9299575" y="1227138"/>
          <p14:tracePt t="43021" x="9191625" y="1303338"/>
          <p14:tracePt t="43029" x="9072563" y="1387475"/>
          <p14:tracePt t="43037" x="8912225" y="1512888"/>
          <p14:tracePt t="43045" x="8715375" y="1643063"/>
          <p14:tracePt t="43053" x="8494713" y="1798638"/>
          <p14:tracePt t="43061" x="8269288" y="1952625"/>
          <p14:tracePt t="43069" x="8037513" y="2160588"/>
          <p14:tracePt t="43078" x="7799388" y="2357438"/>
          <p14:tracePt t="43085" x="7554913" y="2565400"/>
          <p14:tracePt t="43094" x="7351713" y="2744788"/>
          <p14:tracePt t="43101" x="7204075" y="2863850"/>
          <p14:tracePt t="43110" x="7065963" y="2994025"/>
          <p14:tracePt t="43117" x="6965950" y="3095625"/>
          <p14:tracePt t="43127" x="6870700" y="3190875"/>
          <p14:tracePt t="43134" x="6786563" y="3262313"/>
          <p14:tracePt t="43144" x="6708775" y="3333750"/>
          <p14:tracePt t="43149" x="6643688" y="3405188"/>
          <p14:tracePt t="43162" x="6578600" y="3476625"/>
          <p14:tracePt t="43166" x="6494463" y="3554413"/>
          <p14:tracePt t="43177" x="6429375" y="3636963"/>
          <p14:tracePt t="43181" x="6370638" y="3714750"/>
          <p14:tracePt t="43194" x="6316663" y="3779838"/>
          <p14:tracePt t="43197" x="6262688" y="3857625"/>
          <p14:tracePt t="43211" x="6215063" y="3911600"/>
          <p14:tracePt t="43213" x="6184900" y="3946525"/>
          <p14:tracePt t="43227" x="6161088" y="3989388"/>
          <p14:tracePt t="43231" x="6149975" y="4000500"/>
          <p14:tracePt t="43244" x="6143625" y="4006850"/>
          <p14:tracePt t="43278" x="6137275" y="4013200"/>
          <p14:tracePt t="43278" x="6132513" y="4013200"/>
          <p14:tracePt t="43310" x="6126163" y="4013200"/>
          <p14:tracePt t="43317" x="6126163" y="4017963"/>
          <p14:tracePt t="43326" x="6119813" y="4017963"/>
          <p14:tracePt t="43333" x="6108700" y="4017963"/>
          <p14:tracePt t="43349" x="6102350" y="4017963"/>
          <p14:tracePt t="43358" x="6096000" y="4017963"/>
          <p14:tracePt t="43365" x="6089650" y="4017963"/>
          <p14:tracePt t="43381" x="6084888" y="4017963"/>
          <p14:tracePt t="43389" x="6078538" y="4013200"/>
          <p14:tracePt t="43405" x="6072188" y="4013200"/>
          <p14:tracePt t="43422" x="6072188" y="4006850"/>
          <p14:tracePt t="43445" x="6078538" y="4006850"/>
          <p14:tracePt t="43461" x="6078538" y="4000500"/>
          <p14:tracePt t="43477" x="6084888" y="4000500"/>
          <p14:tracePt t="43485" x="6089650" y="39941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B5C08B-4538-8A49-8268-B17E28DB7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09" y="1188720"/>
            <a:ext cx="6237328" cy="3868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0E3550-6207-DF48-92D9-6182EEBEA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000" y="2579914"/>
            <a:ext cx="5130800" cy="3657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D75A89-8412-2940-C9E7-C97F85F85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0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06"/>
    </mc:Choice>
    <mc:Fallback>
      <p:transition spd="slow" advTm="44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53" x="6084888" y="3994150"/>
          <p14:tracePt t="1563" x="6024563" y="3970338"/>
          <p14:tracePt t="1570" x="5959475" y="3952875"/>
          <p14:tracePt t="1580" x="5899150" y="3922713"/>
          <p14:tracePt t="1586" x="5846763" y="3898900"/>
          <p14:tracePt t="1597" x="5816600" y="3887788"/>
          <p14:tracePt t="1597" x="5810250" y="3881438"/>
          <p14:tracePt t="1861" x="5810250" y="3875088"/>
          <p14:tracePt t="11127" x="5715000" y="3779838"/>
          <p14:tracePt t="11133" x="5632450" y="3697288"/>
          <p14:tracePt t="11145" x="5507038" y="3571875"/>
          <p14:tracePt t="11149" x="5375275" y="3452813"/>
          <p14:tracePt t="11162" x="5251450" y="3309938"/>
          <p14:tracePt t="11165" x="5173663" y="3167063"/>
          <p14:tracePt t="11178" x="5149850" y="3054350"/>
          <p14:tracePt t="11181" x="5149850" y="2922588"/>
          <p14:tracePt t="11195" x="5149850" y="2798763"/>
          <p14:tracePt t="11198" x="5156200" y="2643188"/>
          <p14:tracePt t="11211" x="5167313" y="2506663"/>
          <p14:tracePt t="11215" x="5167313" y="2374900"/>
          <p14:tracePt t="11229" x="5137150" y="2262188"/>
          <p14:tracePt t="11229" x="5089525" y="2155825"/>
          <p14:tracePt t="11237" x="5013325" y="2054225"/>
          <p14:tracePt t="11246" x="4953000" y="1946275"/>
          <p14:tracePt t="11253" x="4875213" y="1857375"/>
          <p14:tracePt t="11262" x="4803775" y="1774825"/>
          <p14:tracePt t="11269" x="4727575" y="1697038"/>
          <p14:tracePt t="11279" x="4643438" y="1636713"/>
          <p14:tracePt t="11285" x="4554538" y="1589088"/>
          <p14:tracePt t="11295" x="4483100" y="1547813"/>
          <p14:tracePt t="11301" x="4411663" y="1517650"/>
          <p14:tracePt t="11312" x="4346575" y="1493838"/>
          <p14:tracePt t="11317" x="4275138" y="1476375"/>
          <p14:tracePt t="11329" x="4203700" y="1465263"/>
          <p14:tracePt t="11333" x="4125913" y="1446213"/>
          <p14:tracePt t="11346" x="4041775" y="1435100"/>
          <p14:tracePt t="11348" x="3959225" y="1404938"/>
          <p14:tracePt t="11362" x="3894138" y="1370013"/>
          <p14:tracePt t="11365" x="3846513" y="1346200"/>
          <p14:tracePt t="11378" x="3798888" y="1322388"/>
          <p14:tracePt t="11382" x="3756025" y="1292225"/>
          <p14:tracePt t="11395" x="3697288" y="1244600"/>
          <p14:tracePt t="11398" x="3625850" y="1208088"/>
          <p14:tracePt t="11412" x="3530600" y="1166813"/>
          <p14:tracePt t="11416" x="3429000" y="1125538"/>
          <p14:tracePt t="11429" x="3322638" y="1084263"/>
          <p14:tracePt t="11429" x="3208338" y="1047750"/>
          <p14:tracePt t="11437" x="3089275" y="1012825"/>
          <p14:tracePt t="11446" x="2976563" y="976313"/>
          <p14:tracePt t="11453" x="2851150" y="946150"/>
          <p14:tracePt t="11462" x="2732088" y="904875"/>
          <p14:tracePt t="11469" x="2608263" y="869950"/>
          <p14:tracePt t="11479" x="2500313" y="846138"/>
          <p14:tracePt t="11485" x="2393950" y="809625"/>
          <p14:tracePt t="11495" x="2279650" y="779463"/>
          <p14:tracePt t="11500" x="2149475" y="738188"/>
          <p14:tracePt t="11512" x="2030413" y="703263"/>
          <p14:tracePt t="11517" x="1881188" y="655638"/>
          <p14:tracePt t="11528" x="1720850" y="612775"/>
          <p14:tracePt t="11533" x="1595438" y="571500"/>
          <p14:tracePt t="11545" x="1465263" y="541338"/>
          <p14:tracePt t="11549" x="1339850" y="506413"/>
          <p14:tracePt t="11562" x="1220788" y="465138"/>
          <p14:tracePt t="11565" x="1095375" y="422275"/>
          <p14:tracePt t="11578" x="982663" y="393700"/>
          <p14:tracePt t="11582" x="869950" y="369888"/>
          <p14:tracePt t="11595" x="755650" y="369888"/>
          <p14:tracePt t="11598" x="625475" y="369888"/>
          <p14:tracePt t="11612" x="452438" y="369888"/>
          <p14:tracePt t="11613" x="292100" y="369888"/>
          <p14:tracePt t="11620" x="119063" y="369888"/>
          <p14:tracePt t="11629" x="0" y="369888"/>
          <p14:tracePt t="11692" x="0" y="387350"/>
          <p14:tracePt t="11700" x="0" y="393700"/>
          <p14:tracePt t="11708" x="0" y="404813"/>
          <p14:tracePt t="11716" x="0" y="417513"/>
          <p14:tracePt t="11724" x="36513" y="452438"/>
          <p14:tracePt t="11733" x="84138" y="482600"/>
          <p14:tracePt t="11741" x="131763" y="517525"/>
          <p14:tracePt t="11749" x="173038" y="547688"/>
          <p14:tracePt t="11757" x="227013" y="595313"/>
          <p14:tracePt t="11765" x="255588" y="649288"/>
          <p14:tracePt t="11773" x="292100" y="703263"/>
          <p14:tracePt t="11781" x="322263" y="768350"/>
          <p14:tracePt t="11788" x="369888" y="846138"/>
          <p14:tracePt t="11797" x="398463" y="911225"/>
          <p14:tracePt t="11805" x="434975" y="982663"/>
          <p14:tracePt t="11812" x="469900" y="1041400"/>
          <p14:tracePt t="11821" x="536575" y="1108075"/>
          <p14:tracePt t="11829" x="595313" y="1160463"/>
          <p14:tracePt t="11837" x="673100" y="1214438"/>
          <p14:tracePt t="11846" x="750888" y="1250950"/>
          <p14:tracePt t="11853" x="822325" y="1279525"/>
          <p14:tracePt t="11862" x="874713" y="1303338"/>
          <p14:tracePt t="11869" x="935038" y="1327150"/>
          <p14:tracePt t="11879" x="989013" y="1346200"/>
          <p14:tracePt t="11885" x="1047750" y="1357313"/>
          <p14:tracePt t="11895" x="1108075" y="1381125"/>
          <p14:tracePt t="11901" x="1179513" y="1393825"/>
          <p14:tracePt t="11912" x="1244600" y="1417638"/>
          <p14:tracePt t="11917" x="1292225" y="1441450"/>
          <p14:tracePt t="11928" x="1333500" y="1458913"/>
          <p14:tracePt t="11933" x="1363663" y="1470025"/>
          <p14:tracePt t="11945" x="1381125" y="1482725"/>
          <p14:tracePt t="11965" x="1381125" y="1489075"/>
          <p14:tracePt t="11988" x="1374775" y="1493838"/>
          <p14:tracePt t="12004" x="1363663" y="1506538"/>
          <p14:tracePt t="12013" x="1357313" y="1512888"/>
          <p14:tracePt t="12021" x="1346200" y="1524000"/>
          <p14:tracePt t="12036" x="1346200" y="1530350"/>
          <p14:tracePt t="12045" x="1339850" y="1536700"/>
          <p14:tracePt t="12109" x="1333500" y="1536700"/>
          <p14:tracePt t="12573" x="1333500" y="1541463"/>
          <p14:tracePt t="12581" x="1333500" y="1565275"/>
          <p14:tracePt t="12588" x="1357313" y="1612900"/>
          <p14:tracePt t="12596" x="1381125" y="1673225"/>
          <p14:tracePt t="12605" x="1435100" y="1755775"/>
          <p14:tracePt t="12612" x="1506538" y="1846263"/>
          <p14:tracePt t="12621" x="1601788" y="1958975"/>
          <p14:tracePt t="12629" x="1690688" y="2071688"/>
          <p14:tracePt t="12636" x="1822450" y="2208213"/>
          <p14:tracePt t="12646" x="1965325" y="2327275"/>
          <p14:tracePt t="12653" x="2084388" y="2417763"/>
          <p14:tracePt t="12662" x="2208213" y="2500313"/>
          <p14:tracePt t="12668" x="2333625" y="2578100"/>
          <p14:tracePt t="12677" x="2452688" y="2643188"/>
          <p14:tracePt t="12685" x="2565400" y="2697163"/>
          <p14:tracePt t="12693" x="2660650" y="2738438"/>
          <p14:tracePt t="12701" x="2755900" y="2755900"/>
          <p14:tracePt t="12709" x="2827338" y="2774950"/>
          <p14:tracePt t="12717" x="2898775" y="2779713"/>
          <p14:tracePt t="12724" x="2965450" y="2786063"/>
          <p14:tracePt t="12733" x="3024188" y="2786063"/>
          <p14:tracePt t="12740" x="3060700" y="2786063"/>
          <p14:tracePt t="12749" x="3084513" y="2779713"/>
          <p14:tracePt t="12756" x="3089275" y="2774950"/>
          <p14:tracePt t="12765" x="3101975" y="2762250"/>
          <p14:tracePt t="12781" x="3101975" y="2755900"/>
          <p14:tracePt t="12805" x="3101975" y="2751138"/>
          <p14:tracePt t="12812" x="3108325" y="2751138"/>
          <p14:tracePt t="12829" x="3113088" y="2751138"/>
          <p14:tracePt t="12845" x="3125788" y="2751138"/>
          <p14:tracePt t="12853" x="3149600" y="2744788"/>
          <p14:tracePt t="12862" x="3160713" y="2738438"/>
          <p14:tracePt t="12869" x="3179763" y="2727325"/>
          <p14:tracePt t="12877" x="3190875" y="2720975"/>
          <p14:tracePt t="12901" x="3203575" y="2708275"/>
          <p14:tracePt t="12933" x="3208338" y="2703513"/>
          <p14:tracePt t="13597" x="3221038" y="2703513"/>
          <p14:tracePt t="13604" x="3232150" y="2703513"/>
          <p14:tracePt t="13613" x="3255963" y="2703513"/>
          <p14:tracePt t="13620" x="3303588" y="2684463"/>
          <p14:tracePt t="13629" x="3357563" y="2673350"/>
          <p14:tracePt t="13636" x="3429000" y="2649538"/>
          <p14:tracePt t="13646" x="3506788" y="2632075"/>
          <p14:tracePt t="13653" x="3602038" y="2608263"/>
          <p14:tracePt t="13662" x="3684588" y="2578100"/>
          <p14:tracePt t="13669" x="3768725" y="2554288"/>
          <p14:tracePt t="13677" x="3863975" y="2517775"/>
          <p14:tracePt t="13685" x="3952875" y="2470150"/>
          <p14:tracePt t="13692" x="4030663" y="2422525"/>
          <p14:tracePt t="13701" x="4108450" y="2370138"/>
          <p14:tracePt t="13709" x="4173538" y="2322513"/>
          <p14:tracePt t="13716" x="4232275" y="2268538"/>
          <p14:tracePt t="13725" x="4275138" y="2232025"/>
          <p14:tracePt t="13733" x="4316413" y="2190750"/>
          <p14:tracePt t="13740" x="4364038" y="2136775"/>
          <p14:tracePt t="13749" x="4394200" y="2089150"/>
          <p14:tracePt t="13756" x="4441825" y="2030413"/>
          <p14:tracePt t="13765" x="4476750" y="1970088"/>
          <p14:tracePt t="13773" x="4513263" y="1922463"/>
          <p14:tracePt t="13781" x="4548188" y="1881188"/>
          <p14:tracePt t="13788" x="4565650" y="1851025"/>
          <p14:tracePt t="13797" x="4584700" y="1822450"/>
          <p14:tracePt t="13805" x="4595813" y="1809750"/>
          <p14:tracePt t="14085" x="4595813" y="1816100"/>
          <p14:tracePt t="14092" x="4595813" y="1822450"/>
          <p14:tracePt t="14108" x="4602163" y="1827213"/>
          <p14:tracePt t="14117" x="4608513" y="1839913"/>
          <p14:tracePt t="14125" x="4608513" y="1851025"/>
          <p14:tracePt t="14133" x="4608513" y="1863725"/>
          <p14:tracePt t="14141" x="4619625" y="1881188"/>
          <p14:tracePt t="14149" x="4625975" y="1893888"/>
          <p14:tracePt t="14156" x="4637088" y="1917700"/>
          <p14:tracePt t="14165" x="4637088" y="1922463"/>
          <p14:tracePt t="14173" x="4637088" y="1928813"/>
          <p14:tracePt t="14181" x="4637088" y="1935163"/>
          <p14:tracePt t="14188" x="4643438" y="1935163"/>
          <p14:tracePt t="14285" x="4637088" y="1941513"/>
          <p14:tracePt t="14292" x="4632325" y="1958975"/>
          <p14:tracePt t="14301" x="4632325" y="1976438"/>
          <p14:tracePt t="14308" x="4632325" y="1993900"/>
          <p14:tracePt t="14317" x="4625975" y="2024063"/>
          <p14:tracePt t="14325" x="4619625" y="2054225"/>
          <p14:tracePt t="14333" x="4608513" y="2071688"/>
          <p14:tracePt t="14340" x="4602163" y="2101850"/>
          <p14:tracePt t="14349" x="4589463" y="2132013"/>
          <p14:tracePt t="14357" x="4578350" y="2155825"/>
          <p14:tracePt t="14365" x="4565650" y="2190750"/>
          <p14:tracePt t="14373" x="4541838" y="2232025"/>
          <p14:tracePt t="14380" x="4518025" y="2268538"/>
          <p14:tracePt t="14389" x="4489450" y="2309813"/>
          <p14:tracePt t="14397" x="4465638" y="2357438"/>
          <p14:tracePt t="14405" x="4441825" y="2393950"/>
          <p14:tracePt t="14413" x="4435475" y="2435225"/>
          <p14:tracePt t="14421" x="4422775" y="2470150"/>
          <p14:tracePt t="14429" x="4418013" y="2513013"/>
          <p14:tracePt t="14437" x="4418013" y="2541588"/>
          <p14:tracePt t="14446" x="4411663" y="2560638"/>
          <p14:tracePt t="14453" x="4411663" y="2571750"/>
          <p14:tracePt t="14463" x="4411663" y="2578100"/>
          <p14:tracePt t="14572" x="4411663" y="2584450"/>
          <p14:tracePt t="14581" x="4411663" y="2589213"/>
          <p14:tracePt t="14589" x="4411663" y="2608263"/>
          <p14:tracePt t="14597" x="4411663" y="2613025"/>
          <p14:tracePt t="14604" x="4411663" y="2632075"/>
          <p14:tracePt t="14613" x="4411663" y="2636838"/>
          <p14:tracePt t="14621" x="4411663" y="2655888"/>
          <p14:tracePt t="14629" x="4411663" y="2660650"/>
          <p14:tracePt t="14646" x="4411663" y="2667000"/>
          <p14:tracePt t="14692" x="4411663" y="2673350"/>
          <p14:tracePt t="14709" x="4411663" y="2679700"/>
          <p14:tracePt t="14781" x="4411663" y="2684463"/>
          <p14:tracePt t="14788" x="4411663" y="2703513"/>
          <p14:tracePt t="14797" x="4411663" y="2714625"/>
          <p14:tracePt t="14805" x="4418013" y="2732088"/>
          <p14:tracePt t="14813" x="4422775" y="2755900"/>
          <p14:tracePt t="14821" x="4429125" y="2774950"/>
          <p14:tracePt t="14829" x="4435475" y="2792413"/>
          <p14:tracePt t="14837" x="4441825" y="2803525"/>
          <p14:tracePt t="14846" x="4452938" y="2816225"/>
          <p14:tracePt t="14862" x="4452938" y="2822575"/>
          <p14:tracePt t="15828" x="4470400" y="2822575"/>
          <p14:tracePt t="15837" x="4476750" y="2822575"/>
          <p14:tracePt t="15845" x="4506913" y="2822575"/>
          <p14:tracePt t="15853" x="4524375" y="2822575"/>
          <p14:tracePt t="15861" x="4537075" y="2816225"/>
          <p14:tracePt t="16693" x="4565650" y="2846388"/>
          <p14:tracePt t="16701" x="4608513" y="2898775"/>
          <p14:tracePt t="16709" x="4656138" y="2946400"/>
          <p14:tracePt t="16717" x="4697413" y="2989263"/>
          <p14:tracePt t="16725" x="4745038" y="3013075"/>
          <p14:tracePt t="16732" x="4786313" y="3036888"/>
          <p14:tracePt t="16741" x="4810125" y="3041650"/>
          <p14:tracePt t="16749" x="4833938" y="3048000"/>
          <p14:tracePt t="16756" x="4851400" y="3048000"/>
          <p14:tracePt t="16772" x="4864100" y="3048000"/>
          <p14:tracePt t="16788" x="4870450" y="3048000"/>
          <p14:tracePt t="16901" x="4894263" y="3060700"/>
          <p14:tracePt t="16908" x="4929188" y="3101975"/>
          <p14:tracePt t="16917" x="4965700" y="3160713"/>
          <p14:tracePt t="16925" x="5000625" y="3232150"/>
          <p14:tracePt t="16933" x="5048250" y="3303588"/>
          <p14:tracePt t="16941" x="5084763" y="3363913"/>
          <p14:tracePt t="16948" x="5119688" y="3417888"/>
          <p14:tracePt t="16957" x="5156200" y="3459163"/>
          <p14:tracePt t="16965" x="5180013" y="3500438"/>
          <p14:tracePt t="16972" x="5214938" y="3536950"/>
          <p14:tracePt t="16981" x="5245100" y="3578225"/>
          <p14:tracePt t="16989" x="5275263" y="3619500"/>
          <p14:tracePt t="16997" x="5299075" y="3656013"/>
          <p14:tracePt t="17004" x="5316538" y="3690938"/>
          <p14:tracePt t="17013" x="5322888" y="3727450"/>
          <p14:tracePt t="17021" x="5334000" y="3756025"/>
          <p14:tracePt t="17029" x="5334000" y="3779838"/>
          <p14:tracePt t="17037" x="5340350" y="3816350"/>
          <p14:tracePt t="17046" x="5357813" y="3857625"/>
          <p14:tracePt t="17053" x="5364163" y="3905250"/>
          <p14:tracePt t="17061" x="5381625" y="3965575"/>
          <p14:tracePt t="17069" x="5411788" y="4030663"/>
          <p14:tracePt t="17076" x="5429250" y="4095750"/>
          <p14:tracePt t="17085" x="5459413" y="4167188"/>
          <p14:tracePt t="17092" x="5489575" y="4244975"/>
          <p14:tracePt t="17101" x="5530850" y="4322763"/>
          <p14:tracePt t="17109" x="5578475" y="4394200"/>
          <p14:tracePt t="17117" x="5643563" y="4476750"/>
          <p14:tracePt t="17125" x="5715000" y="4554538"/>
          <p14:tracePt t="17133" x="5799138" y="4632325"/>
          <p14:tracePt t="17140" x="5870575" y="4691063"/>
          <p14:tracePt t="17149" x="5953125" y="4751388"/>
          <p14:tracePt t="17157" x="6054725" y="4816475"/>
          <p14:tracePt t="17165" x="6137275" y="4851400"/>
          <p14:tracePt t="17172" x="6227763" y="4894263"/>
          <p14:tracePt t="17182" x="6303963" y="4922838"/>
          <p14:tracePt t="17189" x="6375400" y="4959350"/>
          <p14:tracePt t="17198" x="6446838" y="4989513"/>
          <p14:tracePt t="17205" x="6500813" y="5018088"/>
          <p14:tracePt t="17215" x="6554788" y="5054600"/>
          <p14:tracePt t="17220" x="6602413" y="5078413"/>
          <p14:tracePt t="17231" x="6643688" y="5108575"/>
          <p14:tracePt t="17237" x="6667500" y="5126038"/>
          <p14:tracePt t="17248" x="6704013" y="5149850"/>
          <p14:tracePt t="17252" x="6732588" y="5167313"/>
          <p14:tracePt t="17265" x="6756400" y="5180013"/>
          <p14:tracePt t="17269" x="6780213" y="5191125"/>
          <p14:tracePt t="17281" x="6816725" y="5191125"/>
          <p14:tracePt t="17285" x="6851650" y="5203825"/>
          <p14:tracePt t="17298" x="6875463" y="5208588"/>
          <p14:tracePt t="17301" x="6905625" y="5214938"/>
          <p14:tracePt t="17315" x="6918325" y="5221288"/>
          <p14:tracePt t="17318" x="6935788" y="5227638"/>
          <p14:tracePt t="17331" x="6970713" y="5245100"/>
          <p14:tracePt t="17334" x="7000875" y="5262563"/>
          <p14:tracePt t="17348" x="7024688" y="5286375"/>
          <p14:tracePt t="17351" x="7061200" y="5299075"/>
          <p14:tracePt t="17365" x="7102475" y="5322888"/>
          <p14:tracePt t="17373" x="7113588" y="5327650"/>
          <p14:tracePt t="17382" x="7126288" y="5327650"/>
          <p14:tracePt t="17388" x="7132638" y="5327650"/>
          <p14:tracePt t="17398" x="7143750" y="5327650"/>
          <p14:tracePt t="17461" x="7167563" y="5351463"/>
          <p14:tracePt t="17469" x="7197725" y="5387975"/>
          <p14:tracePt t="17476" x="7221538" y="5418138"/>
          <p14:tracePt t="17485" x="7251700" y="5453063"/>
          <p14:tracePt t="17493" x="7286625" y="5483225"/>
          <p14:tracePt t="17501" x="7327900" y="5507038"/>
          <p14:tracePt t="17508" x="7358063" y="5524500"/>
          <p14:tracePt t="17517" x="7399338" y="5537200"/>
          <p14:tracePt t="17524" x="7442200" y="5554663"/>
          <p14:tracePt t="17533" x="7489825" y="5554663"/>
          <p14:tracePt t="17541" x="7542213" y="5554663"/>
          <p14:tracePt t="17549" x="7596188" y="5554663"/>
          <p14:tracePt t="17557" x="7656513" y="5554663"/>
          <p14:tracePt t="17564" x="7704138" y="5554663"/>
          <p14:tracePt t="17573" x="7739063" y="5554663"/>
          <p14:tracePt t="17581" x="7775575" y="5554663"/>
          <p14:tracePt t="17588" x="7786688" y="5554663"/>
          <p14:tracePt t="17598" x="7793038" y="5554663"/>
          <p14:tracePt t="17605" x="7804150" y="5548313"/>
          <p14:tracePt t="17613" x="7804150" y="5541963"/>
          <p14:tracePt t="17620" x="7804150" y="5530850"/>
          <p14:tracePt t="17630" x="7810500" y="5507038"/>
          <p14:tracePt t="17637" x="7816850" y="5470525"/>
          <p14:tracePt t="17646" x="7823200" y="5441950"/>
          <p14:tracePt t="17653" x="7823200" y="5411788"/>
          <p14:tracePt t="17663" x="7823200" y="5370513"/>
          <p14:tracePt t="17669" x="7823200" y="5334000"/>
          <p14:tracePt t="17679" x="7827963" y="5310188"/>
          <p14:tracePt t="17685" x="7840663" y="5286375"/>
          <p14:tracePt t="17696" x="7847013" y="5275263"/>
          <p14:tracePt t="17701" x="7851775" y="5262563"/>
          <p14:tracePt t="17713" x="7864475" y="5251450"/>
          <p14:tracePt t="17717" x="7875588" y="5232400"/>
          <p14:tracePt t="17733" x="7875588" y="5227638"/>
          <p14:tracePt t="17746" x="7875588" y="5221288"/>
          <p14:tracePt t="17765" x="7875588" y="5208588"/>
          <p14:tracePt t="17779" x="7875588" y="5197475"/>
          <p14:tracePt t="17782" x="7870825" y="5191125"/>
          <p14:tracePt t="17796" x="7847013" y="5173663"/>
          <p14:tracePt t="17798" x="7827963" y="5160963"/>
          <p14:tracePt t="17805" x="7810500" y="5160963"/>
          <p14:tracePt t="17813" x="7775575" y="5149850"/>
          <p14:tracePt t="17821" x="7739063" y="5126038"/>
          <p14:tracePt t="17830" x="7715250" y="5113338"/>
          <p14:tracePt t="17837" x="7685088" y="5108575"/>
          <p14:tracePt t="17846" x="7661275" y="5089525"/>
          <p14:tracePt t="17853" x="7650163" y="5089525"/>
          <p14:tracePt t="17863" x="7643813" y="5078413"/>
          <p14:tracePt t="17877" x="7637463" y="5078413"/>
          <p14:tracePt t="17917" x="7632700" y="5078413"/>
          <p14:tracePt t="17949" x="7626350" y="5078413"/>
          <p14:tracePt t="17956" x="7620000" y="5078413"/>
          <p14:tracePt t="17972" x="7613650" y="5078413"/>
          <p14:tracePt t="17981" x="7608888" y="5078413"/>
          <p14:tracePt t="17996" x="7602538" y="5078413"/>
          <p14:tracePt t="18005" x="7602538" y="5084763"/>
          <p14:tracePt t="18021" x="7602538" y="5089525"/>
          <p14:tracePt t="18036" x="7602538" y="5095875"/>
          <p14:tracePt t="18052" x="7602538" y="5102225"/>
          <p14:tracePt t="18156" x="7602538" y="5095875"/>
          <p14:tracePt t="18165" x="7602538" y="5089525"/>
          <p14:tracePt t="18173" x="7602538" y="5078413"/>
          <p14:tracePt t="18181" x="7602538" y="5060950"/>
          <p14:tracePt t="18189" x="7613650" y="5048250"/>
          <p14:tracePt t="18197" x="7620000" y="5024438"/>
          <p14:tracePt t="18204" x="7632700" y="5006975"/>
          <p14:tracePt t="18213" x="7637463" y="4970463"/>
          <p14:tracePt t="18221" x="7656513" y="4941888"/>
          <p14:tracePt t="18229" x="7661275" y="4905375"/>
          <p14:tracePt t="18236" x="7673975" y="4881563"/>
          <p14:tracePt t="18245" x="7680325" y="4846638"/>
          <p14:tracePt t="18253" x="7691438" y="4816475"/>
          <p14:tracePt t="18260" x="7697788" y="4779963"/>
          <p14:tracePt t="18269" x="7715250" y="4745038"/>
          <p14:tracePt t="18276" x="7715250" y="4727575"/>
          <p14:tracePt t="18285" x="7727950" y="4703763"/>
          <p14:tracePt t="18293" x="7732713" y="4679950"/>
          <p14:tracePt t="18301" x="7732713" y="4656138"/>
          <p14:tracePt t="18309" x="7745413" y="4625975"/>
          <p14:tracePt t="18317" x="7751763" y="4602163"/>
          <p14:tracePt t="18325" x="7756525" y="4578350"/>
          <p14:tracePt t="18333" x="7756525" y="4560888"/>
          <p14:tracePt t="18341" x="7756525" y="4537075"/>
          <p14:tracePt t="18349" x="7756525" y="4524375"/>
          <p14:tracePt t="18357" x="7762875" y="4506913"/>
          <p14:tracePt t="18365" x="7762875" y="4489450"/>
          <p14:tracePt t="18373" x="7769225" y="4470400"/>
          <p14:tracePt t="18382" x="7769225" y="4446588"/>
          <p14:tracePt t="18388" x="7780338" y="4418013"/>
          <p14:tracePt t="18399" x="7780338" y="4405313"/>
          <p14:tracePt t="18404" x="7780338" y="4381500"/>
          <p14:tracePt t="18415" x="7793038" y="4357688"/>
          <p14:tracePt t="18421" x="7799388" y="4340225"/>
          <p14:tracePt t="18432" x="7804150" y="4310063"/>
          <p14:tracePt t="18436" x="7810500" y="4292600"/>
          <p14:tracePt t="18448" x="7827963" y="4262438"/>
          <p14:tracePt t="18453" x="7840663" y="4238625"/>
          <p14:tracePt t="18465" x="7858125" y="4203700"/>
          <p14:tracePt t="18469" x="7875588" y="4179888"/>
          <p14:tracePt t="18482" x="7881938" y="4160838"/>
          <p14:tracePt t="18485" x="7899400" y="4143375"/>
          <p14:tracePt t="18499" x="7918450" y="4119563"/>
          <p14:tracePt t="18502" x="7935913" y="4102100"/>
          <p14:tracePt t="18515" x="7942263" y="4084638"/>
          <p14:tracePt t="18518" x="7959725" y="4060825"/>
          <p14:tracePt t="18532" x="7970838" y="4041775"/>
          <p14:tracePt t="18535" x="7989888" y="4013200"/>
          <p14:tracePt t="18549" x="8013700" y="3989388"/>
          <p14:tracePt t="18549" x="8018463" y="3970338"/>
          <p14:tracePt t="18557" x="8042275" y="3946525"/>
          <p14:tracePt t="18565" x="8048625" y="3935413"/>
          <p14:tracePt t="18573" x="8078788" y="3911600"/>
          <p14:tracePt t="18581" x="8108950" y="3894138"/>
          <p14:tracePt t="18588" x="8126413" y="3875088"/>
          <p14:tracePt t="18599" x="8137525" y="3863975"/>
          <p14:tracePt t="18605" x="8161338" y="3840163"/>
          <p14:tracePt t="18615" x="8180388" y="3822700"/>
          <p14:tracePt t="18621" x="8204200" y="3798888"/>
          <p14:tracePt t="18632" x="8221663" y="3775075"/>
          <p14:tracePt t="18637" x="8239125" y="3756025"/>
          <p14:tracePt t="18649" x="8256588" y="3727450"/>
          <p14:tracePt t="18653" x="8275638" y="3708400"/>
          <p14:tracePt t="18665" x="8293100" y="3697288"/>
          <p14:tracePt t="18669" x="8304213" y="3679825"/>
          <p14:tracePt t="18682" x="8323263" y="3667125"/>
          <p14:tracePt t="18685" x="8334375" y="3656013"/>
          <p14:tracePt t="18699" x="8351838" y="3643313"/>
          <p14:tracePt t="18702" x="8375650" y="3619500"/>
          <p14:tracePt t="18715" x="8388350" y="3608388"/>
          <p14:tracePt t="18719" x="8405813" y="3589338"/>
          <p14:tracePt t="18732" x="8423275" y="3560763"/>
          <p14:tracePt t="18735" x="8442325" y="3536950"/>
          <p14:tracePt t="18749" x="8466138" y="3500438"/>
          <p14:tracePt t="18750" x="8483600" y="3476625"/>
          <p14:tracePt t="18757" x="8494713" y="3459163"/>
          <p14:tracePt t="18765" x="8513763" y="3441700"/>
          <p14:tracePt t="18773" x="8524875" y="3422650"/>
          <p14:tracePt t="18782" x="8542338" y="3417888"/>
          <p14:tracePt t="18789" x="8566150" y="3398838"/>
          <p14:tracePt t="18799" x="8585200" y="3387725"/>
          <p14:tracePt t="18805" x="8596313" y="3381375"/>
          <p14:tracePt t="18815" x="8626475" y="3370263"/>
          <p14:tracePt t="18821" x="8643938" y="3363913"/>
          <p14:tracePt t="18832" x="8661400" y="3351213"/>
          <p14:tracePt t="18837" x="8685213" y="3346450"/>
          <p14:tracePt t="18849" x="8709025" y="3333750"/>
          <p14:tracePt t="18853" x="8739188" y="3327400"/>
          <p14:tracePt t="18865" x="8769350" y="3327400"/>
          <p14:tracePt t="18869" x="8799513" y="3322638"/>
          <p14:tracePt t="18882" x="8847138" y="3309938"/>
          <p14:tracePt t="18885" x="8888413" y="3309938"/>
          <p14:tracePt t="18898" x="8929688" y="3309938"/>
          <p14:tracePt t="18901" x="8966200" y="3303588"/>
          <p14:tracePt t="18915" x="9007475" y="3298825"/>
          <p14:tracePt t="18919" x="9048750" y="3292475"/>
          <p14:tracePt t="18932" x="9090025" y="3286125"/>
          <p14:tracePt t="18935" x="9137650" y="3279775"/>
          <p14:tracePt t="18949" x="9232900" y="3262313"/>
          <p14:tracePt t="18956" x="9280525" y="3255963"/>
          <p14:tracePt t="18965" x="9328150" y="3251200"/>
          <p14:tracePt t="18973" x="9382125" y="3251200"/>
          <p14:tracePt t="18982" x="9436100" y="3251200"/>
          <p14:tracePt t="18989" x="9507538" y="3251200"/>
          <p14:tracePt t="18998" x="9566275" y="3251200"/>
          <p14:tracePt t="19005" x="9626600" y="3251200"/>
          <p14:tracePt t="19015" x="9680575" y="3251200"/>
          <p14:tracePt t="19021" x="9739313" y="3244850"/>
          <p14:tracePt t="19032" x="9793288" y="3232150"/>
          <p14:tracePt t="19037" x="9828213" y="3221038"/>
          <p14:tracePt t="19049" x="9871075" y="3214688"/>
          <p14:tracePt t="19052" x="9912350" y="3208338"/>
          <p14:tracePt t="19067" x="9953625" y="3197225"/>
          <p14:tracePt t="19070" x="9977438" y="3190875"/>
          <p14:tracePt t="19082" x="10013950" y="3173413"/>
          <p14:tracePt t="19085" x="10037763" y="3173413"/>
          <p14:tracePt t="19099" x="10055225" y="3167063"/>
          <p14:tracePt t="19102" x="10090150" y="3167063"/>
          <p14:tracePt t="19115" x="10126663" y="3155950"/>
          <p14:tracePt t="19119" x="10161588" y="3155950"/>
          <p14:tracePt t="19132" x="10191750" y="3155950"/>
          <p14:tracePt t="19134" x="10228263" y="3155950"/>
          <p14:tracePt t="19149" x="10293350" y="3155950"/>
          <p14:tracePt t="19157" x="10323513" y="3155950"/>
          <p14:tracePt t="19165" x="10352088" y="3155950"/>
          <p14:tracePt t="19173" x="10394950" y="3155950"/>
          <p14:tracePt t="19182" x="10429875" y="3155950"/>
          <p14:tracePt t="19189" x="10466388" y="3155950"/>
          <p14:tracePt t="19199" x="10490200" y="3155950"/>
          <p14:tracePt t="19205" x="10514013" y="3155950"/>
          <p14:tracePt t="19216" x="10537825" y="3155950"/>
          <p14:tracePt t="19221" x="10555288" y="3155950"/>
          <p14:tracePt t="19232" x="10579100" y="3155950"/>
          <p14:tracePt t="19237" x="10585450" y="3155950"/>
          <p14:tracePt t="19249" x="10596563" y="3155950"/>
          <p14:tracePt t="19253" x="10602913" y="3155950"/>
          <p14:tracePt t="19265" x="10609263" y="3155950"/>
          <p14:tracePt t="19269" x="10620375" y="3155950"/>
          <p14:tracePt t="19282" x="10626725" y="3155950"/>
          <p14:tracePt t="19285" x="10644188" y="3155950"/>
          <p14:tracePt t="19299" x="10674350" y="3160713"/>
          <p14:tracePt t="19302" x="10721975" y="3179763"/>
          <p14:tracePt t="19315" x="10769600" y="3190875"/>
          <p14:tracePt t="19318" x="10828338" y="3208338"/>
          <p14:tracePt t="19333" x="10882313" y="3214688"/>
          <p14:tracePt t="19333" x="10929938" y="3232150"/>
          <p14:tracePt t="19341" x="10983913" y="3238500"/>
          <p14:tracePt t="19349" x="11025188" y="3238500"/>
          <p14:tracePt t="19356" x="11072813" y="3238500"/>
          <p14:tracePt t="19366" x="11109325" y="3238500"/>
          <p14:tracePt t="19373" x="11133138" y="3238500"/>
          <p14:tracePt t="19382" x="11144250" y="3238500"/>
          <p14:tracePt t="19557" x="11126788" y="3238500"/>
          <p14:tracePt t="19565" x="11090275" y="3238500"/>
          <p14:tracePt t="19573" x="11042650" y="3238500"/>
          <p14:tracePt t="19581" x="10995025" y="3238500"/>
          <p14:tracePt t="19588" x="10942638" y="3238500"/>
          <p14:tracePt t="19597" x="10888663" y="3238500"/>
          <p14:tracePt t="19605" x="10834688" y="3238500"/>
          <p14:tracePt t="19612" x="10769600" y="3238500"/>
          <p14:tracePt t="19621" x="10715625" y="3238500"/>
          <p14:tracePt t="19629" x="10644188" y="3238500"/>
          <p14:tracePt t="19637" x="10579100" y="3232150"/>
          <p14:tracePt t="19645" x="10494963" y="3232150"/>
          <p14:tracePt t="19652" x="10412413" y="3227388"/>
          <p14:tracePt t="19661" x="10323513" y="3227388"/>
          <p14:tracePt t="19668" x="10228263" y="3227388"/>
          <p14:tracePt t="19677" x="10137775" y="3227388"/>
          <p14:tracePt t="19685" x="10048875" y="3227388"/>
          <p14:tracePt t="19692" x="9953625" y="3251200"/>
          <p14:tracePt t="19701" x="9875838" y="3255963"/>
          <p14:tracePt t="19709" x="9793288" y="3275013"/>
          <p14:tracePt t="19716" x="9728200" y="3286125"/>
          <p14:tracePt t="19725" x="9661525" y="3303588"/>
          <p14:tracePt t="19733" x="9613900" y="3303588"/>
          <p14:tracePt t="19741" x="9561513" y="3309938"/>
          <p14:tracePt t="19749" x="9507538" y="3327400"/>
          <p14:tracePt t="19757" x="9471025" y="3333750"/>
          <p14:tracePt t="19766" x="9447213" y="3346450"/>
          <p14:tracePt t="19773" x="9418638" y="3370263"/>
          <p14:tracePt t="19782" x="9394825" y="3387725"/>
          <p14:tracePt t="19789" x="9364663" y="3422650"/>
          <p14:tracePt t="19799" x="9334500" y="3459163"/>
          <p14:tracePt t="19805" x="9304338" y="3494088"/>
          <p14:tracePt t="19816" x="9286875" y="3530600"/>
          <p14:tracePt t="19821" x="9251950" y="3571875"/>
          <p14:tracePt t="19832" x="9221788" y="3613150"/>
          <p14:tracePt t="19837" x="9191625" y="3643313"/>
          <p14:tracePt t="19849" x="9156700" y="3684588"/>
          <p14:tracePt t="19853" x="9126538" y="3721100"/>
          <p14:tracePt t="19866" x="9096375" y="3751263"/>
          <p14:tracePt t="19869" x="9066213" y="3792538"/>
          <p14:tracePt t="19882" x="9031288" y="3822700"/>
          <p14:tracePt t="19886" x="8994775" y="3857625"/>
          <p14:tracePt t="19899" x="8947150" y="3887788"/>
          <p14:tracePt t="19902" x="8923338" y="3898900"/>
          <p14:tracePt t="19916" x="8899525" y="3905250"/>
          <p14:tracePt t="19918" x="8882063" y="3905250"/>
          <p14:tracePt t="19933" x="8864600" y="3905250"/>
          <p14:tracePt t="19933" x="8834438" y="3905250"/>
          <p14:tracePt t="19941" x="8804275" y="3898900"/>
          <p14:tracePt t="19949" x="8751888" y="3887788"/>
          <p14:tracePt t="19956" x="8674100" y="3857625"/>
          <p14:tracePt t="19965" x="8572500" y="3816350"/>
          <p14:tracePt t="19973" x="8442325" y="3768725"/>
          <p14:tracePt t="19983" x="8275638" y="3703638"/>
          <p14:tracePt t="19989" x="8096250" y="3636963"/>
          <p14:tracePt t="19999" x="7912100" y="3571875"/>
          <p14:tracePt t="20005" x="7704138" y="3506788"/>
          <p14:tracePt t="20016" x="7531100" y="3465513"/>
          <p14:tracePt t="20021" x="7340600" y="3422650"/>
          <p14:tracePt t="20032" x="7197725" y="3398838"/>
          <p14:tracePt t="20037" x="7061200" y="3387725"/>
          <p14:tracePt t="20049" x="6923088" y="3370263"/>
          <p14:tracePt t="20052" x="6816725" y="3351213"/>
          <p14:tracePt t="20067" x="6732588" y="3351213"/>
          <p14:tracePt t="20070" x="6656388" y="3351213"/>
          <p14:tracePt t="20082" x="6589713" y="3351213"/>
          <p14:tracePt t="20085" x="6554788" y="3351213"/>
          <p14:tracePt t="20099" x="6530975" y="3351213"/>
          <p14:tracePt t="20262" x="6530975" y="3346450"/>
          <p14:tracePt t="20301" x="6524625" y="3346450"/>
          <p14:tracePt t="20325" x="6518275" y="3346450"/>
          <p14:tracePt t="20333" x="6513513" y="3346450"/>
          <p14:tracePt t="20349" x="6507163" y="3346450"/>
          <p14:tracePt t="20357" x="6489700" y="3346450"/>
          <p14:tracePt t="20365" x="6459538" y="3340100"/>
          <p14:tracePt t="20373" x="6411913" y="3327400"/>
          <p14:tracePt t="20381" x="6357938" y="3303588"/>
          <p14:tracePt t="20389" x="6303963" y="3292475"/>
          <p14:tracePt t="20397" x="6227763" y="3268663"/>
          <p14:tracePt t="20405" x="6143625" y="3244850"/>
          <p14:tracePt t="20412" x="6072188" y="3238500"/>
          <p14:tracePt t="20420" x="5983288" y="3227388"/>
          <p14:tracePt t="20429" x="5899150" y="3214688"/>
          <p14:tracePt t="20436" x="5810250" y="3203575"/>
          <p14:tracePt t="20445" x="5721350" y="3190875"/>
          <p14:tracePt t="20452" x="5637213" y="3179763"/>
          <p14:tracePt t="20461" x="5548313" y="3179763"/>
          <p14:tracePt t="20469" x="5465763" y="3179763"/>
          <p14:tracePt t="20477" x="5375275" y="3179763"/>
          <p14:tracePt t="20485" x="5299075" y="3179763"/>
          <p14:tracePt t="20493" x="5214938" y="3179763"/>
          <p14:tracePt t="20501" x="5126038" y="3179763"/>
          <p14:tracePt t="20508" x="5048250" y="3179763"/>
          <p14:tracePt t="20517" x="4965700" y="3179763"/>
          <p14:tracePt t="20525" x="4894263" y="3179763"/>
          <p14:tracePt t="20533" x="4816475" y="3179763"/>
          <p14:tracePt t="20541" x="4745038" y="3179763"/>
          <p14:tracePt t="20549" x="4679950" y="3173413"/>
          <p14:tracePt t="20556" x="4613275" y="3160713"/>
          <p14:tracePt t="20566" x="4560888" y="3155950"/>
          <p14:tracePt t="20573" x="4518025" y="3155950"/>
          <p14:tracePt t="20583" x="4459288" y="3149600"/>
          <p14:tracePt t="20589" x="4387850" y="3136900"/>
          <p14:tracePt t="20599" x="4316413" y="3119438"/>
          <p14:tracePt t="20605" x="4227513" y="3113088"/>
          <p14:tracePt t="20616" x="4125913" y="3095625"/>
          <p14:tracePt t="20621" x="4017963" y="3071813"/>
          <p14:tracePt t="20633" x="3911600" y="3060700"/>
          <p14:tracePt t="20637" x="3792538" y="3030538"/>
          <p14:tracePt t="20649" x="3667125" y="2994025"/>
          <p14:tracePt t="20653" x="3554413" y="2965450"/>
          <p14:tracePt t="20666" x="3429000" y="2952750"/>
          <p14:tracePt t="20669" x="3309938" y="2935288"/>
          <p14:tracePt t="20683" x="3184525" y="2922588"/>
          <p14:tracePt t="20685" x="3078163" y="2898775"/>
          <p14:tracePt t="20699" x="2965450" y="2887663"/>
          <p14:tracePt t="20703" x="2870200" y="2874963"/>
          <p14:tracePt t="20716" x="2768600" y="2870200"/>
          <p14:tracePt t="20719" x="2679700" y="2870200"/>
          <p14:tracePt t="20733" x="2595563" y="2870200"/>
          <p14:tracePt t="20733" x="2517775" y="2870200"/>
          <p14:tracePt t="20741" x="2452688" y="2870200"/>
          <p14:tracePt t="20749" x="2387600" y="2870200"/>
          <p14:tracePt t="20757" x="2327275" y="2870200"/>
          <p14:tracePt t="20766" x="2274888" y="2863850"/>
          <p14:tracePt t="20773" x="2214563" y="2857500"/>
          <p14:tracePt t="20783" x="2160588" y="2857500"/>
          <p14:tracePt t="20789" x="2101850" y="2851150"/>
          <p14:tracePt t="20799" x="2041525" y="2846388"/>
          <p14:tracePt t="20805" x="1982788" y="2833688"/>
          <p14:tracePt t="20816" x="1911350" y="2827338"/>
          <p14:tracePt t="20821" x="1851025" y="2822575"/>
          <p14:tracePt t="20835" x="1785938" y="2803525"/>
          <p14:tracePt t="20838" x="1727200" y="2798763"/>
          <p14:tracePt t="20851" x="1666875" y="2798763"/>
          <p14:tracePt t="20854" x="1625600" y="2779713"/>
          <p14:tracePt t="20868" x="1584325" y="2774950"/>
          <p14:tracePt t="20871" x="1524000" y="2774950"/>
          <p14:tracePt t="20885" x="1452563" y="2755900"/>
          <p14:tracePt t="20885" x="1370013" y="2744788"/>
          <p14:tracePt t="20893" x="1279525" y="2732088"/>
          <p14:tracePt t="20902" x="1190625" y="2720975"/>
          <p14:tracePt t="20909" x="1101725" y="2703513"/>
          <p14:tracePt t="20918" x="1023938" y="2697163"/>
          <p14:tracePt t="20925" x="952500" y="2684463"/>
          <p14:tracePt t="20935" x="893763" y="2673350"/>
          <p14:tracePt t="20941" x="846138" y="2667000"/>
          <p14:tracePt t="20951" x="803275" y="2660650"/>
          <p14:tracePt t="20957" x="768350" y="2649538"/>
          <p14:tracePt t="20968" x="744538" y="2649538"/>
          <p14:tracePt t="20973" x="731838" y="2643188"/>
          <p14:tracePt t="20988" x="727075" y="2643188"/>
          <p14:tracePt t="21165" x="750888" y="2643188"/>
          <p14:tracePt t="21173" x="815975" y="2643188"/>
          <p14:tracePt t="21180" x="898525" y="2643188"/>
          <p14:tracePt t="21189" x="976313" y="2643188"/>
          <p14:tracePt t="21197" x="1047750" y="2643188"/>
          <p14:tracePt t="21205" x="1119188" y="2643188"/>
          <p14:tracePt t="21213" x="1179513" y="2643188"/>
          <p14:tracePt t="21221" x="1244600" y="2632075"/>
          <p14:tracePt t="21229" x="1309688" y="2613025"/>
          <p14:tracePt t="21237" x="1374775" y="2584450"/>
          <p14:tracePt t="21245" x="1393825" y="2578100"/>
          <p14:tracePt t="21252" x="1398588" y="2578100"/>
          <p14:tracePt t="21261" x="1398588" y="2571750"/>
          <p14:tracePt t="21301" x="1512888" y="2517775"/>
          <p14:tracePt t="21309" x="1708150" y="2465388"/>
          <p14:tracePt t="21317" x="1839913" y="2411413"/>
          <p14:tracePt t="21325" x="1952625" y="2357438"/>
          <p14:tracePt t="21333" x="2054225" y="2316163"/>
          <p14:tracePt t="21341" x="2132013" y="2279650"/>
          <p14:tracePt t="21348" x="2190750" y="2244725"/>
          <p14:tracePt t="21357" x="2232025" y="2220913"/>
          <p14:tracePt t="21364" x="2255838" y="2208213"/>
          <p14:tracePt t="21373" x="2268538" y="2184400"/>
          <p14:tracePt t="21381" x="2274888" y="2179638"/>
          <p14:tracePt t="21388" x="2279650" y="2173288"/>
          <p14:tracePt t="21397" x="2279650" y="2166938"/>
          <p14:tracePt t="21405" x="2279650" y="2160588"/>
          <p14:tracePt t="21414" x="2279650" y="2155825"/>
          <p14:tracePt t="21436" x="2279650" y="2149475"/>
          <p14:tracePt t="21445" x="2279650" y="2143125"/>
          <p14:tracePt t="21453" x="2286000" y="2143125"/>
          <p14:tracePt t="21469" x="2286000" y="2136775"/>
          <p14:tracePt t="21476" x="2292350" y="2132013"/>
          <p14:tracePt t="21493" x="2298700" y="2132013"/>
          <p14:tracePt t="21501" x="2309813" y="2119313"/>
          <p14:tracePt t="21509" x="2322513" y="2108200"/>
          <p14:tracePt t="21517" x="2339975" y="2095500"/>
          <p14:tracePt t="21524" x="2357438" y="2078038"/>
          <p14:tracePt t="21532" x="2374900" y="2065338"/>
          <p14:tracePt t="21541" x="2393950" y="2047875"/>
          <p14:tracePt t="21548" x="2405063" y="2041525"/>
          <p14:tracePt t="21565" x="2411413" y="2036763"/>
          <p14:tracePt t="21581" x="2417763" y="2024063"/>
          <p14:tracePt t="21588" x="2422525" y="2024063"/>
          <p14:tracePt t="21596" x="2435225" y="2012950"/>
          <p14:tracePt t="21605" x="2452688" y="2000250"/>
          <p14:tracePt t="21613" x="2482850" y="1982788"/>
          <p14:tracePt t="21621" x="2513013" y="1958975"/>
          <p14:tracePt t="21629" x="2536825" y="1952625"/>
          <p14:tracePt t="21636" x="2554288" y="1935163"/>
          <p14:tracePt t="21645" x="2584450" y="1917700"/>
          <p14:tracePt t="21653" x="2608263" y="1905000"/>
          <p14:tracePt t="21661" x="2619375" y="1898650"/>
          <p14:tracePt t="21669" x="2643188" y="1887538"/>
          <p14:tracePt t="21677" x="2655888" y="1874838"/>
          <p14:tracePt t="21684" x="2667000" y="1863725"/>
          <p14:tracePt t="21717" x="2667000" y="1857375"/>
          <p14:tracePt t="21724" x="2673350" y="1857375"/>
          <p14:tracePt t="21733" x="2673350" y="1846263"/>
          <p14:tracePt t="21741" x="2679700" y="1833563"/>
          <p14:tracePt t="21749" x="2679700" y="1827213"/>
          <p14:tracePt t="21757" x="2679700" y="1822450"/>
          <p14:tracePt t="21781" x="2679700" y="1816100"/>
          <p14:tracePt t="21933" x="2679700" y="1822450"/>
          <p14:tracePt t="21949" x="2673350" y="1839913"/>
          <p14:tracePt t="21957" x="2660650" y="1857375"/>
          <p14:tracePt t="21965" x="2655888" y="1881188"/>
          <p14:tracePt t="21973" x="2643188" y="1905000"/>
          <p14:tracePt t="21981" x="2636838" y="1922463"/>
          <p14:tracePt t="21989" x="2625725" y="1946275"/>
          <p14:tracePt t="21997" x="2619375" y="1989138"/>
          <p14:tracePt t="22005" x="2601913" y="2030413"/>
          <p14:tracePt t="22012" x="2595563" y="2089150"/>
          <p14:tracePt t="22021" x="2595563" y="2149475"/>
          <p14:tracePt t="22029" x="2589213" y="2208213"/>
          <p14:tracePt t="22037" x="2578100" y="2279650"/>
          <p14:tracePt t="22045" x="2578100" y="2351088"/>
          <p14:tracePt t="22053" x="2565400" y="2435225"/>
          <p14:tracePt t="22062" x="2565400" y="2513013"/>
          <p14:tracePt t="22070" x="2541588" y="2595563"/>
          <p14:tracePt t="22076" x="2541588" y="2684463"/>
          <p14:tracePt t="22085" x="2536825" y="2774950"/>
          <p14:tracePt t="22092" x="2524125" y="2870200"/>
          <p14:tracePt t="22102" x="2517775" y="2952750"/>
          <p14:tracePt t="22108" x="2513013" y="3024188"/>
          <p14:tracePt t="22119" x="2500313" y="3084513"/>
          <p14:tracePt t="22124" x="2500313" y="3132138"/>
          <p14:tracePt t="22135" x="2500313" y="3167063"/>
          <p14:tracePt t="22141" x="2500313" y="3197225"/>
          <p14:tracePt t="22152" x="2500313" y="3232150"/>
          <p14:tracePt t="22157" x="2506663" y="3262313"/>
          <p14:tracePt t="22168" x="2513013" y="3286125"/>
          <p14:tracePt t="22173" x="2513013" y="3309938"/>
          <p14:tracePt t="22185" x="2524125" y="3333750"/>
          <p14:tracePt t="22189" x="2530475" y="3357563"/>
          <p14:tracePt t="22202" x="2536825" y="3394075"/>
          <p14:tracePt t="22205" x="2541588" y="3411538"/>
          <p14:tracePt t="22218" x="2541588" y="3429000"/>
          <p14:tracePt t="22221" x="2541588" y="3441700"/>
          <p14:tracePt t="22238" x="2541588" y="3452813"/>
          <p14:tracePt t="22254" x="2541588" y="3465513"/>
          <p14:tracePt t="22269" x="2541588" y="3470275"/>
          <p14:tracePt t="22269" x="2536825" y="3470275"/>
          <p14:tracePt t="22277" x="2536825" y="3476625"/>
          <p14:tracePt t="22285" x="2530475" y="3482975"/>
          <p14:tracePt t="22293" x="2530475" y="3489325"/>
          <p14:tracePt t="22557" x="2524125" y="3489325"/>
          <p14:tracePt t="22693" x="2524125" y="3482975"/>
          <p14:tracePt t="23221" x="2524125" y="3476625"/>
          <p14:tracePt t="23813" x="2530475" y="3482975"/>
          <p14:tracePt t="23820" x="2547938" y="3494088"/>
          <p14:tracePt t="23829" x="2589213" y="3517900"/>
          <p14:tracePt t="23837" x="2667000" y="3554413"/>
          <p14:tracePt t="23845" x="2755900" y="3613150"/>
          <p14:tracePt t="23852" x="2881313" y="3684588"/>
          <p14:tracePt t="23861" x="3006725" y="3751263"/>
          <p14:tracePt t="23869" x="3184525" y="3833813"/>
          <p14:tracePt t="23877" x="3333750" y="3894138"/>
          <p14:tracePt t="23885" x="3470275" y="3952875"/>
          <p14:tracePt t="23893" x="3632200" y="4017963"/>
          <p14:tracePt t="23901" x="3786188" y="4102100"/>
          <p14:tracePt t="23909" x="3959225" y="4184650"/>
          <p14:tracePt t="23917" x="4160838" y="4310063"/>
          <p14:tracePt t="23924" x="4316413" y="4387850"/>
          <p14:tracePt t="23933" x="4506913" y="4506913"/>
          <p14:tracePt t="23941" x="4673600" y="4595813"/>
          <p14:tracePt t="23948" x="4822825" y="4684713"/>
          <p14:tracePt t="23957" x="4946650" y="4738688"/>
          <p14:tracePt t="23965" x="5041900" y="4786313"/>
          <p14:tracePt t="23973" x="5119688" y="4822825"/>
          <p14:tracePt t="23980" x="5197475" y="4857750"/>
          <p14:tracePt t="23988" x="5256213" y="4887913"/>
          <p14:tracePt t="23997" x="5310188" y="4911725"/>
          <p14:tracePt t="24005" x="5364163" y="4941888"/>
          <p14:tracePt t="24013" x="5405438" y="4970463"/>
          <p14:tracePt t="24020" x="5441950" y="4989513"/>
          <p14:tracePt t="24029" x="5476875" y="5000625"/>
          <p14:tracePt t="24037" x="5507038" y="5018088"/>
          <p14:tracePt t="24046" x="5530850" y="5030788"/>
          <p14:tracePt t="24053" x="5561013" y="5041900"/>
          <p14:tracePt t="24063" x="5578475" y="5041900"/>
          <p14:tracePt t="24069" x="5595938" y="5041900"/>
          <p14:tracePt t="24079" x="5608638" y="5041900"/>
          <p14:tracePt t="24086" x="5613400" y="5041900"/>
          <p14:tracePt t="24096" x="5632450" y="5041900"/>
          <p14:tracePt t="24112" x="5649913" y="5037138"/>
          <p14:tracePt t="24119" x="5667375" y="5037138"/>
          <p14:tracePt t="24129" x="5703888" y="5037138"/>
          <p14:tracePt t="24136" x="5738813" y="5037138"/>
          <p14:tracePt t="24146" x="5786438" y="5037138"/>
          <p14:tracePt t="24152" x="5827713" y="5037138"/>
          <p14:tracePt t="24163" x="5875338" y="5037138"/>
          <p14:tracePt t="24169" x="5918200" y="5037138"/>
          <p14:tracePt t="24179" x="5959475" y="5037138"/>
          <p14:tracePt t="24185" x="5994400" y="5037138"/>
          <p14:tracePt t="24196" x="6030913" y="5037138"/>
          <p14:tracePt t="24202" x="6054725" y="5037138"/>
          <p14:tracePt t="24213" x="6102350" y="5024438"/>
          <p14:tracePt t="24220" x="6126163" y="5024438"/>
          <p14:tracePt t="24230" x="6149975" y="5024438"/>
          <p14:tracePt t="24237" x="6184900" y="5024438"/>
          <p14:tracePt t="24246" x="6221413" y="5024438"/>
          <p14:tracePt t="24253" x="6262688" y="5037138"/>
          <p14:tracePt t="24263" x="6316663" y="5054600"/>
          <p14:tracePt t="24269" x="6364288" y="5072063"/>
          <p14:tracePt t="24280" x="6405563" y="5072063"/>
          <p14:tracePt t="24286" x="6459538" y="5078413"/>
          <p14:tracePt t="24296" x="6500813" y="5084763"/>
          <p14:tracePt t="24302" x="6565900" y="5095875"/>
          <p14:tracePt t="24313" x="6626225" y="5102225"/>
          <p14:tracePt t="24319" x="6704013" y="5119688"/>
          <p14:tracePt t="24329" x="6775450" y="5126038"/>
          <p14:tracePt t="24336" x="6840538" y="5126038"/>
          <p14:tracePt t="24346" x="6911975" y="5126038"/>
          <p14:tracePt t="24352" x="6977063" y="5126038"/>
          <p14:tracePt t="24363" x="7037388" y="5126038"/>
          <p14:tracePt t="24369" x="7089775" y="5126038"/>
          <p14:tracePt t="24379" x="7126288" y="5126038"/>
          <p14:tracePt t="24386" x="7156450" y="5126038"/>
          <p14:tracePt t="24405" x="7161213" y="5126038"/>
          <p14:tracePt t="24421" x="7156450" y="5126038"/>
          <p14:tracePt t="24429" x="7150100" y="5132388"/>
          <p14:tracePt t="24437" x="7143750" y="5132388"/>
          <p14:tracePt t="24445" x="7132638" y="5132388"/>
          <p14:tracePt t="24452" x="7119938" y="5132388"/>
          <p14:tracePt t="24461" x="7113588" y="5132388"/>
          <p14:tracePt t="24469" x="7096125" y="5137150"/>
          <p14:tracePt t="24477" x="7085013" y="5137150"/>
          <p14:tracePt t="24493" x="7078663" y="5143500"/>
          <p14:tracePt t="24501" x="7072313" y="5143500"/>
          <p14:tracePt t="24524" x="7065963" y="5149850"/>
          <p14:tracePt t="24532" x="7065963" y="5156200"/>
          <p14:tracePt t="24541" x="7065963" y="5160963"/>
          <p14:tracePt t="24549" x="7065963" y="516731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26D1C4-DF24-ED4A-8201-0F7D6DEE0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91" y="196356"/>
            <a:ext cx="8882743" cy="646528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9395A5-8346-BD11-1279-995192A1F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72"/>
    </mc:Choice>
    <mc:Fallback>
      <p:transition spd="slow" advTm="28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58" x="7061200" y="5167313"/>
          <p14:tracePt t="1361" x="7054850" y="5167313"/>
          <p14:tracePt t="1375" x="7031038" y="5156200"/>
          <p14:tracePt t="1377" x="7013575" y="5132388"/>
          <p14:tracePt t="1392" x="6935788" y="5060950"/>
          <p14:tracePt t="1399" x="6888163" y="5018088"/>
          <p14:tracePt t="1408" x="6827838" y="4965700"/>
          <p14:tracePt t="1415" x="6756400" y="4899025"/>
          <p14:tracePt t="1425" x="6667500" y="4833938"/>
          <p14:tracePt t="1431" x="6537325" y="4756150"/>
          <p14:tracePt t="1441" x="6351588" y="4667250"/>
          <p14:tracePt t="1447" x="6102350" y="4537075"/>
          <p14:tracePt t="1458" x="5918200" y="4418013"/>
          <p14:tracePt t="1463" x="5827713" y="4333875"/>
          <p14:tracePt t="1475" x="5768975" y="4232275"/>
          <p14:tracePt t="1479" x="5727700" y="4113213"/>
          <p14:tracePt t="1491" x="5721350" y="3989388"/>
          <p14:tracePt t="1495" x="5697538" y="3870325"/>
          <p14:tracePt t="1508" x="5667375" y="3732213"/>
          <p14:tracePt t="1512" x="5637213" y="3584575"/>
          <p14:tracePt t="1525" x="5589588" y="3446463"/>
          <p14:tracePt t="1528" x="5561013" y="3322638"/>
          <p14:tracePt t="1541" x="5524500" y="3190875"/>
          <p14:tracePt t="1545" x="5483225" y="3065463"/>
          <p14:tracePt t="1558" x="5441950" y="2905125"/>
          <p14:tracePt t="1561" x="5394325" y="2755900"/>
          <p14:tracePt t="1575" x="5351463" y="2595563"/>
          <p14:tracePt t="1578" x="5303838" y="2428875"/>
          <p14:tracePt t="1592" x="5214938" y="2166938"/>
          <p14:tracePt t="1599" x="5184775" y="2041525"/>
          <p14:tracePt t="1608" x="5137150" y="1922463"/>
          <p14:tracePt t="1615" x="5084763" y="1816100"/>
          <p14:tracePt t="1625" x="5030788" y="1714500"/>
          <p14:tracePt t="1631" x="4983163" y="1625600"/>
          <p14:tracePt t="1642" x="4918075" y="1554163"/>
          <p14:tracePt t="1647" x="4846638" y="1493838"/>
          <p14:tracePt t="1658" x="4762500" y="1446213"/>
          <p14:tracePt t="1663" x="4660900" y="1393825"/>
          <p14:tracePt t="1675" x="4565650" y="1350963"/>
          <p14:tracePt t="1679" x="4476750" y="1327150"/>
          <p14:tracePt t="1691" x="4375150" y="1298575"/>
          <p14:tracePt t="1695" x="4279900" y="1268413"/>
          <p14:tracePt t="1708" x="4197350" y="1255713"/>
          <p14:tracePt t="1711" x="4125913" y="1244600"/>
          <p14:tracePt t="1725" x="4054475" y="1238250"/>
          <p14:tracePt t="1728" x="3983038" y="1227138"/>
          <p14:tracePt t="1744" x="3833813" y="1227138"/>
          <p14:tracePt t="1751" x="3762375" y="1227138"/>
          <p14:tracePt t="1760" x="3690938" y="1227138"/>
          <p14:tracePt t="1767" x="3636963" y="1227138"/>
          <p14:tracePt t="1777" x="3589338" y="1238250"/>
          <p14:tracePt t="1783" x="3536950" y="1255713"/>
          <p14:tracePt t="1793" x="3494088" y="1268413"/>
          <p14:tracePt t="1799" x="3429000" y="1279525"/>
          <p14:tracePt t="1810" x="3381375" y="1298575"/>
          <p14:tracePt t="1815" x="3309938" y="1322388"/>
          <p14:tracePt t="1827" x="3232150" y="1333500"/>
          <p14:tracePt t="1831" x="3132138" y="1374775"/>
          <p14:tracePt t="1844" x="3024188" y="1381125"/>
          <p14:tracePt t="1847" x="2887663" y="1404938"/>
          <p14:tracePt t="1860" x="2684463" y="1404938"/>
          <p14:tracePt t="1863" x="2470150" y="1404938"/>
          <p14:tracePt t="1877" x="2208213" y="1404938"/>
          <p14:tracePt t="1880" x="1958975" y="1357313"/>
          <p14:tracePt t="1893" x="1731963" y="1285875"/>
          <p14:tracePt t="1896" x="1536700" y="1231900"/>
          <p14:tracePt t="1910" x="1370013" y="1173163"/>
          <p14:tracePt t="1913" x="1238250" y="1112838"/>
          <p14:tracePt t="1927" x="1125538" y="1065213"/>
          <p14:tracePt t="1928" x="1047750" y="1017588"/>
          <p14:tracePt t="1936" x="965200" y="965200"/>
          <p14:tracePt t="1944" x="946150" y="946150"/>
          <p14:tracePt t="1951" x="935038" y="922338"/>
          <p14:tracePt t="1962" x="928688" y="904875"/>
          <p14:tracePt t="1967" x="935038" y="881063"/>
          <p14:tracePt t="1977" x="941388" y="869950"/>
          <p14:tracePt t="1983" x="958850" y="850900"/>
          <p14:tracePt t="1994" x="982663" y="833438"/>
          <p14:tracePt t="1999" x="1017588" y="827088"/>
          <p14:tracePt t="2010" x="1047750" y="815975"/>
          <p14:tracePt t="2015" x="1108075" y="803275"/>
          <p14:tracePt t="2026" x="1184275" y="785813"/>
          <p14:tracePt t="2031" x="1268413" y="779463"/>
          <p14:tracePt t="2044" x="1350963" y="762000"/>
          <p14:tracePt t="2048" x="1446213" y="738188"/>
          <p14:tracePt t="2060" x="1530350" y="727075"/>
          <p14:tracePt t="2064" x="1619250" y="696913"/>
          <p14:tracePt t="2077" x="1708150" y="673100"/>
          <p14:tracePt t="2080" x="1798638" y="655638"/>
          <p14:tracePt t="2093" x="1881188" y="625475"/>
          <p14:tracePt t="2097" x="1946275" y="608013"/>
          <p14:tracePt t="2111" x="2006600" y="584200"/>
          <p14:tracePt t="2114" x="2036763" y="577850"/>
          <p14:tracePt t="2127" x="2060575" y="571500"/>
          <p14:tracePt t="2128" x="2065338" y="565150"/>
          <p14:tracePt t="2136" x="2071688" y="565150"/>
          <p14:tracePt t="2144" x="2071688" y="560388"/>
          <p14:tracePt t="2151" x="2078038" y="560388"/>
          <p14:tracePt t="2168" x="2078038" y="554038"/>
          <p14:tracePt t="2183" x="2078038" y="547688"/>
          <p14:tracePt t="2194" x="2084388" y="547688"/>
          <p14:tracePt t="2199" x="2089150" y="541338"/>
          <p14:tracePt t="2210" x="2108200" y="536575"/>
          <p14:tracePt t="2216" x="2136775" y="523875"/>
          <p14:tracePt t="2227" x="2184400" y="512763"/>
          <p14:tracePt t="2231" x="2238375" y="506413"/>
          <p14:tracePt t="2244" x="2298700" y="506413"/>
          <p14:tracePt t="2247" x="2374900" y="506413"/>
          <p14:tracePt t="2260" x="2452688" y="506413"/>
          <p14:tracePt t="2264" x="2536825" y="506413"/>
          <p14:tracePt t="2277" x="2643188" y="506413"/>
          <p14:tracePt t="2279" x="2768600" y="506413"/>
          <p14:tracePt t="2294" x="2881313" y="506413"/>
          <p14:tracePt t="2297" x="3017838" y="512763"/>
          <p14:tracePt t="2311" x="3136900" y="530225"/>
          <p14:tracePt t="2314" x="3268663" y="547688"/>
          <p14:tracePt t="2327" x="3394075" y="554038"/>
          <p14:tracePt t="2328" x="3513138" y="571500"/>
          <p14:tracePt t="2336" x="3632200" y="577850"/>
          <p14:tracePt t="2344" x="3744913" y="595313"/>
          <p14:tracePt t="2351" x="3846513" y="608013"/>
          <p14:tracePt t="2360" x="3929063" y="625475"/>
          <p14:tracePt t="2367" x="3994150" y="631825"/>
          <p14:tracePt t="2377" x="4037013" y="642938"/>
          <p14:tracePt t="2383" x="4060825" y="649288"/>
          <p14:tracePt t="2423" x="4054475" y="660400"/>
          <p14:tracePt t="2431" x="4037013" y="666750"/>
          <p14:tracePt t="2439" x="4030663" y="679450"/>
          <p14:tracePt t="2447" x="4017963" y="679450"/>
          <p14:tracePt t="2455" x="4000500" y="696913"/>
          <p14:tracePt t="2463" x="3983038" y="703263"/>
          <p14:tracePt t="2471" x="3976688" y="708025"/>
          <p14:tracePt t="2511" x="3970338" y="714375"/>
          <p14:tracePt t="2543" x="3970338" y="720725"/>
          <p14:tracePt t="2551" x="3970338" y="727075"/>
          <p14:tracePt t="2560" x="3970338" y="731838"/>
          <p14:tracePt t="2575" x="3970338" y="738188"/>
          <p14:tracePt t="2591" x="3965575" y="750888"/>
          <p14:tracePt t="2599" x="3959225" y="755650"/>
          <p14:tracePt t="2607" x="3952875" y="762000"/>
          <p14:tracePt t="2615" x="3946525" y="779463"/>
          <p14:tracePt t="2623" x="3941763" y="815975"/>
          <p14:tracePt t="2631" x="3935413" y="850900"/>
          <p14:tracePt t="2639" x="3929063" y="893763"/>
          <p14:tracePt t="2647" x="3929063" y="946150"/>
          <p14:tracePt t="2655" x="3929063" y="1012825"/>
          <p14:tracePt t="2663" x="3929063" y="1084263"/>
          <p14:tracePt t="2671" x="3929063" y="1184275"/>
          <p14:tracePt t="2679" x="3946525" y="1262063"/>
          <p14:tracePt t="2687" x="3965575" y="1346200"/>
          <p14:tracePt t="2695" x="3989388" y="1446213"/>
          <p14:tracePt t="2703" x="4013200" y="1541463"/>
          <p14:tracePt t="2711" x="4030663" y="1673225"/>
          <p14:tracePt t="2720" x="4071938" y="1803400"/>
          <p14:tracePt t="2728" x="4132263" y="2000250"/>
          <p14:tracePt t="2736" x="4197350" y="2227263"/>
          <p14:tracePt t="2744" x="4244975" y="2459038"/>
          <p14:tracePt t="2751" x="4327525" y="2738438"/>
          <p14:tracePt t="2760" x="4394200" y="3048000"/>
          <p14:tracePt t="2767" x="4470400" y="3398838"/>
          <p14:tracePt t="2777" x="4541838" y="3751263"/>
          <p14:tracePt t="2783" x="4619625" y="4060825"/>
          <p14:tracePt t="2794" x="4708525" y="4418013"/>
          <p14:tracePt t="2799" x="4792663" y="4756150"/>
          <p14:tracePt t="2810" x="4894263" y="5108575"/>
          <p14:tracePt t="2815" x="4976813" y="5422900"/>
          <p14:tracePt t="2827" x="5084763" y="5775325"/>
          <p14:tracePt t="2831" x="5167313" y="6089650"/>
          <p14:tracePt t="2844" x="5227638" y="6334125"/>
          <p14:tracePt t="2847" x="5299075" y="6602413"/>
          <p14:tracePt t="2860" x="5327650" y="6851650"/>
          <p14:tracePt t="2864" x="5370513" y="6851650"/>
          <p14:tracePt t="2877" x="5399088" y="6851650"/>
          <p14:tracePt t="2896" x="5351463" y="6851650"/>
          <p14:tracePt t="2911" x="5322888" y="6851650"/>
          <p14:tracePt t="2913" x="5280025" y="6851650"/>
          <p14:tracePt t="2928" x="5245100" y="6851650"/>
          <p14:tracePt t="2928" x="5227638" y="6851650"/>
          <p14:tracePt t="2936" x="5221288" y="6851650"/>
          <p14:tracePt t="3007" x="5232400" y="6827838"/>
          <p14:tracePt t="3015" x="5251450" y="6799263"/>
          <p14:tracePt t="3023" x="5280025" y="6738938"/>
          <p14:tracePt t="3031" x="5316538" y="6680200"/>
          <p14:tracePt t="3039" x="5346700" y="6613525"/>
          <p14:tracePt t="3047" x="5375275" y="6542088"/>
          <p14:tracePt t="3055" x="5399088" y="6477000"/>
          <p14:tracePt t="3063" x="5418138" y="6423025"/>
          <p14:tracePt t="3071" x="5422900" y="6388100"/>
          <p14:tracePt t="3079" x="5422900" y="6370638"/>
          <p14:tracePt t="3087" x="5422900" y="6364288"/>
          <p14:tracePt t="3136" x="5418138" y="6364288"/>
          <p14:tracePt t="3239" x="5405438" y="6334125"/>
          <p14:tracePt t="3247" x="5394325" y="6299200"/>
          <p14:tracePt t="3255" x="5370513" y="6238875"/>
          <p14:tracePt t="3263" x="5340350" y="6173788"/>
          <p14:tracePt t="3271" x="5303838" y="6084888"/>
          <p14:tracePt t="3279" x="5262563" y="5994400"/>
          <p14:tracePt t="3287" x="5208588" y="5864225"/>
          <p14:tracePt t="3295" x="5143500" y="5727700"/>
          <p14:tracePt t="3303" x="5037138" y="5554663"/>
          <p14:tracePt t="3311" x="4935538" y="5375275"/>
          <p14:tracePt t="3320" x="4840288" y="5214938"/>
          <p14:tracePt t="3327" x="4738688" y="5037138"/>
          <p14:tracePt t="3336" x="4649788" y="4881563"/>
          <p14:tracePt t="3344" x="4565650" y="4708525"/>
          <p14:tracePt t="3351" x="4500563" y="4541838"/>
          <p14:tracePt t="3360" x="4441825" y="4394200"/>
          <p14:tracePt t="3367" x="4398963" y="4191000"/>
          <p14:tracePt t="3375" x="4375150" y="4013200"/>
          <p14:tracePt t="3383" x="4340225" y="3840163"/>
          <p14:tracePt t="3391" x="4322763" y="3679825"/>
          <p14:tracePt t="3399" x="4303713" y="3524250"/>
          <p14:tracePt t="3407" x="4286250" y="3375025"/>
          <p14:tracePt t="3415" x="4256088" y="3238500"/>
          <p14:tracePt t="3423" x="4244975" y="3108325"/>
          <p14:tracePt t="3431" x="4244975" y="3000375"/>
          <p14:tracePt t="3439" x="4244975" y="2894013"/>
          <p14:tracePt t="3447" x="4244975" y="2792413"/>
          <p14:tracePt t="3455" x="4244975" y="2697163"/>
          <p14:tracePt t="3463" x="4251325" y="2625725"/>
          <p14:tracePt t="3471" x="4268788" y="2565400"/>
          <p14:tracePt t="3479" x="4268788" y="2506663"/>
          <p14:tracePt t="3488" x="4268788" y="2452688"/>
          <p14:tracePt t="3495" x="4268788" y="2398713"/>
          <p14:tracePt t="3504" x="4268788" y="2351088"/>
          <p14:tracePt t="3511" x="4268788" y="2309813"/>
          <p14:tracePt t="3520" x="4251325" y="2268538"/>
          <p14:tracePt t="3528" x="4244975" y="2238375"/>
          <p14:tracePt t="3537" x="4238625" y="2214563"/>
          <p14:tracePt t="3544" x="4232275" y="2184400"/>
          <p14:tracePt t="3553" x="4221163" y="2166938"/>
          <p14:tracePt t="3561" x="4221163" y="2160588"/>
          <p14:tracePt t="3570" x="4221163" y="2149475"/>
          <p14:tracePt t="3587" x="4221163" y="2143125"/>
          <p14:tracePt t="3631" x="4221163" y="2149475"/>
          <p14:tracePt t="3639" x="4221163" y="2155825"/>
          <p14:tracePt t="3647" x="4227513" y="2160588"/>
          <p14:tracePt t="3655" x="4227513" y="2166938"/>
          <p14:tracePt t="3663" x="4227513" y="2173288"/>
          <p14:tracePt t="3671" x="4227513" y="2179638"/>
          <p14:tracePt t="3679" x="4227513" y="2184400"/>
          <p14:tracePt t="3727" x="4227513" y="2190750"/>
          <p14:tracePt t="3744" x="4221163" y="2190750"/>
          <p14:tracePt t="3760" x="4208463" y="2184400"/>
          <p14:tracePt t="3767" x="4184650" y="2155825"/>
          <p14:tracePt t="3775" x="4149725" y="2101850"/>
          <p14:tracePt t="3783" x="4095750" y="2036763"/>
          <p14:tracePt t="3791" x="4041775" y="1976438"/>
          <p14:tracePt t="3799" x="3983038" y="1898650"/>
          <p14:tracePt t="3807" x="3922713" y="1839913"/>
          <p14:tracePt t="3815" x="3881438" y="1774825"/>
          <p14:tracePt t="3823" x="3840163" y="1727200"/>
          <p14:tracePt t="3831" x="3798888" y="1666875"/>
          <p14:tracePt t="3839" x="3762375" y="1612900"/>
          <p14:tracePt t="3847" x="3727450" y="1560513"/>
          <p14:tracePt t="3855" x="3703638" y="1512888"/>
          <p14:tracePt t="3863" x="3684588" y="1470025"/>
          <p14:tracePt t="3871" x="3667125" y="1435100"/>
          <p14:tracePt t="3879" x="3660775" y="1404938"/>
          <p14:tracePt t="3888" x="3656013" y="1387475"/>
          <p14:tracePt t="3895" x="3656013" y="1381125"/>
          <p14:tracePt t="3904" x="3656013" y="1374775"/>
          <p14:tracePt t="3967" x="3656013" y="1381125"/>
          <p14:tracePt t="3975" x="3656013" y="1387475"/>
          <p14:tracePt t="3983" x="3660775" y="1404938"/>
          <p14:tracePt t="3991" x="3667125" y="1417638"/>
          <p14:tracePt t="3999" x="3667125" y="1435100"/>
          <p14:tracePt t="4007" x="3673475" y="1441450"/>
          <p14:tracePt t="4015" x="3673475" y="1452563"/>
          <p14:tracePt t="4055" x="3673475" y="1458913"/>
          <p14:tracePt t="4079" x="3673475" y="1470025"/>
          <p14:tracePt t="4087" x="3673475" y="1489075"/>
          <p14:tracePt t="4095" x="3673475" y="1512888"/>
          <p14:tracePt t="4103" x="3673475" y="1554163"/>
          <p14:tracePt t="4111" x="3679825" y="1612900"/>
          <p14:tracePt t="4120" x="3703638" y="1679575"/>
          <p14:tracePt t="4127" x="3714750" y="1738313"/>
          <p14:tracePt t="4136" x="3727450" y="1822450"/>
          <p14:tracePt t="4144" x="3738563" y="1887538"/>
          <p14:tracePt t="4151" x="3744913" y="1970088"/>
          <p14:tracePt t="4159" x="3756025" y="2054225"/>
          <p14:tracePt t="4167" x="3756025" y="2143125"/>
          <p14:tracePt t="4175" x="3756025" y="2227263"/>
          <p14:tracePt t="4183" x="3756025" y="2322513"/>
          <p14:tracePt t="4191" x="3762375" y="2411413"/>
          <p14:tracePt t="4199" x="3762375" y="2513013"/>
          <p14:tracePt t="4207" x="3775075" y="2613025"/>
          <p14:tracePt t="4215" x="3775075" y="2720975"/>
          <p14:tracePt t="4223" x="3786188" y="2809875"/>
          <p14:tracePt t="4231" x="3786188" y="2898775"/>
          <p14:tracePt t="4239" x="3786188" y="2989263"/>
          <p14:tracePt t="4247" x="3786188" y="3078163"/>
          <p14:tracePt t="4255" x="3786188" y="3160713"/>
          <p14:tracePt t="4263" x="3786188" y="3238500"/>
          <p14:tracePt t="4271" x="3786188" y="3316288"/>
          <p14:tracePt t="4279" x="3786188" y="3387725"/>
          <p14:tracePt t="4287" x="3786188" y="3465513"/>
          <p14:tracePt t="4296" x="3786188" y="3536950"/>
          <p14:tracePt t="4304" x="3786188" y="3595688"/>
          <p14:tracePt t="4312" x="3792538" y="3643313"/>
          <p14:tracePt t="4320" x="3798888" y="3703638"/>
          <p14:tracePt t="4328" x="3798888" y="3762375"/>
          <p14:tracePt t="4337" x="3810000" y="3827463"/>
          <p14:tracePt t="4344" x="3810000" y="3887788"/>
          <p14:tracePt t="4354" x="3810000" y="3952875"/>
          <p14:tracePt t="4361" x="3810000" y="4006850"/>
          <p14:tracePt t="4370" x="3810000" y="4065588"/>
          <p14:tracePt t="4378" x="3816350" y="4113213"/>
          <p14:tracePt t="4387" x="3816350" y="4160838"/>
          <p14:tracePt t="4394" x="3822700" y="4208463"/>
          <p14:tracePt t="4404" x="3833813" y="4251325"/>
          <p14:tracePt t="4411" x="3840163" y="4310063"/>
          <p14:tracePt t="4420" x="3846513" y="4370388"/>
          <p14:tracePt t="4428" x="3870325" y="4446588"/>
          <p14:tracePt t="4437" x="3870325" y="4513263"/>
          <p14:tracePt t="4444" x="3887788" y="4589463"/>
          <p14:tracePt t="4453" x="3911600" y="4684713"/>
          <p14:tracePt t="4462" x="3946525" y="4799013"/>
          <p14:tracePt t="4470" x="3989388" y="4929188"/>
          <p14:tracePt t="4477" x="4054475" y="5078413"/>
          <p14:tracePt t="4487" x="4108450" y="5208588"/>
          <p14:tracePt t="4488" x="4173538" y="5346700"/>
          <p14:tracePt t="4495" x="4232275" y="5459413"/>
          <p14:tracePt t="4504" x="4303713" y="5572125"/>
          <p14:tracePt t="4512" x="4357688" y="5649913"/>
          <p14:tracePt t="4520" x="4418013" y="5727700"/>
          <p14:tracePt t="4528" x="4476750" y="5799138"/>
          <p14:tracePt t="4537" x="4518025" y="5846763"/>
          <p14:tracePt t="4545" x="4584700" y="5911850"/>
          <p14:tracePt t="4553" x="4625975" y="5953125"/>
          <p14:tracePt t="4561" x="4667250" y="5989638"/>
          <p14:tracePt t="4570" x="4703763" y="6030913"/>
          <p14:tracePt t="4578" x="4738688" y="6061075"/>
          <p14:tracePt t="4587" x="4775200" y="6096000"/>
          <p14:tracePt t="4594" x="4810125" y="6126163"/>
          <p14:tracePt t="4604" x="4846638" y="6149975"/>
          <p14:tracePt t="4611" x="4864100" y="6167438"/>
          <p14:tracePt t="4620" x="4870450" y="6173788"/>
          <p14:tracePt t="4628" x="4875213" y="6180138"/>
          <p14:tracePt t="4719" x="4887913" y="6180138"/>
          <p14:tracePt t="4736" x="4894263" y="6180138"/>
          <p14:tracePt t="4744" x="4899025" y="6184900"/>
          <p14:tracePt t="4759" x="4905375" y="6184900"/>
          <p14:tracePt t="4767" x="4911725" y="6184900"/>
          <p14:tracePt t="4783" x="4918075" y="6184900"/>
          <p14:tracePt t="4791" x="4922838" y="6184900"/>
          <p14:tracePt t="4799" x="4941888" y="6180138"/>
          <p14:tracePt t="4807" x="4976813" y="6180138"/>
          <p14:tracePt t="4815" x="5013325" y="6180138"/>
          <p14:tracePt t="4823" x="5041900" y="6173788"/>
          <p14:tracePt t="4831" x="5078413" y="6161088"/>
          <p14:tracePt t="4839" x="5102225" y="6156325"/>
          <p14:tracePt t="4847" x="5126038" y="6149975"/>
          <p14:tracePt t="4855" x="5137150" y="6137275"/>
          <p14:tracePt t="4863" x="5143500" y="6132513"/>
          <p14:tracePt t="4871" x="5160963" y="6119813"/>
          <p14:tracePt t="4887" x="5160963" y="6113463"/>
          <p14:tracePt t="4903" x="5160963" y="6108700"/>
          <p14:tracePt t="4911" x="5160963" y="6078538"/>
          <p14:tracePt t="4920" x="5160963" y="6037263"/>
          <p14:tracePt t="4927" x="5160963" y="5976938"/>
          <p14:tracePt t="4936" x="5137150" y="5911850"/>
          <p14:tracePt t="4944" x="5132388" y="5846763"/>
          <p14:tracePt t="4951" x="5108575" y="5780088"/>
          <p14:tracePt t="4959" x="5084763" y="5715000"/>
          <p14:tracePt t="4967" x="5072063" y="5667375"/>
          <p14:tracePt t="4975" x="5048250" y="5608638"/>
          <p14:tracePt t="4983" x="5030788" y="5578475"/>
          <p14:tracePt t="4991" x="5013325" y="5554663"/>
          <p14:tracePt t="4999" x="5013325" y="5541963"/>
          <p14:tracePt t="5007" x="5000625" y="5524500"/>
          <p14:tracePt t="5015" x="4994275" y="5507038"/>
          <p14:tracePt t="5023" x="4983163" y="5489575"/>
          <p14:tracePt t="5031" x="4983163" y="5470525"/>
          <p14:tracePt t="5039" x="4970463" y="5435600"/>
          <p14:tracePt t="5047" x="4953000" y="5387975"/>
          <p14:tracePt t="5055" x="4935538" y="5334000"/>
          <p14:tracePt t="5064" x="4905375" y="5262563"/>
          <p14:tracePt t="5072" x="4875213" y="5184775"/>
          <p14:tracePt t="5079" x="4840288" y="5113338"/>
          <p14:tracePt t="5088" x="4810125" y="5037138"/>
          <p14:tracePt t="5096" x="4779963" y="4959350"/>
          <p14:tracePt t="5104" x="4756150" y="4875213"/>
          <p14:tracePt t="5112" x="4727575" y="4786313"/>
          <p14:tracePt t="5120" x="4703763" y="4691063"/>
          <p14:tracePt t="5128" x="4679950" y="4589463"/>
          <p14:tracePt t="5137" x="4667250" y="4483100"/>
          <p14:tracePt t="5145" x="4649788" y="4364038"/>
          <p14:tracePt t="5154" x="4643438" y="4244975"/>
          <p14:tracePt t="5161" x="4643438" y="4119563"/>
          <p14:tracePt t="5170" x="4643438" y="3989388"/>
          <p14:tracePt t="5178" x="4637088" y="3875088"/>
          <p14:tracePt t="5187" x="4619625" y="3751263"/>
          <p14:tracePt t="5194" x="4602163" y="3613150"/>
          <p14:tracePt t="5204" x="4584700" y="3489325"/>
          <p14:tracePt t="5211" x="4554538" y="3351213"/>
          <p14:tracePt t="5220" x="4537075" y="3221038"/>
          <p14:tracePt t="5228" x="4513263" y="3084513"/>
          <p14:tracePt t="5237" x="4489450" y="2970213"/>
          <p14:tracePt t="5245" x="4476750" y="2870200"/>
          <p14:tracePt t="5253" x="4452938" y="2768600"/>
          <p14:tracePt t="5261" x="4441825" y="2679700"/>
          <p14:tracePt t="5270" x="4435475" y="2589213"/>
          <p14:tracePt t="5277" x="4422775" y="2513013"/>
          <p14:tracePt t="5287" x="4405313" y="2422525"/>
          <p14:tracePt t="5288" x="4398963" y="2333625"/>
          <p14:tracePt t="5296" x="4381500" y="2244725"/>
          <p14:tracePt t="5304" x="4375150" y="2143125"/>
          <p14:tracePt t="5312" x="4370388" y="2054225"/>
          <p14:tracePt t="5320" x="4370388" y="1952625"/>
          <p14:tracePt t="5328" x="4357688" y="1863725"/>
          <p14:tracePt t="5337" x="4351338" y="1779588"/>
          <p14:tracePt t="5345" x="4346575" y="1690688"/>
          <p14:tracePt t="5354" x="4333875" y="1608138"/>
          <p14:tracePt t="5361" x="4322763" y="1524000"/>
          <p14:tracePt t="5370" x="4310063" y="1458913"/>
          <p14:tracePt t="5378" x="4298950" y="1393825"/>
          <p14:tracePt t="5387" x="4292600" y="1322388"/>
          <p14:tracePt t="5394" x="4279900" y="1255713"/>
          <p14:tracePt t="5403" x="4268788" y="1190625"/>
          <p14:tracePt t="5411" x="4251325" y="1136650"/>
          <p14:tracePt t="5420" x="4232275" y="1077913"/>
          <p14:tracePt t="5428" x="4232275" y="1030288"/>
          <p14:tracePt t="5437" x="4232275" y="976313"/>
          <p14:tracePt t="5445" x="4221163" y="917575"/>
          <p14:tracePt t="5453" x="4221163" y="850900"/>
          <p14:tracePt t="5462" x="4221163" y="779463"/>
          <p14:tracePt t="5470" x="4221163" y="708025"/>
          <p14:tracePt t="5478" x="4221163" y="655638"/>
          <p14:tracePt t="5486" x="4208463" y="612775"/>
          <p14:tracePt t="5494" x="4208463" y="588963"/>
          <p14:tracePt t="5503" x="4203700" y="571500"/>
          <p14:tracePt t="5504" x="4197350" y="547688"/>
          <p14:tracePt t="5511" x="4191000" y="530225"/>
          <p14:tracePt t="5520" x="4191000" y="523875"/>
          <p14:tracePt t="5647" x="4191000" y="530225"/>
          <p14:tracePt t="5655" x="4191000" y="536575"/>
          <p14:tracePt t="5663" x="4191000" y="554038"/>
          <p14:tracePt t="5671" x="4191000" y="577850"/>
          <p14:tracePt t="5679" x="4191000" y="619125"/>
          <p14:tracePt t="5687" x="4191000" y="660400"/>
          <p14:tracePt t="5695" x="4191000" y="714375"/>
          <p14:tracePt t="5703" x="4191000" y="774700"/>
          <p14:tracePt t="5711" x="4191000" y="833438"/>
          <p14:tracePt t="5720" x="4197350" y="904875"/>
          <p14:tracePt t="5728" x="4208463" y="965200"/>
          <p14:tracePt t="5736" x="4214813" y="1036638"/>
          <p14:tracePt t="5744" x="4227513" y="1089025"/>
          <p14:tracePt t="5751" x="4232275" y="1149350"/>
          <p14:tracePt t="5759" x="4238625" y="1208088"/>
          <p14:tracePt t="5767" x="4251325" y="1268413"/>
          <p14:tracePt t="5775" x="4256088" y="1333500"/>
          <p14:tracePt t="5783" x="4262438" y="1387475"/>
          <p14:tracePt t="5791" x="4286250" y="1458913"/>
          <p14:tracePt t="5799" x="4310063" y="1536700"/>
          <p14:tracePt t="5807" x="4327525" y="1631950"/>
          <p14:tracePt t="5815" x="4357688" y="1720850"/>
          <p14:tracePt t="5823" x="4370388" y="1833563"/>
          <p14:tracePt t="5831" x="4387850" y="1935163"/>
          <p14:tracePt t="5839" x="4405313" y="2041525"/>
          <p14:tracePt t="5847" x="4418013" y="2125663"/>
          <p14:tracePt t="5855" x="4429125" y="2203450"/>
          <p14:tracePt t="5864" x="4446588" y="2268538"/>
          <p14:tracePt t="5871" x="4465638" y="2322513"/>
          <p14:tracePt t="5880" x="4483100" y="2381250"/>
          <p14:tracePt t="5887" x="4494213" y="2441575"/>
          <p14:tracePt t="5896" x="4513263" y="2506663"/>
          <p14:tracePt t="5904" x="4537075" y="2578100"/>
          <p14:tracePt t="5911" x="4560888" y="2660650"/>
          <p14:tracePt t="5920" x="4584700" y="2744788"/>
          <p14:tracePt t="5928" x="4613275" y="2851150"/>
          <p14:tracePt t="5937" x="4632325" y="2952750"/>
          <p14:tracePt t="5945" x="4649788" y="3071813"/>
          <p14:tracePt t="5953" x="4667250" y="3179763"/>
          <p14:tracePt t="5962" x="4667250" y="3309938"/>
          <p14:tracePt t="5970" x="4673600" y="3441700"/>
          <p14:tracePt t="5978" x="4673600" y="3560763"/>
          <p14:tracePt t="5987" x="4673600" y="3703638"/>
          <p14:tracePt t="5995" x="4673600" y="3840163"/>
          <p14:tracePt t="6003" x="4673600" y="3976688"/>
          <p14:tracePt t="6011" x="4679950" y="4108450"/>
          <p14:tracePt t="6020" x="4684713" y="4232275"/>
          <p14:tracePt t="6028" x="4691063" y="4351338"/>
          <p14:tracePt t="6037" x="4703763" y="4459288"/>
          <p14:tracePt t="6045" x="4727575" y="4560888"/>
          <p14:tracePt t="6053" x="4738688" y="4649788"/>
          <p14:tracePt t="6062" x="4756150" y="4732338"/>
          <p14:tracePt t="6070" x="4779963" y="4810125"/>
          <p14:tracePt t="6078" x="4810125" y="4875213"/>
          <p14:tracePt t="6087" x="4846638" y="4953000"/>
          <p14:tracePt t="6088" x="4870450" y="5013325"/>
          <p14:tracePt t="6095" x="4881563" y="5089525"/>
          <p14:tracePt t="6104" x="4894263" y="5160963"/>
          <p14:tracePt t="6112" x="4905375" y="5221288"/>
          <p14:tracePt t="6120" x="4911725" y="5292725"/>
          <p14:tracePt t="6129" x="4922838" y="5351463"/>
          <p14:tracePt t="6137" x="4929188" y="5411788"/>
          <p14:tracePt t="6145" x="4935538" y="5465763"/>
          <p14:tracePt t="6153" x="4946650" y="5524500"/>
          <p14:tracePt t="6162" x="4953000" y="5572125"/>
          <p14:tracePt t="6170" x="4959350" y="5632450"/>
          <p14:tracePt t="6178" x="4965700" y="5684838"/>
          <p14:tracePt t="6187" x="4976813" y="5738813"/>
          <p14:tracePt t="6195" x="4983163" y="5799138"/>
          <p14:tracePt t="6203" x="5000625" y="5851525"/>
          <p14:tracePt t="6211" x="5013325" y="5894388"/>
          <p14:tracePt t="6220" x="5024438" y="5942013"/>
          <p14:tracePt t="6229" x="5030788" y="5976938"/>
          <p14:tracePt t="6237" x="5037138" y="6024563"/>
          <p14:tracePt t="6245" x="5048250" y="6065838"/>
          <p14:tracePt t="6253" x="5054600" y="6113463"/>
          <p14:tracePt t="6262" x="5072063" y="6143625"/>
          <p14:tracePt t="6270" x="5084763" y="6180138"/>
          <p14:tracePt t="6278" x="5089525" y="6215063"/>
          <p14:tracePt t="6287" x="5102225" y="6245225"/>
          <p14:tracePt t="6295" x="5108575" y="6275388"/>
          <p14:tracePt t="6296" x="5113338" y="6286500"/>
          <p14:tracePt t="6304" x="5113338" y="6292850"/>
          <p14:tracePt t="6312" x="5126038" y="6303963"/>
          <p14:tracePt t="6320" x="5126038" y="6310313"/>
          <p14:tracePt t="6329" x="5126038" y="6316663"/>
          <p14:tracePt t="6337" x="5132388" y="6327775"/>
          <p14:tracePt t="6345" x="5137150" y="6334125"/>
          <p14:tracePt t="6353" x="5137150" y="6346825"/>
          <p14:tracePt t="6362" x="5137150" y="6370638"/>
          <p14:tracePt t="6370" x="5143500" y="6388100"/>
          <p14:tracePt t="6378" x="5156200" y="6411913"/>
          <p14:tracePt t="6387" x="5156200" y="6429375"/>
          <p14:tracePt t="6399" x="5156200" y="6446838"/>
          <p14:tracePt t="6403" x="5160963" y="6453188"/>
          <p14:tracePt t="6412" x="5160963" y="6470650"/>
          <p14:tracePt t="6421" x="5167313" y="6470650"/>
          <p14:tracePt t="6428" x="5167313" y="6477000"/>
          <p14:tracePt t="6446" x="5167313" y="6483350"/>
          <p14:tracePt t="6454" x="5173663" y="6483350"/>
          <p14:tracePt t="6463" x="5180013" y="6494463"/>
          <p14:tracePt t="6470" x="5184775" y="6500813"/>
          <p14:tracePt t="6479" x="5191125" y="6500813"/>
          <p14:tracePt t="6486" x="5191125" y="6507163"/>
          <p14:tracePt t="6503" x="5203825" y="6507163"/>
          <p14:tracePt t="6504" x="5208588" y="6507163"/>
          <p14:tracePt t="6512" x="5214938" y="6507163"/>
          <p14:tracePt t="6529" x="5221288" y="6507163"/>
          <p14:tracePt t="6537" x="5221288" y="6500813"/>
          <p14:tracePt t="6545" x="5221288" y="6494463"/>
          <p14:tracePt t="6553" x="5221288" y="6477000"/>
          <p14:tracePt t="6562" x="5221288" y="6459538"/>
          <p14:tracePt t="6570" x="5208588" y="6423025"/>
          <p14:tracePt t="6578" x="5203825" y="6370638"/>
          <p14:tracePt t="6587" x="5180013" y="6303963"/>
          <p14:tracePt t="6595" x="5180013" y="6238875"/>
          <p14:tracePt t="6603" x="5156200" y="6173788"/>
          <p14:tracePt t="6612" x="5143500" y="6089650"/>
          <p14:tracePt t="6620" x="5132388" y="6024563"/>
          <p14:tracePt t="6629" x="5108575" y="5946775"/>
          <p14:tracePt t="6637" x="5084763" y="5870575"/>
          <p14:tracePt t="6645" x="5054600" y="5786438"/>
          <p14:tracePt t="6653" x="5024438" y="5708650"/>
          <p14:tracePt t="6662" x="4989513" y="5632450"/>
          <p14:tracePt t="6670" x="4959350" y="5578475"/>
          <p14:tracePt t="6678" x="4935538" y="5518150"/>
          <p14:tracePt t="6686" x="4922838" y="5470525"/>
          <p14:tracePt t="6695" x="4911725" y="5441950"/>
          <p14:tracePt t="6703" x="4905375" y="5422900"/>
          <p14:tracePt t="6704" x="4899025" y="5399088"/>
          <p14:tracePt t="6712" x="4899025" y="5394325"/>
          <p14:tracePt t="6721" x="4899025" y="5370513"/>
          <p14:tracePt t="6729" x="4894263" y="5357813"/>
          <p14:tracePt t="6736" x="4894263" y="5346700"/>
          <p14:tracePt t="6747" x="4894263" y="5334000"/>
          <p14:tracePt t="6764" x="4894263" y="5327650"/>
          <p14:tracePt t="6770" x="4887913" y="5327650"/>
          <p14:tracePt t="6780" x="4887913" y="5322888"/>
          <p14:tracePt t="6797" x="4881563" y="5316538"/>
          <p14:tracePt t="6803" x="4881563" y="5310188"/>
          <p14:tracePt t="6814" x="4870450" y="5299075"/>
          <p14:tracePt t="6820" x="4864100" y="5280025"/>
          <p14:tracePt t="6830" x="4857750" y="5262563"/>
          <p14:tracePt t="6836" x="4846638" y="5238750"/>
          <p14:tracePt t="6848" x="4827588" y="5203825"/>
          <p14:tracePt t="6848" x="4810125" y="5173663"/>
          <p14:tracePt t="6855" x="4792663" y="5132388"/>
          <p14:tracePt t="6864" x="4779963" y="5089525"/>
          <p14:tracePt t="6871" x="4768850" y="5048250"/>
          <p14:tracePt t="6881" x="4756150" y="5000625"/>
          <p14:tracePt t="6887" x="4738688" y="4946650"/>
          <p14:tracePt t="6897" x="4732338" y="4894263"/>
          <p14:tracePt t="6903" x="4721225" y="4840288"/>
          <p14:tracePt t="6914" x="4721225" y="4775200"/>
          <p14:tracePt t="6920" x="4708525" y="4708525"/>
          <p14:tracePt t="6930" x="4697413" y="4637088"/>
          <p14:tracePt t="6936" x="4684713" y="4548188"/>
          <p14:tracePt t="6947" x="4684713" y="4459288"/>
          <p14:tracePt t="6953" x="4673600" y="4357688"/>
          <p14:tracePt t="6964" x="4667250" y="4256088"/>
          <p14:tracePt t="6970" x="4660900" y="4167188"/>
          <p14:tracePt t="6980" x="4656138" y="4065588"/>
          <p14:tracePt t="6987" x="4643438" y="3976688"/>
          <p14:tracePt t="6997" x="4637088" y="3875088"/>
          <p14:tracePt t="7004" x="4619625" y="3762375"/>
          <p14:tracePt t="7014" x="4602163" y="3643313"/>
          <p14:tracePt t="7020" x="4584700" y="3530600"/>
          <p14:tracePt t="7030" x="4584700" y="3398838"/>
          <p14:tracePt t="7036" x="4584700" y="3251200"/>
          <p14:tracePt t="7047" x="4554538" y="3108325"/>
          <p14:tracePt t="7048" x="4530725" y="2946400"/>
          <p14:tracePt t="7055" x="4506913" y="2822575"/>
          <p14:tracePt t="7064" x="4494213" y="2697163"/>
          <p14:tracePt t="7071" x="4476750" y="2565400"/>
          <p14:tracePt t="7081" x="4465638" y="2452688"/>
          <p14:tracePt t="7087" x="4452938" y="2327275"/>
          <p14:tracePt t="7097" x="4446588" y="2214563"/>
          <p14:tracePt t="7103" x="4446588" y="2108200"/>
          <p14:tracePt t="7114" x="4446588" y="2006600"/>
          <p14:tracePt t="7120" x="4446588" y="1911350"/>
          <p14:tracePt t="7130" x="4446588" y="1792288"/>
          <p14:tracePt t="7137" x="4435475" y="1673225"/>
          <p14:tracePt t="7147" x="4418013" y="1565275"/>
          <p14:tracePt t="7153" x="4398963" y="1452563"/>
          <p14:tracePt t="7164" x="4381500" y="1333500"/>
          <p14:tracePt t="7170" x="4370388" y="1227138"/>
          <p14:tracePt t="7181" x="4357688" y="1136650"/>
          <p14:tracePt t="7187" x="4340225" y="1036638"/>
          <p14:tracePt t="7197" x="4333875" y="941388"/>
          <p14:tracePt t="7203" x="4322763" y="863600"/>
          <p14:tracePt t="7214" x="4316413" y="798513"/>
          <p14:tracePt t="7220" x="4316413" y="744538"/>
          <p14:tracePt t="7231" x="4316413" y="703263"/>
          <p14:tracePt t="7232" x="4316413" y="673100"/>
          <p14:tracePt t="7239" x="4316413" y="655638"/>
          <p14:tracePt t="7248" x="4316413" y="636588"/>
          <p14:tracePt t="7264" x="4316413" y="625475"/>
          <p14:tracePt t="7271" x="4310063" y="619125"/>
          <p14:tracePt t="7295" x="4310063" y="612775"/>
          <p14:tracePt t="7463" x="4279900" y="595313"/>
          <p14:tracePt t="7471" x="4251325" y="584200"/>
          <p14:tracePt t="7480" x="4221163" y="565150"/>
          <p14:tracePt t="7487" x="4179888" y="547688"/>
          <p14:tracePt t="7495" x="4137025" y="530225"/>
          <p14:tracePt t="7503" x="4102100" y="506413"/>
          <p14:tracePt t="7511" x="4060825" y="488950"/>
          <p14:tracePt t="7520" x="4017963" y="469900"/>
          <p14:tracePt t="7527" x="3965575" y="452438"/>
          <p14:tracePt t="7536" x="3898900" y="417513"/>
          <p14:tracePt t="7543" x="3840163" y="393700"/>
          <p14:tracePt t="7551" x="3798888" y="374650"/>
          <p14:tracePt t="7559" x="3762375" y="357188"/>
          <p14:tracePt t="7567" x="3738563" y="350838"/>
          <p14:tracePt t="7575" x="3727450" y="339725"/>
          <p14:tracePt t="7671" x="3721100" y="339725"/>
          <p14:tracePt t="7687" x="3714750" y="339725"/>
          <p14:tracePt t="7695" x="3703638" y="357188"/>
          <p14:tracePt t="7703" x="3684588" y="374650"/>
          <p14:tracePt t="7711" x="3660775" y="404813"/>
          <p14:tracePt t="7720" x="3632200" y="434975"/>
          <p14:tracePt t="7727" x="3595688" y="465138"/>
          <p14:tracePt t="7736" x="3541713" y="506413"/>
          <p14:tracePt t="7743" x="3489325" y="536575"/>
          <p14:tracePt t="7751" x="3429000" y="577850"/>
          <p14:tracePt t="7759" x="3387725" y="631825"/>
          <p14:tracePt t="7767" x="3346450" y="684213"/>
          <p14:tracePt t="7775" x="3309938" y="755650"/>
          <p14:tracePt t="7783" x="3279775" y="827088"/>
          <p14:tracePt t="7791" x="3251200" y="898525"/>
          <p14:tracePt t="7799" x="3221038" y="976313"/>
          <p14:tracePt t="7807" x="3197225" y="1054100"/>
          <p14:tracePt t="7815" x="3179763" y="1119188"/>
          <p14:tracePt t="7823" x="3173413" y="1184275"/>
          <p14:tracePt t="7831" x="3160713" y="1238250"/>
          <p14:tracePt t="7839" x="3160713" y="1274763"/>
          <p14:tracePt t="7848" x="3160713" y="1279525"/>
          <p14:tracePt t="7967" x="3167063" y="1279525"/>
          <p14:tracePt t="7975" x="3179763" y="1279525"/>
          <p14:tracePt t="7983" x="3190875" y="1274763"/>
          <p14:tracePt t="7991" x="3203575" y="1274763"/>
          <p14:tracePt t="7999" x="3214688" y="1274763"/>
          <p14:tracePt t="8007" x="3244850" y="1262063"/>
          <p14:tracePt t="8015" x="3275013" y="1255713"/>
          <p14:tracePt t="8023" x="3303588" y="1250950"/>
          <p14:tracePt t="8031" x="3370263" y="1231900"/>
          <p14:tracePt t="8039" x="3422650" y="1214438"/>
          <p14:tracePt t="8047" x="3506788" y="1184275"/>
          <p14:tracePt t="8055" x="3584575" y="1166813"/>
          <p14:tracePt t="8064" x="3660775" y="1136650"/>
          <p14:tracePt t="8071" x="3738563" y="1112838"/>
          <p14:tracePt t="8080" x="3792538" y="1101725"/>
          <p14:tracePt t="8087" x="3851275" y="1077913"/>
          <p14:tracePt t="8095" x="3881438" y="1060450"/>
          <p14:tracePt t="8104" x="3898900" y="1047750"/>
          <p14:tracePt t="8111" x="3911600" y="1041400"/>
          <p14:tracePt t="8600" x="3917950" y="1047750"/>
          <p14:tracePt t="8607" x="3898900" y="1054100"/>
          <p14:tracePt t="8615" x="3894138" y="1065213"/>
          <p14:tracePt t="8623" x="3875088" y="1077913"/>
          <p14:tracePt t="8631" x="3863975" y="1089025"/>
          <p14:tracePt t="8639" x="3846513" y="1101725"/>
          <p14:tracePt t="8647" x="3816350" y="1119188"/>
          <p14:tracePt t="8655" x="3798888" y="1125538"/>
          <p14:tracePt t="8664" x="3756025" y="1149350"/>
          <p14:tracePt t="8671" x="3721100" y="1160463"/>
          <p14:tracePt t="8679" x="3684588" y="1173163"/>
          <p14:tracePt t="8687" x="3649663" y="1190625"/>
          <p14:tracePt t="8695" x="3595688" y="1208088"/>
          <p14:tracePt t="8703" x="3530600" y="1238250"/>
          <p14:tracePt t="8711" x="3459163" y="1262063"/>
          <p14:tracePt t="8720" x="3394075" y="1285875"/>
          <p14:tracePt t="8727" x="3316288" y="1316038"/>
          <p14:tracePt t="8736" x="3251200" y="1339850"/>
          <p14:tracePt t="8743" x="3179763" y="1363663"/>
          <p14:tracePt t="8752" x="3125788" y="1387475"/>
          <p14:tracePt t="8759" x="3071813" y="1404938"/>
          <p14:tracePt t="8767" x="3013075" y="1428750"/>
          <p14:tracePt t="8775" x="2970213" y="1441450"/>
          <p14:tracePt t="8783" x="2911475" y="1452563"/>
          <p14:tracePt t="8791" x="2863850" y="1470025"/>
          <p14:tracePt t="8799" x="2833688" y="1476375"/>
          <p14:tracePt t="8807" x="2809875" y="1489075"/>
          <p14:tracePt t="8815" x="2798763" y="1489075"/>
          <p14:tracePt t="8823" x="2779713" y="1493838"/>
          <p14:tracePt t="8832" x="2774950" y="1493838"/>
          <p14:tracePt t="8839" x="2774950" y="1500188"/>
          <p14:tracePt t="8848" x="2768600" y="1500188"/>
          <p14:tracePt t="8864" x="2762250" y="1500188"/>
          <p14:tracePt t="8871" x="2751138" y="1506538"/>
          <p14:tracePt t="8879" x="2744788" y="1512888"/>
          <p14:tracePt t="8887" x="2727325" y="1517650"/>
          <p14:tracePt t="8895" x="2708275" y="1530350"/>
          <p14:tracePt t="8903" x="2690813" y="1536700"/>
          <p14:tracePt t="8911" x="2660650" y="1554163"/>
          <p14:tracePt t="8920" x="2636838" y="1565275"/>
          <p14:tracePt t="8927" x="2613025" y="1571625"/>
          <p14:tracePt t="8936" x="2595563" y="1577975"/>
          <p14:tracePt t="8943" x="2578100" y="1584325"/>
          <p14:tracePt t="8951" x="2571750" y="1589088"/>
          <p14:tracePt t="9103" x="2619375" y="1589088"/>
          <p14:tracePt t="9111" x="2690813" y="1589088"/>
          <p14:tracePt t="9120" x="2768600" y="1589088"/>
          <p14:tracePt t="9127" x="2851150" y="1577975"/>
          <p14:tracePt t="9136" x="2946400" y="1560513"/>
          <p14:tracePt t="9143" x="3071813" y="1547813"/>
          <p14:tracePt t="9151" x="3197225" y="1524000"/>
          <p14:tracePt t="9159" x="3346450" y="1500188"/>
          <p14:tracePt t="9167" x="3482975" y="1482725"/>
          <p14:tracePt t="9175" x="3613150" y="1470025"/>
          <p14:tracePt t="9183" x="3727450" y="1446213"/>
          <p14:tracePt t="9191" x="3822700" y="1435100"/>
          <p14:tracePt t="9199" x="3905250" y="1422400"/>
          <p14:tracePt t="9207" x="3970338" y="1417638"/>
          <p14:tracePt t="9215" x="4024313" y="1417638"/>
          <p14:tracePt t="9223" x="4054475" y="1411288"/>
          <p14:tracePt t="9231" x="4078288" y="1411288"/>
          <p14:tracePt t="9248" x="4084638" y="1411288"/>
          <p14:tracePt t="9391" x="4084638" y="1417638"/>
          <p14:tracePt t="9399" x="4078288" y="1417638"/>
          <p14:tracePt t="9415" x="4071938" y="1428750"/>
          <p14:tracePt t="9423" x="4065588" y="1428750"/>
          <p14:tracePt t="9431" x="4048125" y="1435100"/>
          <p14:tracePt t="9439" x="4024313" y="1446213"/>
          <p14:tracePt t="9447" x="3994150" y="1452563"/>
          <p14:tracePt t="9456" x="3976688" y="1465263"/>
          <p14:tracePt t="9464" x="3952875" y="1470025"/>
          <p14:tracePt t="9471" x="3929063" y="1482725"/>
          <p14:tracePt t="9479" x="3887788" y="1493838"/>
          <p14:tracePt t="9487" x="3840163" y="1506538"/>
          <p14:tracePt t="9495" x="3786188" y="1530350"/>
          <p14:tracePt t="9503" x="3714750" y="1541463"/>
          <p14:tracePt t="9511" x="3632200" y="1565275"/>
          <p14:tracePt t="9519" x="3536950" y="1595438"/>
          <p14:tracePt t="9527" x="3435350" y="1619250"/>
          <p14:tracePt t="9536" x="3351213" y="1660525"/>
          <p14:tracePt t="9543" x="3268663" y="1703388"/>
          <p14:tracePt t="9551" x="3203575" y="1731963"/>
          <p14:tracePt t="9559" x="3149600" y="1762125"/>
          <p14:tracePt t="9567" x="3089275" y="1785938"/>
          <p14:tracePt t="9575" x="3054350" y="1798638"/>
          <p14:tracePt t="9583" x="3030538" y="1809750"/>
          <p14:tracePt t="9591" x="3006725" y="1827213"/>
          <p14:tracePt t="9600" x="2989263" y="1839913"/>
          <p14:tracePt t="9607" x="2982913" y="183991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435</Words>
  <Application>Microsoft Macintosh PowerPoint</Application>
  <PresentationFormat>Widescreen</PresentationFormat>
  <Paragraphs>43</Paragraphs>
  <Slides>26</Slides>
  <Notes>3</Notes>
  <HiddenSlides>0</HiddenSlides>
  <MMClips>28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</vt:lpstr>
      <vt:lpstr>Office Theme</vt:lpstr>
      <vt:lpstr>Atomic mechanism of the acicular ferrite transformation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 minerals: the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Stress affected transformation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Lower acicular ferrite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H.K.D.H. Bhadeshia</dc:creator>
  <cp:lastModifiedBy>H.K.D.H. Bhadeshia</cp:lastModifiedBy>
  <cp:revision>59</cp:revision>
  <dcterms:created xsi:type="dcterms:W3CDTF">2022-02-12T17:08:17Z</dcterms:created>
  <dcterms:modified xsi:type="dcterms:W3CDTF">2022-09-28T10:07:35Z</dcterms:modified>
</cp:coreProperties>
</file>