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738" r:id="rId2"/>
    <p:sldId id="751" r:id="rId3"/>
    <p:sldId id="372" r:id="rId4"/>
    <p:sldId id="373" r:id="rId5"/>
    <p:sldId id="299" r:id="rId6"/>
    <p:sldId id="276" r:id="rId7"/>
    <p:sldId id="744" r:id="rId8"/>
    <p:sldId id="746" r:id="rId9"/>
    <p:sldId id="747" r:id="rId10"/>
    <p:sldId id="745" r:id="rId11"/>
    <p:sldId id="748" r:id="rId12"/>
    <p:sldId id="749" r:id="rId13"/>
    <p:sldId id="750" r:id="rId14"/>
    <p:sldId id="740" r:id="rId15"/>
    <p:sldId id="273" r:id="rId16"/>
    <p:sldId id="368" r:id="rId17"/>
    <p:sldId id="268" r:id="rId18"/>
    <p:sldId id="269" r:id="rId19"/>
    <p:sldId id="259" r:id="rId20"/>
    <p:sldId id="260" r:id="rId21"/>
    <p:sldId id="258" r:id="rId22"/>
    <p:sldId id="286" r:id="rId23"/>
    <p:sldId id="261" r:id="rId24"/>
    <p:sldId id="263" r:id="rId25"/>
    <p:sldId id="265" r:id="rId26"/>
    <p:sldId id="267" r:id="rId27"/>
    <p:sldId id="282" r:id="rId28"/>
    <p:sldId id="266" r:id="rId29"/>
    <p:sldId id="280" r:id="rId30"/>
    <p:sldId id="274" r:id="rId31"/>
    <p:sldId id="284" r:id="rId32"/>
    <p:sldId id="275" r:id="rId33"/>
    <p:sldId id="277" r:id="rId34"/>
    <p:sldId id="278" r:id="rId35"/>
    <p:sldId id="281" r:id="rId36"/>
    <p:sldId id="743" r:id="rId37"/>
    <p:sldId id="283" r:id="rId38"/>
    <p:sldId id="296" r:id="rId39"/>
    <p:sldId id="297" r:id="rId40"/>
    <p:sldId id="293" r:id="rId41"/>
    <p:sldId id="294" r:id="rId42"/>
    <p:sldId id="295" r:id="rId43"/>
    <p:sldId id="741" r:id="rId44"/>
    <p:sldId id="742" r:id="rId45"/>
    <p:sldId id="739" r:id="rId4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42"/>
    <p:restoredTop sz="94699"/>
  </p:normalViewPr>
  <p:slideViewPr>
    <p:cSldViewPr>
      <p:cViewPr varScale="1">
        <p:scale>
          <a:sx n="112" d="100"/>
          <a:sy n="112" d="100"/>
        </p:scale>
        <p:origin x="232" y="7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7B9CF-A35E-FF40-B9E0-93242B6126A1}" type="datetimeFigureOut">
              <a:rPr lang="en-US" smtClean="0"/>
              <a:t>2/18/22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75D7C-2672-1842-B28D-F33B1063A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9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75D7C-2672-1842-B28D-F33B1063A6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6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8ED4F-CE63-F748-B436-43CC6740B7C9}" type="slidenum">
              <a:rPr lang="en-US"/>
              <a:pPr/>
              <a:t>31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75D7C-2672-1842-B28D-F33B1063A6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3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F2F6E-FE97-0A45-925C-235DDA9CB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8A97D-627C-1A4D-89B1-2B349CD98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1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AC8C5-1043-A54E-9624-B15DB1038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2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29F4-7443-6E42-9CF3-C94F9090F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572F4-3E9D-9F4B-BFB2-6D3C4D2D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9419E-2759-D749-B6F6-346B20568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5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64B58-BCBC-2246-A2F2-E6DEA0860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7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B73A9-1B9C-3D4A-A3DD-E36E7EAE3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0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3316F-2BEE-D44F-997A-611B9AEE9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4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15505-C336-7842-BCAC-A24C7C462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7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3D670-02F9-484D-BC34-5A369178C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7F643AA-3CB9-C945-B1CE-D26F69933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4EAA-AA58-BF40-B20E-9C0E0F57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50" y="521885"/>
            <a:ext cx="9125532" cy="2421556"/>
          </a:xfrm>
        </p:spPr>
        <p:txBody>
          <a:bodyPr>
            <a:normAutofit/>
          </a:bodyPr>
          <a:lstStyle/>
          <a:p>
            <a:pPr algn="l"/>
            <a: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  <a:t>Steels: Ferrite</a:t>
            </a:r>
            <a:b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>
                <a:latin typeface="Calibri Light" panose="020F0302020204030204" pitchFamily="34" charset="0"/>
                <a:cs typeface="Calibri Light" panose="020F0302020204030204" pitchFamily="34" charset="0"/>
              </a:rPr>
              <a:t>Lecture 6</a:t>
            </a:r>
            <a:endParaRPr lang="en-US" sz="8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F228-AA7D-C74F-AE48-CA5BE539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5665875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D430-4BF1-2144-AD03-48C1DEE8B720}"/>
              </a:ext>
            </a:extLst>
          </p:cNvPr>
          <p:cNvSpPr txBox="1"/>
          <p:nvPr/>
        </p:nvSpPr>
        <p:spPr>
          <a:xfrm>
            <a:off x="2755556" y="3384332"/>
            <a:ext cx="63707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Harry Bhadeshia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Queen Mary University of London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Emeritus Tata Steel 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Cambridge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DCF5E-9E88-1B43-8296-866894FB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9" y="4454439"/>
            <a:ext cx="2299085" cy="654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D3A0E1-9F17-1C42-8656-F8925174598D}"/>
              </a:ext>
            </a:extLst>
          </p:cNvPr>
          <p:cNvSpPr txBox="1">
            <a:spLocks/>
          </p:cNvSpPr>
          <p:nvPr/>
        </p:nvSpPr>
        <p:spPr>
          <a:xfrm>
            <a:off x="7766853" y="2096946"/>
            <a:ext cx="308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>
                <a:latin typeface="Calibri Light" panose="020F0302020204030204" pitchFamily="34" charset="0"/>
                <a:cs typeface="Calibri Light" panose="020F0302020204030204" pitchFamily="34" charset="0"/>
              </a:rPr>
              <a:t>Fabio Miani</a:t>
            </a:r>
            <a:endParaRPr lang="en-US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43E98-93D6-AA44-BE3D-1205A751D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37" y="2996952"/>
            <a:ext cx="3081674" cy="119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2F61B-532B-BB4F-9117-A01BE97A9FE6}"/>
              </a:ext>
            </a:extLst>
          </p:cNvPr>
          <p:cNvSpPr txBox="1"/>
          <p:nvPr/>
        </p:nvSpPr>
        <p:spPr>
          <a:xfrm>
            <a:off x="10992544" y="62620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21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BC2B8C1-F453-F34F-8BCE-FD64AD697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39" t="15350" r="20283" b="42650"/>
          <a:stretch/>
        </p:blipFill>
        <p:spPr>
          <a:xfrm>
            <a:off x="335360" y="322772"/>
            <a:ext cx="7920880" cy="6212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43348-9423-2F45-A511-A8886D32BE14}"/>
              </a:ext>
            </a:extLst>
          </p:cNvPr>
          <p:cNvSpPr txBox="1"/>
          <p:nvPr/>
        </p:nvSpPr>
        <p:spPr>
          <a:xfrm rot="5400000">
            <a:off x="8036653" y="2894096"/>
            <a:ext cx="5804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Bombac D, Peet MJ, Zenitani S, Kimura S, Kurimura T, Bhadeshia HKDH. An integrated hot rolling and microstructure model for dual-phase steels. Modelling and Simulation in Materials Science and Engineering. 2014;22:045005.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37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B08596-B057-6842-BD43-A6F88A0B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052271"/>
            <a:ext cx="7397844" cy="5544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12755-CCC1-A14B-8C7B-98E9840150D9}"/>
              </a:ext>
            </a:extLst>
          </p:cNvPr>
          <p:cNvSpPr txBox="1"/>
          <p:nvPr/>
        </p:nvSpPr>
        <p:spPr>
          <a:xfrm>
            <a:off x="407368" y="279053"/>
            <a:ext cx="6050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Calibri Light" panose="020F0302020204030204" pitchFamily="34" charset="0"/>
                <a:cs typeface="Calibri Light" panose="020F0302020204030204" pitchFamily="34" charset="0"/>
              </a:rPr>
              <a:t>Evolution of ferrite grain size</a:t>
            </a:r>
          </a:p>
        </p:txBody>
      </p:sp>
    </p:spTree>
    <p:extLst>
      <p:ext uri="{BB962C8B-B14F-4D97-AF65-F5344CB8AC3E}">
        <p14:creationId xmlns:p14="http://schemas.microsoft.com/office/powerpoint/2010/main" val="329802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866CB7-E5AD-BE42-8BD9-A280B2328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464251"/>
            <a:ext cx="6477220" cy="69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07C2D-A845-754B-A5EE-C2F6B30D3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1528122"/>
            <a:ext cx="6590961" cy="1710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E8B25D-4A26-B34A-85B2-6F44CECCF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68" y="3772314"/>
            <a:ext cx="7274532" cy="1557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65B3D1-8532-CF45-8B5C-5DD3435E06CC}"/>
              </a:ext>
            </a:extLst>
          </p:cNvPr>
          <p:cNvSpPr txBox="1"/>
          <p:nvPr/>
        </p:nvSpPr>
        <p:spPr>
          <a:xfrm>
            <a:off x="259321" y="5940112"/>
            <a:ext cx="7097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Yokota T, Mateo CG, Bhadeshia HKDH. Formation of nanostructured steels by phase transformation. Scripta Materialia. 2004;51:767-70.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8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677F691-4E17-E145-9698-B1AB6202B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96" t="27951" r="12854" b="36350"/>
          <a:stretch/>
        </p:blipFill>
        <p:spPr>
          <a:xfrm>
            <a:off x="767408" y="620688"/>
            <a:ext cx="8302098" cy="5325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721CB-639F-2E43-AB90-1E07ED739306}"/>
              </a:ext>
            </a:extLst>
          </p:cNvPr>
          <p:cNvSpPr txBox="1"/>
          <p:nvPr/>
        </p:nvSpPr>
        <p:spPr>
          <a:xfrm rot="5400000">
            <a:off x="8116011" y="3105834"/>
            <a:ext cx="661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Yokota T, Mateo CG, Bhadeshia HKDH. Formation of nanostructured steels by phase transformation. Scripta Materialia. 2004;51:767-70.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7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CEF05C-8484-0C4B-ADE5-00082B70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988840"/>
            <a:ext cx="4999756" cy="4514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12927C-7C4B-7B47-8E09-27600AFDD424}"/>
              </a:ext>
            </a:extLst>
          </p:cNvPr>
          <p:cNvSpPr txBox="1"/>
          <p:nvPr/>
        </p:nvSpPr>
        <p:spPr>
          <a:xfrm>
            <a:off x="191344" y="1556792"/>
            <a:ext cx="1466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Image courtesy of</a:t>
            </a:r>
          </a:p>
          <a:p>
            <a:r>
              <a:rPr 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Y. Mutoh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69496-17CB-3142-A9B3-1A6F3FCEA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692696"/>
            <a:ext cx="5295900" cy="392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FC156C-5940-8342-BDDF-35D7FDF01930}"/>
              </a:ext>
            </a:extLst>
          </p:cNvPr>
          <p:cNvSpPr txBox="1"/>
          <p:nvPr/>
        </p:nvSpPr>
        <p:spPr>
          <a:xfrm>
            <a:off x="6744072" y="5373216"/>
            <a:ext cx="45038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Calibri Light" panose="020F0302020204030204" pitchFamily="34" charset="0"/>
                <a:cs typeface="Calibri Light" panose="020F0302020204030204" pitchFamily="34" charset="0"/>
              </a:rPr>
              <a:t>Data from:</a:t>
            </a:r>
          </a:p>
          <a:p>
            <a:r>
              <a:rPr lang="en-GB" sz="1400">
                <a:latin typeface="Calibri Light" panose="020F0302020204030204" pitchFamily="34" charset="0"/>
                <a:cs typeface="Calibri Light" panose="020F0302020204030204" pitchFamily="34" charset="0"/>
              </a:rPr>
              <a:t>Thompson SW, Howell PR. Factors influencing ferrite/pearlite banding and origin of large pearlite nodules in a hypoeutectoid plate steel. Materials Science and Technology. 1992;8:777-84.</a:t>
            </a:r>
            <a:endParaRPr lang="en-US" sz="1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4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2" y="476672"/>
            <a:ext cx="5596836" cy="4008724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454937" y="5013176"/>
            <a:ext cx="2520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Ferrite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7BE97-2453-3841-AD19-39FBC7DE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108" y="1340768"/>
            <a:ext cx="6011143" cy="52923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" descr="Untitled">
            <a:hlinkClick r:id="" action="ppaction://media"/>
            <a:extLst>
              <a:ext uri="{FF2B5EF4-FFF2-40B4-BE49-F238E27FC236}">
                <a16:creationId xmlns:a16="http://schemas.microsoft.com/office/drawing/2014/main" id="{2A48ABFE-F8B9-3245-B545-1AB151E7E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55355"/>
          <a:stretch/>
        </p:blipFill>
        <p:spPr>
          <a:xfrm>
            <a:off x="4763" y="4763"/>
            <a:ext cx="4946747" cy="6232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527551-293E-FC46-B9C8-95328B729DC2}"/>
              </a:ext>
            </a:extLst>
          </p:cNvPr>
          <p:cNvSpPr txBox="1"/>
          <p:nvPr/>
        </p:nvSpPr>
        <p:spPr>
          <a:xfrm>
            <a:off x="5231904" y="476672"/>
            <a:ext cx="27139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Reconstructive </a:t>
            </a:r>
          </a:p>
          <a:p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transformation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CFA85-E842-2E46-AF67-3515DE3254A8}"/>
              </a:ext>
            </a:extLst>
          </p:cNvPr>
          <p:cNvSpPr txBox="1"/>
          <p:nvPr/>
        </p:nvSpPr>
        <p:spPr>
          <a:xfrm rot="5400000">
            <a:off x="10508351" y="3781178"/>
            <a:ext cx="2543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T.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Koseki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University of Tokyo</a:t>
            </a:r>
          </a:p>
        </p:txBody>
      </p:sp>
      <p:pic>
        <p:nvPicPr>
          <p:cNvPr id="6" name="allotriomorphic_relief.mp4">
            <a:hlinkClick r:id="" action="ppaction://media"/>
            <a:extLst>
              <a:ext uri="{FF2B5EF4-FFF2-40B4-BE49-F238E27FC236}">
                <a16:creationId xmlns:a16="http://schemas.microsoft.com/office/drawing/2014/main" id="{A5555281-5BFC-D840-BDAA-9B0B9516E3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913" b="6796"/>
          <a:stretch/>
        </p:blipFill>
        <p:spPr>
          <a:xfrm>
            <a:off x="5663952" y="1916832"/>
            <a:ext cx="5700633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allotriomorph1.layer.jpg                                       00035F54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6208" y="256456"/>
            <a:ext cx="2093913" cy="62484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5363" name="Picture 1027" descr="allotriomorph2.layer.jpg                                       00035F54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408" y="332656"/>
            <a:ext cx="4760913" cy="5334000"/>
          </a:xfrm>
          <a:prstGeom prst="rect">
            <a:avLst/>
          </a:prstGeom>
          <a:noFill/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6388" name="Line 1028"/>
          <p:cNvSpPr>
            <a:spLocks noChangeShapeType="1"/>
          </p:cNvSpPr>
          <p:nvPr/>
        </p:nvSpPr>
        <p:spPr bwMode="auto">
          <a:xfrm>
            <a:off x="4653607" y="6047656"/>
            <a:ext cx="933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1029"/>
          <p:cNvSpPr txBox="1">
            <a:spLocks noChangeArrowheads="1"/>
          </p:cNvSpPr>
          <p:nvPr/>
        </p:nvSpPr>
        <p:spPr bwMode="auto">
          <a:xfrm>
            <a:off x="4653607" y="6047656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Calibri Light" panose="020F0302020204030204" pitchFamily="34" charset="0"/>
                <a:cs typeface="Calibri Light" panose="020F0302020204030204" pitchFamily="34" charset="0"/>
              </a:rPr>
              <a:t>20 µm</a:t>
            </a:r>
          </a:p>
        </p:txBody>
      </p:sp>
      <p:sp>
        <p:nvSpPr>
          <p:cNvPr id="16390" name="Text Box 1030"/>
          <p:cNvSpPr txBox="1">
            <a:spLocks noChangeArrowheads="1"/>
          </p:cNvSpPr>
          <p:nvPr/>
        </p:nvSpPr>
        <p:spPr bwMode="auto">
          <a:xfrm>
            <a:off x="310207" y="6123857"/>
            <a:ext cx="2093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Barrite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, 1982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132856"/>
            <a:ext cx="877285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:\Teaching\Part.II\C9\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764704"/>
            <a:ext cx="482453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3573016"/>
            <a:ext cx="4536504" cy="27249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83C4A-6F33-5F46-8458-B0885AE03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0"/>
            <a:ext cx="86449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C5837-64EA-8B4D-9302-399C7BC6F895}"/>
              </a:ext>
            </a:extLst>
          </p:cNvPr>
          <p:cNvSpPr txBox="1"/>
          <p:nvPr/>
        </p:nvSpPr>
        <p:spPr>
          <a:xfrm>
            <a:off x="9264352" y="1844824"/>
            <a:ext cx="3588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libri Light" panose="020F0302020204030204" pitchFamily="34" charset="0"/>
                <a:cs typeface="Calibri Light" panose="020F0302020204030204" pitchFamily="34" charset="0"/>
              </a:rPr>
              <a:t>Storm Eunice, today,</a:t>
            </a:r>
          </a:p>
          <a:p>
            <a:r>
              <a:rPr lang="en-US" sz="4000">
                <a:latin typeface="Calibri Light" panose="020F0302020204030204" pitchFamily="34" charset="0"/>
                <a:cs typeface="Calibri Light" panose="020F0302020204030204" pitchFamily="34" charset="0"/>
              </a:rPr>
              <a:t>my garden!</a:t>
            </a:r>
          </a:p>
        </p:txBody>
      </p:sp>
    </p:spTree>
    <p:extLst>
      <p:ext uri="{BB962C8B-B14F-4D97-AF65-F5344CB8AC3E}">
        <p14:creationId xmlns:p14="http://schemas.microsoft.com/office/powerpoint/2010/main" val="226053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30" descr="F:\Teaching\Part.II\C9\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2" y="135854"/>
            <a:ext cx="7638530" cy="52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4223198"/>
            <a:ext cx="5145327" cy="24989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F:\Teaching\Part.II\C9\a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905001"/>
            <a:ext cx="28146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2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55576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3" descr="F:\Teaching\Part.II\C9\a1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5727"/>
          <a:stretch/>
        </p:blipFill>
        <p:spPr bwMode="auto">
          <a:xfrm>
            <a:off x="173042" y="2852936"/>
            <a:ext cx="5355809" cy="38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484784"/>
            <a:ext cx="4626528" cy="432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ketch15292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6945" r="59027" b="24166"/>
          <a:stretch/>
        </p:blipFill>
        <p:spPr>
          <a:xfrm>
            <a:off x="479376" y="863539"/>
            <a:ext cx="3557762" cy="51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2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02" y="260648"/>
            <a:ext cx="7779187" cy="1826930"/>
          </a:xfrm>
          <a:prstGeom prst="rect">
            <a:avLst/>
          </a:prstGeom>
        </p:spPr>
      </p:pic>
      <p:pic>
        <p:nvPicPr>
          <p:cNvPr id="3" name="Picture 2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64" y="2348880"/>
            <a:ext cx="6509392" cy="4124302"/>
          </a:xfrm>
          <a:prstGeom prst="rect">
            <a:avLst/>
          </a:prstGeom>
        </p:spPr>
      </p:pic>
      <p:pic>
        <p:nvPicPr>
          <p:cNvPr id="4" name="Picture 3" descr="Sketch152926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6945" r="59027" b="24166"/>
          <a:stretch/>
        </p:blipFill>
        <p:spPr>
          <a:xfrm>
            <a:off x="407368" y="2708921"/>
            <a:ext cx="2088232" cy="30115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F:\Teaching\Part.II\C9\a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0" y="280989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F:\Teaching\Part.II\C9\a6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8"/>
          <a:stretch/>
        </p:blipFill>
        <p:spPr bwMode="auto">
          <a:xfrm>
            <a:off x="4688681" y="188640"/>
            <a:ext cx="2814638" cy="1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8E78D2-20FE-1941-B1C6-153827D53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09" y="313646"/>
            <a:ext cx="736600" cy="660400"/>
          </a:xfrm>
          <a:prstGeom prst="rect">
            <a:avLst/>
          </a:prstGeom>
        </p:spPr>
      </p:pic>
      <p:pic>
        <p:nvPicPr>
          <p:cNvPr id="7" name="Picture 4" descr="F:\Teaching\Part.II\C9\a9.gif">
            <a:extLst>
              <a:ext uri="{FF2B5EF4-FFF2-40B4-BE49-F238E27FC236}">
                <a16:creationId xmlns:a16="http://schemas.microsoft.com/office/drawing/2014/main" id="{7F5BBFC4-39A2-824D-B786-2900026AB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0"/>
          <a:stretch/>
        </p:blipFill>
        <p:spPr bwMode="auto">
          <a:xfrm>
            <a:off x="1488112" y="4869160"/>
            <a:ext cx="440055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8B580-DC52-E042-8DA4-C6E5C0284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2" y="2204864"/>
            <a:ext cx="8370300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04664"/>
            <a:ext cx="6336704" cy="59247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1" y="5309512"/>
            <a:ext cx="6465165" cy="1446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66012"/>
            <a:ext cx="7500595" cy="46197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5" y="260649"/>
            <a:ext cx="4248472" cy="2570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401" y="1484784"/>
            <a:ext cx="6566231" cy="4904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368" y="5805264"/>
            <a:ext cx="261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Song, </a:t>
            </a:r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Suh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Bhadeshia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Ironmaking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Steelmaking</a:t>
            </a: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39 (2012) 599</a:t>
            </a:r>
          </a:p>
        </p:txBody>
      </p:sp>
    </p:spTree>
    <p:extLst>
      <p:ext uri="{BB962C8B-B14F-4D97-AF65-F5344CB8AC3E}">
        <p14:creationId xmlns:p14="http://schemas.microsoft.com/office/powerpoint/2010/main" val="880032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F:\Teaching\Part.II\C9\a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132856"/>
            <a:ext cx="4291257" cy="44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32656"/>
            <a:ext cx="3636810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-99392"/>
            <a:ext cx="9547101" cy="6589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Approximations:</a:t>
            </a:r>
          </a:p>
          <a:p>
            <a:pPr marL="457200" indent="-457200">
              <a:lnSpc>
                <a:spcPct val="250000"/>
              </a:lnSpc>
              <a:buAutoNum type="arabicParenR"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Far field composition does not change.</a:t>
            </a:r>
          </a:p>
          <a:p>
            <a:pPr marL="457200" indent="-457200">
              <a:lnSpc>
                <a:spcPct val="250000"/>
              </a:lnSpc>
              <a:buAutoNum type="arabicParenR"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Growth is diffusion-controlled.</a:t>
            </a:r>
          </a:p>
          <a:p>
            <a:pPr marL="457200" indent="-457200">
              <a:lnSpc>
                <a:spcPct val="250000"/>
              </a:lnSpc>
              <a:buAutoNum type="arabicParenR"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One-dimensional growth.</a:t>
            </a:r>
          </a:p>
        </p:txBody>
      </p:sp>
    </p:spTree>
    <p:extLst>
      <p:ext uri="{BB962C8B-B14F-4D97-AF65-F5344CB8AC3E}">
        <p14:creationId xmlns:p14="http://schemas.microsoft.com/office/powerpoint/2010/main" val="66120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A86DB-07ED-2046-991B-9F51D1E2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2124"/>
            <a:ext cx="8685584" cy="6835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182C03-A969-AD44-9D0E-1DF4F43138E6}"/>
              </a:ext>
            </a:extLst>
          </p:cNvPr>
          <p:cNvSpPr txBox="1"/>
          <p:nvPr/>
        </p:nvSpPr>
        <p:spPr>
          <a:xfrm>
            <a:off x="8979190" y="5517232"/>
            <a:ext cx="2800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Akashi Kaikyo</a:t>
            </a:r>
          </a:p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Image courtesy of Nobutaka Yurioka</a:t>
            </a:r>
          </a:p>
        </p:txBody>
      </p:sp>
    </p:spTree>
    <p:extLst>
      <p:ext uri="{BB962C8B-B14F-4D97-AF65-F5344CB8AC3E}">
        <p14:creationId xmlns:p14="http://schemas.microsoft.com/office/powerpoint/2010/main" val="2460669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:\Teaching\Part.II\C9\a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507206"/>
            <a:ext cx="583565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Arc 4"/>
          <p:cNvSpPr>
            <a:spLocks/>
          </p:cNvSpPr>
          <p:nvPr/>
        </p:nvSpPr>
        <p:spPr bwMode="auto">
          <a:xfrm>
            <a:off x="4537075" y="2751138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Arc 5"/>
          <p:cNvSpPr>
            <a:spLocks/>
          </p:cNvSpPr>
          <p:nvPr/>
        </p:nvSpPr>
        <p:spPr bwMode="auto">
          <a:xfrm>
            <a:off x="6175375" y="1747838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537075" y="858838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219575" y="2636838"/>
            <a:ext cx="929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8080375" y="1582738"/>
            <a:ext cx="929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4219575" y="2814638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8105775" y="1824038"/>
            <a:ext cx="1138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4460875" y="5113339"/>
            <a:ext cx="166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7724775" y="5138739"/>
            <a:ext cx="146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5629275" y="5278439"/>
            <a:ext cx="120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5705475" y="5113338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 rot="16200000">
            <a:off x="1698153" y="2768909"/>
            <a:ext cx="30216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 dirty="0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5387975" y="5621339"/>
            <a:ext cx="1365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Composition</a:t>
            </a:r>
            <a:endParaRPr lang="en-GB"/>
          </a:p>
        </p:txBody>
      </p:sp>
      <p:sp>
        <p:nvSpPr>
          <p:cNvPr id="46097" name="Oval 17"/>
          <p:cNvSpPr>
            <a:spLocks noChangeArrowheads="1"/>
          </p:cNvSpPr>
          <p:nvPr/>
        </p:nvSpPr>
        <p:spPr bwMode="auto">
          <a:xfrm>
            <a:off x="4498975" y="2674938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Oval 18"/>
          <p:cNvSpPr>
            <a:spLocks noChangeArrowheads="1"/>
          </p:cNvSpPr>
          <p:nvPr/>
        </p:nvSpPr>
        <p:spPr bwMode="auto">
          <a:xfrm>
            <a:off x="7737475" y="1633538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Oval 19"/>
          <p:cNvSpPr>
            <a:spLocks noChangeArrowheads="1"/>
          </p:cNvSpPr>
          <p:nvPr/>
        </p:nvSpPr>
        <p:spPr bwMode="auto">
          <a:xfrm>
            <a:off x="5654675" y="4059238"/>
            <a:ext cx="114300" cy="1270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572001" y="3860800"/>
            <a:ext cx="3216275" cy="7572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4486275" y="3792538"/>
            <a:ext cx="127000" cy="127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Oval 23"/>
          <p:cNvSpPr>
            <a:spLocks noChangeArrowheads="1"/>
          </p:cNvSpPr>
          <p:nvPr/>
        </p:nvSpPr>
        <p:spPr bwMode="auto">
          <a:xfrm>
            <a:off x="7750175" y="4567238"/>
            <a:ext cx="1143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6104" name="Group 24"/>
          <p:cNvGrpSpPr>
            <a:grpSpLocks/>
          </p:cNvGrpSpPr>
          <p:nvPr/>
        </p:nvGrpSpPr>
        <p:grpSpPr bwMode="auto">
          <a:xfrm>
            <a:off x="4007768" y="3645024"/>
            <a:ext cx="330200" cy="369888"/>
            <a:chOff x="672" y="3456"/>
            <a:chExt cx="208" cy="233"/>
          </a:xfrm>
        </p:grpSpPr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672" y="3456"/>
              <a:ext cx="1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grpSp>
          <p:nvGrpSpPr>
            <p:cNvPr id="46106" name="Group 26"/>
            <p:cNvGrpSpPr>
              <a:grpSpLocks/>
            </p:cNvGrpSpPr>
            <p:nvPr/>
          </p:nvGrpSpPr>
          <p:grpSpPr bwMode="auto">
            <a:xfrm>
              <a:off x="768" y="3456"/>
              <a:ext cx="112" cy="233"/>
              <a:chOff x="1434" y="2245"/>
              <a:chExt cx="112" cy="233"/>
            </a:xfrm>
          </p:grpSpPr>
          <p:sp>
            <p:nvSpPr>
              <p:cNvPr id="46107" name="Rectangle 27"/>
              <p:cNvSpPr>
                <a:spLocks noChangeArrowheads="1"/>
              </p:cNvSpPr>
              <p:nvPr/>
            </p:nvSpPr>
            <p:spPr bwMode="auto">
              <a:xfrm>
                <a:off x="1546" y="2245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46108" name="Rectangle 28"/>
              <p:cNvSpPr>
                <a:spLocks noChangeArrowheads="1"/>
              </p:cNvSpPr>
              <p:nvPr/>
            </p:nvSpPr>
            <p:spPr bwMode="auto">
              <a:xfrm>
                <a:off x="1434" y="2309"/>
                <a:ext cx="8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en-GB"/>
              </a:p>
            </p:txBody>
          </p:sp>
        </p:grpSp>
      </p:grpSp>
      <p:grpSp>
        <p:nvGrpSpPr>
          <p:cNvPr id="46109" name="Group 29"/>
          <p:cNvGrpSpPr>
            <a:grpSpLocks/>
          </p:cNvGrpSpPr>
          <p:nvPr/>
        </p:nvGrpSpPr>
        <p:grpSpPr bwMode="auto">
          <a:xfrm>
            <a:off x="7968208" y="4437112"/>
            <a:ext cx="381000" cy="382588"/>
            <a:chOff x="4002" y="2805"/>
            <a:chExt cx="240" cy="241"/>
          </a:xfrm>
        </p:grpSpPr>
        <p:sp>
          <p:nvSpPr>
            <p:cNvPr id="46110" name="Rectangle 30"/>
            <p:cNvSpPr>
              <a:spLocks noChangeArrowheads="1"/>
            </p:cNvSpPr>
            <p:nvPr/>
          </p:nvSpPr>
          <p:spPr bwMode="auto">
            <a:xfrm>
              <a:off x="4002" y="2805"/>
              <a:ext cx="1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auto">
            <a:xfrm>
              <a:off x="4242" y="2813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 dirty="0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4098" y="2885"/>
              <a:ext cx="7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Geneva" charset="0"/>
                </a:rPr>
                <a:t>B</a:t>
              </a:r>
              <a:endParaRPr lang="en-GB" dirty="0"/>
            </a:p>
          </p:txBody>
        </p:sp>
      </p:grpSp>
      <p:grpSp>
        <p:nvGrpSpPr>
          <p:cNvPr id="46113" name="Group 33"/>
          <p:cNvGrpSpPr>
            <a:grpSpLocks/>
          </p:cNvGrpSpPr>
          <p:nvPr/>
        </p:nvGrpSpPr>
        <p:grpSpPr bwMode="auto">
          <a:xfrm>
            <a:off x="5705475" y="4135438"/>
            <a:ext cx="12700" cy="939800"/>
            <a:chOff x="2634" y="2605"/>
            <a:chExt cx="8" cy="592"/>
          </a:xfrm>
        </p:grpSpPr>
        <p:sp>
          <p:nvSpPr>
            <p:cNvPr id="46114" name="Rectangle 34"/>
            <p:cNvSpPr>
              <a:spLocks noChangeArrowheads="1"/>
            </p:cNvSpPr>
            <p:nvPr/>
          </p:nvSpPr>
          <p:spPr bwMode="auto">
            <a:xfrm>
              <a:off x="2634" y="31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2634" y="31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auto">
            <a:xfrm>
              <a:off x="2634" y="30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auto">
            <a:xfrm>
              <a:off x="2634" y="302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auto">
            <a:xfrm>
              <a:off x="2634" y="298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auto">
            <a:xfrm>
              <a:off x="2634" y="29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>
              <a:off x="2634" y="28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auto">
            <a:xfrm>
              <a:off x="2634" y="28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auto">
            <a:xfrm>
              <a:off x="2634" y="27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auto">
            <a:xfrm>
              <a:off x="2634" y="27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2634" y="269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auto">
            <a:xfrm>
              <a:off x="2634" y="264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auto">
            <a:xfrm>
              <a:off x="2634" y="2605"/>
              <a:ext cx="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4092576" y="2649539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46128" name="Rectangle 48"/>
          <p:cNvSpPr>
            <a:spLocks noChangeArrowheads="1"/>
          </p:cNvSpPr>
          <p:nvPr/>
        </p:nvSpPr>
        <p:spPr bwMode="auto">
          <a:xfrm>
            <a:off x="7940676" y="1633539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grpSp>
        <p:nvGrpSpPr>
          <p:cNvPr id="46129" name="Group 49"/>
          <p:cNvGrpSpPr>
            <a:grpSpLocks/>
          </p:cNvGrpSpPr>
          <p:nvPr/>
        </p:nvGrpSpPr>
        <p:grpSpPr bwMode="auto">
          <a:xfrm>
            <a:off x="4549775" y="4122738"/>
            <a:ext cx="1155700" cy="12700"/>
            <a:chOff x="1906" y="2597"/>
            <a:chExt cx="728" cy="8"/>
          </a:xfrm>
        </p:grpSpPr>
        <p:sp>
          <p:nvSpPr>
            <p:cNvPr id="46130" name="Rectangle 50"/>
            <p:cNvSpPr>
              <a:spLocks noChangeArrowheads="1"/>
            </p:cNvSpPr>
            <p:nvPr/>
          </p:nvSpPr>
          <p:spPr bwMode="auto">
            <a:xfrm>
              <a:off x="261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auto">
            <a:xfrm>
              <a:off x="256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auto">
            <a:xfrm>
              <a:off x="251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auto">
            <a:xfrm>
              <a:off x="246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auto">
            <a:xfrm>
              <a:off x="241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auto">
            <a:xfrm>
              <a:off x="237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auto">
            <a:xfrm>
              <a:off x="232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auto">
            <a:xfrm>
              <a:off x="227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auto">
            <a:xfrm>
              <a:off x="222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auto">
            <a:xfrm>
              <a:off x="217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auto">
            <a:xfrm>
              <a:off x="213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auto">
            <a:xfrm>
              <a:off x="208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Rectangle 62"/>
            <p:cNvSpPr>
              <a:spLocks noChangeArrowheads="1"/>
            </p:cNvSpPr>
            <p:nvPr/>
          </p:nvSpPr>
          <p:spPr bwMode="auto">
            <a:xfrm>
              <a:off x="203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Rectangle 63"/>
            <p:cNvSpPr>
              <a:spLocks noChangeArrowheads="1"/>
            </p:cNvSpPr>
            <p:nvPr/>
          </p:nvSpPr>
          <p:spPr bwMode="auto">
            <a:xfrm>
              <a:off x="198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Rectangle 64"/>
            <p:cNvSpPr>
              <a:spLocks noChangeArrowheads="1"/>
            </p:cNvSpPr>
            <p:nvPr/>
          </p:nvSpPr>
          <p:spPr bwMode="auto">
            <a:xfrm>
              <a:off x="193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Rectangle 65"/>
            <p:cNvSpPr>
              <a:spLocks noChangeArrowheads="1"/>
            </p:cNvSpPr>
            <p:nvPr/>
          </p:nvSpPr>
          <p:spPr bwMode="auto">
            <a:xfrm>
              <a:off x="1906" y="259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46" name="Rectangle 66"/>
          <p:cNvSpPr>
            <a:spLocks noChangeArrowheads="1"/>
          </p:cNvSpPr>
          <p:nvPr/>
        </p:nvSpPr>
        <p:spPr bwMode="auto">
          <a:xfrm>
            <a:off x="4003676" y="4071939"/>
            <a:ext cx="481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G{x}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6165304"/>
            <a:ext cx="5029200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40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692696"/>
            <a:ext cx="8913515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67945"/>
            <a:ext cx="8079877" cy="632210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F:\Teaching\Part.II\C9\a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27819"/>
            <a:ext cx="68580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F:\Teaching\Part.II\C9\a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1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4284095"/>
            <a:ext cx="7560840" cy="2457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2852937"/>
            <a:ext cx="8892480" cy="135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Line 3"/>
          <p:cNvSpPr>
            <a:spLocks noChangeShapeType="1"/>
          </p:cNvSpPr>
          <p:nvPr/>
        </p:nvSpPr>
        <p:spPr bwMode="auto">
          <a:xfrm flipH="1" flipV="1">
            <a:off x="-4489176" y="174625"/>
            <a:ext cx="19050" cy="190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" name="Line 4"/>
          <p:cNvSpPr>
            <a:spLocks noChangeShapeType="1"/>
          </p:cNvSpPr>
          <p:nvPr/>
        </p:nvSpPr>
        <p:spPr bwMode="auto">
          <a:xfrm flipH="1" flipV="1">
            <a:off x="-4489176" y="174625"/>
            <a:ext cx="19050" cy="190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" y="601664"/>
            <a:ext cx="853440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1617937" y="927100"/>
            <a:ext cx="4133850" cy="3748088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Freeform 9"/>
          <p:cNvSpPr>
            <a:spLocks/>
          </p:cNvSpPr>
          <p:nvPr/>
        </p:nvSpPr>
        <p:spPr bwMode="auto">
          <a:xfrm>
            <a:off x="1636987" y="1558926"/>
            <a:ext cx="3727450" cy="3095625"/>
          </a:xfrm>
          <a:custGeom>
            <a:avLst/>
            <a:gdLst>
              <a:gd name="T0" fmla="*/ 41275 w 2348"/>
              <a:gd name="T1" fmla="*/ 0 h 1950"/>
              <a:gd name="T2" fmla="*/ 142875 w 2348"/>
              <a:gd name="T3" fmla="*/ 41275 h 1950"/>
              <a:gd name="T4" fmla="*/ 265113 w 2348"/>
              <a:gd name="T5" fmla="*/ 101600 h 1950"/>
              <a:gd name="T6" fmla="*/ 407988 w 2348"/>
              <a:gd name="T7" fmla="*/ 184150 h 1950"/>
              <a:gd name="T8" fmla="*/ 550863 w 2348"/>
              <a:gd name="T9" fmla="*/ 265113 h 1950"/>
              <a:gd name="T10" fmla="*/ 631825 w 2348"/>
              <a:gd name="T11" fmla="*/ 325438 h 1950"/>
              <a:gd name="T12" fmla="*/ 712788 w 2348"/>
              <a:gd name="T13" fmla="*/ 387350 h 1950"/>
              <a:gd name="T14" fmla="*/ 795338 w 2348"/>
              <a:gd name="T15" fmla="*/ 427038 h 1950"/>
              <a:gd name="T16" fmla="*/ 876300 w 2348"/>
              <a:gd name="T17" fmla="*/ 488950 h 1950"/>
              <a:gd name="T18" fmla="*/ 957263 w 2348"/>
              <a:gd name="T19" fmla="*/ 549275 h 1950"/>
              <a:gd name="T20" fmla="*/ 1060450 w 2348"/>
              <a:gd name="T21" fmla="*/ 631825 h 1950"/>
              <a:gd name="T22" fmla="*/ 1141413 w 2348"/>
              <a:gd name="T23" fmla="*/ 692150 h 1950"/>
              <a:gd name="T24" fmla="*/ 1243013 w 2348"/>
              <a:gd name="T25" fmla="*/ 774700 h 1950"/>
              <a:gd name="T26" fmla="*/ 1344613 w 2348"/>
              <a:gd name="T27" fmla="*/ 835025 h 1950"/>
              <a:gd name="T28" fmla="*/ 1425575 w 2348"/>
              <a:gd name="T29" fmla="*/ 915988 h 1950"/>
              <a:gd name="T30" fmla="*/ 1528763 w 2348"/>
              <a:gd name="T31" fmla="*/ 998538 h 1950"/>
              <a:gd name="T32" fmla="*/ 1630363 w 2348"/>
              <a:gd name="T33" fmla="*/ 1058863 h 1950"/>
              <a:gd name="T34" fmla="*/ 1731963 w 2348"/>
              <a:gd name="T35" fmla="*/ 1141413 h 1950"/>
              <a:gd name="T36" fmla="*/ 1812925 w 2348"/>
              <a:gd name="T37" fmla="*/ 1222375 h 1950"/>
              <a:gd name="T38" fmla="*/ 1914525 w 2348"/>
              <a:gd name="T39" fmla="*/ 1303338 h 1950"/>
              <a:gd name="T40" fmla="*/ 2017713 w 2348"/>
              <a:gd name="T41" fmla="*/ 1384300 h 1950"/>
              <a:gd name="T42" fmla="*/ 2119313 w 2348"/>
              <a:gd name="T43" fmla="*/ 1487488 h 1950"/>
              <a:gd name="T44" fmla="*/ 2200275 w 2348"/>
              <a:gd name="T45" fmla="*/ 1568450 h 1950"/>
              <a:gd name="T46" fmla="*/ 2301875 w 2348"/>
              <a:gd name="T47" fmla="*/ 1649413 h 1950"/>
              <a:gd name="T48" fmla="*/ 2403475 w 2348"/>
              <a:gd name="T49" fmla="*/ 1731963 h 1950"/>
              <a:gd name="T50" fmla="*/ 2486025 w 2348"/>
              <a:gd name="T51" fmla="*/ 1812925 h 1950"/>
              <a:gd name="T52" fmla="*/ 2587625 w 2348"/>
              <a:gd name="T53" fmla="*/ 1893888 h 1950"/>
              <a:gd name="T54" fmla="*/ 2668588 w 2348"/>
              <a:gd name="T55" fmla="*/ 1976438 h 1950"/>
              <a:gd name="T56" fmla="*/ 2770188 w 2348"/>
              <a:gd name="T57" fmla="*/ 2057400 h 1950"/>
              <a:gd name="T58" fmla="*/ 2852738 w 2348"/>
              <a:gd name="T59" fmla="*/ 2138363 h 1950"/>
              <a:gd name="T60" fmla="*/ 2933700 w 2348"/>
              <a:gd name="T61" fmla="*/ 2220913 h 1950"/>
              <a:gd name="T62" fmla="*/ 3014663 w 2348"/>
              <a:gd name="T63" fmla="*/ 2301875 h 1950"/>
              <a:gd name="T64" fmla="*/ 3178175 w 2348"/>
              <a:gd name="T65" fmla="*/ 2465388 h 1950"/>
              <a:gd name="T66" fmla="*/ 3321050 w 2348"/>
              <a:gd name="T67" fmla="*/ 2606675 h 1950"/>
              <a:gd name="T68" fmla="*/ 3443288 w 2348"/>
              <a:gd name="T69" fmla="*/ 2749550 h 1950"/>
              <a:gd name="T70" fmla="*/ 3565525 w 2348"/>
              <a:gd name="T71" fmla="*/ 2871788 h 1950"/>
              <a:gd name="T72" fmla="*/ 3646488 w 2348"/>
              <a:gd name="T73" fmla="*/ 2994025 h 1950"/>
              <a:gd name="T74" fmla="*/ 3727450 w 2348"/>
              <a:gd name="T75" fmla="*/ 3095625 h 195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48" h="1950">
                <a:moveTo>
                  <a:pt x="0" y="0"/>
                </a:moveTo>
                <a:lnTo>
                  <a:pt x="26" y="0"/>
                </a:lnTo>
                <a:lnTo>
                  <a:pt x="52" y="13"/>
                </a:lnTo>
                <a:lnTo>
                  <a:pt x="90" y="26"/>
                </a:lnTo>
                <a:lnTo>
                  <a:pt x="129" y="51"/>
                </a:lnTo>
                <a:lnTo>
                  <a:pt x="167" y="64"/>
                </a:lnTo>
                <a:lnTo>
                  <a:pt x="206" y="90"/>
                </a:lnTo>
                <a:lnTo>
                  <a:pt x="257" y="116"/>
                </a:lnTo>
                <a:lnTo>
                  <a:pt x="295" y="141"/>
                </a:lnTo>
                <a:lnTo>
                  <a:pt x="347" y="167"/>
                </a:lnTo>
                <a:lnTo>
                  <a:pt x="372" y="192"/>
                </a:lnTo>
                <a:lnTo>
                  <a:pt x="398" y="205"/>
                </a:lnTo>
                <a:lnTo>
                  <a:pt x="424" y="218"/>
                </a:lnTo>
                <a:lnTo>
                  <a:pt x="449" y="244"/>
                </a:lnTo>
                <a:lnTo>
                  <a:pt x="475" y="257"/>
                </a:lnTo>
                <a:lnTo>
                  <a:pt x="501" y="269"/>
                </a:lnTo>
                <a:lnTo>
                  <a:pt x="526" y="295"/>
                </a:lnTo>
                <a:lnTo>
                  <a:pt x="552" y="308"/>
                </a:lnTo>
                <a:lnTo>
                  <a:pt x="578" y="334"/>
                </a:lnTo>
                <a:lnTo>
                  <a:pt x="603" y="346"/>
                </a:lnTo>
                <a:lnTo>
                  <a:pt x="642" y="372"/>
                </a:lnTo>
                <a:lnTo>
                  <a:pt x="668" y="398"/>
                </a:lnTo>
                <a:lnTo>
                  <a:pt x="693" y="411"/>
                </a:lnTo>
                <a:lnTo>
                  <a:pt x="719" y="436"/>
                </a:lnTo>
                <a:lnTo>
                  <a:pt x="757" y="462"/>
                </a:lnTo>
                <a:lnTo>
                  <a:pt x="783" y="488"/>
                </a:lnTo>
                <a:lnTo>
                  <a:pt x="809" y="500"/>
                </a:lnTo>
                <a:lnTo>
                  <a:pt x="847" y="526"/>
                </a:lnTo>
                <a:lnTo>
                  <a:pt x="873" y="552"/>
                </a:lnTo>
                <a:lnTo>
                  <a:pt x="898" y="577"/>
                </a:lnTo>
                <a:lnTo>
                  <a:pt x="937" y="603"/>
                </a:lnTo>
                <a:lnTo>
                  <a:pt x="963" y="629"/>
                </a:lnTo>
                <a:lnTo>
                  <a:pt x="988" y="654"/>
                </a:lnTo>
                <a:lnTo>
                  <a:pt x="1027" y="667"/>
                </a:lnTo>
                <a:lnTo>
                  <a:pt x="1052" y="693"/>
                </a:lnTo>
                <a:lnTo>
                  <a:pt x="1091" y="719"/>
                </a:lnTo>
                <a:lnTo>
                  <a:pt x="1117" y="744"/>
                </a:lnTo>
                <a:lnTo>
                  <a:pt x="1142" y="770"/>
                </a:lnTo>
                <a:lnTo>
                  <a:pt x="1181" y="796"/>
                </a:lnTo>
                <a:lnTo>
                  <a:pt x="1206" y="821"/>
                </a:lnTo>
                <a:lnTo>
                  <a:pt x="1245" y="847"/>
                </a:lnTo>
                <a:lnTo>
                  <a:pt x="1271" y="872"/>
                </a:lnTo>
                <a:lnTo>
                  <a:pt x="1296" y="898"/>
                </a:lnTo>
                <a:lnTo>
                  <a:pt x="1335" y="937"/>
                </a:lnTo>
                <a:lnTo>
                  <a:pt x="1360" y="962"/>
                </a:lnTo>
                <a:lnTo>
                  <a:pt x="1386" y="988"/>
                </a:lnTo>
                <a:lnTo>
                  <a:pt x="1425" y="1014"/>
                </a:lnTo>
                <a:lnTo>
                  <a:pt x="1450" y="1039"/>
                </a:lnTo>
                <a:lnTo>
                  <a:pt x="1476" y="1065"/>
                </a:lnTo>
                <a:lnTo>
                  <a:pt x="1514" y="1091"/>
                </a:lnTo>
                <a:lnTo>
                  <a:pt x="1540" y="1116"/>
                </a:lnTo>
                <a:lnTo>
                  <a:pt x="1566" y="1142"/>
                </a:lnTo>
                <a:lnTo>
                  <a:pt x="1604" y="1168"/>
                </a:lnTo>
                <a:lnTo>
                  <a:pt x="1630" y="1193"/>
                </a:lnTo>
                <a:lnTo>
                  <a:pt x="1655" y="1219"/>
                </a:lnTo>
                <a:lnTo>
                  <a:pt x="1681" y="1245"/>
                </a:lnTo>
                <a:lnTo>
                  <a:pt x="1720" y="1270"/>
                </a:lnTo>
                <a:lnTo>
                  <a:pt x="1745" y="1296"/>
                </a:lnTo>
                <a:lnTo>
                  <a:pt x="1771" y="1322"/>
                </a:lnTo>
                <a:lnTo>
                  <a:pt x="1797" y="1347"/>
                </a:lnTo>
                <a:lnTo>
                  <a:pt x="1822" y="1373"/>
                </a:lnTo>
                <a:lnTo>
                  <a:pt x="1848" y="1399"/>
                </a:lnTo>
                <a:lnTo>
                  <a:pt x="1874" y="1424"/>
                </a:lnTo>
                <a:lnTo>
                  <a:pt x="1899" y="1450"/>
                </a:lnTo>
                <a:lnTo>
                  <a:pt x="1951" y="1501"/>
                </a:lnTo>
                <a:lnTo>
                  <a:pt x="2002" y="1553"/>
                </a:lnTo>
                <a:lnTo>
                  <a:pt x="2040" y="1591"/>
                </a:lnTo>
                <a:lnTo>
                  <a:pt x="2092" y="1642"/>
                </a:lnTo>
                <a:lnTo>
                  <a:pt x="2130" y="1694"/>
                </a:lnTo>
                <a:lnTo>
                  <a:pt x="2169" y="1732"/>
                </a:lnTo>
                <a:lnTo>
                  <a:pt x="2207" y="1771"/>
                </a:lnTo>
                <a:lnTo>
                  <a:pt x="2246" y="1809"/>
                </a:lnTo>
                <a:lnTo>
                  <a:pt x="2271" y="1848"/>
                </a:lnTo>
                <a:lnTo>
                  <a:pt x="2297" y="1886"/>
                </a:lnTo>
                <a:lnTo>
                  <a:pt x="2323" y="1925"/>
                </a:lnTo>
                <a:lnTo>
                  <a:pt x="2348" y="195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Freeform 10"/>
          <p:cNvSpPr>
            <a:spLocks/>
          </p:cNvSpPr>
          <p:nvPr/>
        </p:nvSpPr>
        <p:spPr bwMode="auto">
          <a:xfrm>
            <a:off x="1617937" y="2414588"/>
            <a:ext cx="915988" cy="2239962"/>
          </a:xfrm>
          <a:custGeom>
            <a:avLst/>
            <a:gdLst>
              <a:gd name="T0" fmla="*/ 0 w 577"/>
              <a:gd name="T1" fmla="*/ 0 h 1411"/>
              <a:gd name="T2" fmla="*/ 19050 w 577"/>
              <a:gd name="T3" fmla="*/ 41275 h 1411"/>
              <a:gd name="T4" fmla="*/ 39688 w 577"/>
              <a:gd name="T5" fmla="*/ 80962 h 1411"/>
              <a:gd name="T6" fmla="*/ 60325 w 577"/>
              <a:gd name="T7" fmla="*/ 142875 h 1411"/>
              <a:gd name="T8" fmla="*/ 101600 w 577"/>
              <a:gd name="T9" fmla="*/ 182562 h 1411"/>
              <a:gd name="T10" fmla="*/ 122238 w 577"/>
              <a:gd name="T11" fmla="*/ 223837 h 1411"/>
              <a:gd name="T12" fmla="*/ 141288 w 577"/>
              <a:gd name="T13" fmla="*/ 265112 h 1411"/>
              <a:gd name="T14" fmla="*/ 161925 w 577"/>
              <a:gd name="T15" fmla="*/ 304800 h 1411"/>
              <a:gd name="T16" fmla="*/ 182563 w 577"/>
              <a:gd name="T17" fmla="*/ 346075 h 1411"/>
              <a:gd name="T18" fmla="*/ 203200 w 577"/>
              <a:gd name="T19" fmla="*/ 407987 h 1411"/>
              <a:gd name="T20" fmla="*/ 223838 w 577"/>
              <a:gd name="T21" fmla="*/ 447675 h 1411"/>
              <a:gd name="T22" fmla="*/ 242888 w 577"/>
              <a:gd name="T23" fmla="*/ 488950 h 1411"/>
              <a:gd name="T24" fmla="*/ 284163 w 577"/>
              <a:gd name="T25" fmla="*/ 528637 h 1411"/>
              <a:gd name="T26" fmla="*/ 304800 w 577"/>
              <a:gd name="T27" fmla="*/ 569912 h 1411"/>
              <a:gd name="T28" fmla="*/ 325438 w 577"/>
              <a:gd name="T29" fmla="*/ 631825 h 1411"/>
              <a:gd name="T30" fmla="*/ 346075 w 577"/>
              <a:gd name="T31" fmla="*/ 671512 h 1411"/>
              <a:gd name="T32" fmla="*/ 365125 w 577"/>
              <a:gd name="T33" fmla="*/ 712787 h 1411"/>
              <a:gd name="T34" fmla="*/ 385763 w 577"/>
              <a:gd name="T35" fmla="*/ 754062 h 1411"/>
              <a:gd name="T36" fmla="*/ 406400 w 577"/>
              <a:gd name="T37" fmla="*/ 814387 h 1411"/>
              <a:gd name="T38" fmla="*/ 427038 w 577"/>
              <a:gd name="T39" fmla="*/ 855662 h 1411"/>
              <a:gd name="T40" fmla="*/ 447675 w 577"/>
              <a:gd name="T41" fmla="*/ 895350 h 1411"/>
              <a:gd name="T42" fmla="*/ 468313 w 577"/>
              <a:gd name="T43" fmla="*/ 936625 h 1411"/>
              <a:gd name="T44" fmla="*/ 487363 w 577"/>
              <a:gd name="T45" fmla="*/ 998537 h 1411"/>
              <a:gd name="T46" fmla="*/ 508000 w 577"/>
              <a:gd name="T47" fmla="*/ 1038225 h 1411"/>
              <a:gd name="T48" fmla="*/ 528638 w 577"/>
              <a:gd name="T49" fmla="*/ 1079500 h 1411"/>
              <a:gd name="T50" fmla="*/ 549275 w 577"/>
              <a:gd name="T51" fmla="*/ 1120775 h 1411"/>
              <a:gd name="T52" fmla="*/ 569913 w 577"/>
              <a:gd name="T53" fmla="*/ 1181100 h 1411"/>
              <a:gd name="T54" fmla="*/ 590550 w 577"/>
              <a:gd name="T55" fmla="*/ 1222375 h 1411"/>
              <a:gd name="T56" fmla="*/ 609600 w 577"/>
              <a:gd name="T57" fmla="*/ 1262062 h 1411"/>
              <a:gd name="T58" fmla="*/ 630238 w 577"/>
              <a:gd name="T59" fmla="*/ 1323975 h 1411"/>
              <a:gd name="T60" fmla="*/ 650875 w 577"/>
              <a:gd name="T61" fmla="*/ 1365250 h 1411"/>
              <a:gd name="T62" fmla="*/ 671513 w 577"/>
              <a:gd name="T63" fmla="*/ 1404937 h 1411"/>
              <a:gd name="T64" fmla="*/ 692150 w 577"/>
              <a:gd name="T65" fmla="*/ 1466850 h 1411"/>
              <a:gd name="T66" fmla="*/ 712788 w 577"/>
              <a:gd name="T67" fmla="*/ 1506537 h 1411"/>
              <a:gd name="T68" fmla="*/ 731838 w 577"/>
              <a:gd name="T69" fmla="*/ 1547812 h 1411"/>
              <a:gd name="T70" fmla="*/ 731838 w 577"/>
              <a:gd name="T71" fmla="*/ 1609725 h 1411"/>
              <a:gd name="T72" fmla="*/ 752475 w 577"/>
              <a:gd name="T73" fmla="*/ 1649412 h 1411"/>
              <a:gd name="T74" fmla="*/ 773113 w 577"/>
              <a:gd name="T75" fmla="*/ 1690687 h 1411"/>
              <a:gd name="T76" fmla="*/ 793750 w 577"/>
              <a:gd name="T77" fmla="*/ 1751012 h 1411"/>
              <a:gd name="T78" fmla="*/ 793750 w 577"/>
              <a:gd name="T79" fmla="*/ 1792287 h 1411"/>
              <a:gd name="T80" fmla="*/ 814388 w 577"/>
              <a:gd name="T81" fmla="*/ 1833562 h 1411"/>
              <a:gd name="T82" fmla="*/ 835025 w 577"/>
              <a:gd name="T83" fmla="*/ 1893887 h 1411"/>
              <a:gd name="T84" fmla="*/ 854075 w 577"/>
              <a:gd name="T85" fmla="*/ 1935162 h 1411"/>
              <a:gd name="T86" fmla="*/ 854075 w 577"/>
              <a:gd name="T87" fmla="*/ 1995487 h 1411"/>
              <a:gd name="T88" fmla="*/ 874713 w 577"/>
              <a:gd name="T89" fmla="*/ 2036762 h 1411"/>
              <a:gd name="T90" fmla="*/ 874713 w 577"/>
              <a:gd name="T91" fmla="*/ 2097087 h 1411"/>
              <a:gd name="T92" fmla="*/ 895350 w 577"/>
              <a:gd name="T93" fmla="*/ 2138362 h 1411"/>
              <a:gd name="T94" fmla="*/ 915988 w 577"/>
              <a:gd name="T95" fmla="*/ 2200275 h 1411"/>
              <a:gd name="T96" fmla="*/ 915988 w 577"/>
              <a:gd name="T97" fmla="*/ 2239962 h 141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7" h="1411">
                <a:moveTo>
                  <a:pt x="0" y="0"/>
                </a:moveTo>
                <a:lnTo>
                  <a:pt x="12" y="26"/>
                </a:lnTo>
                <a:lnTo>
                  <a:pt x="25" y="51"/>
                </a:lnTo>
                <a:lnTo>
                  <a:pt x="38" y="90"/>
                </a:lnTo>
                <a:lnTo>
                  <a:pt x="64" y="115"/>
                </a:lnTo>
                <a:lnTo>
                  <a:pt x="77" y="141"/>
                </a:lnTo>
                <a:lnTo>
                  <a:pt x="89" y="167"/>
                </a:lnTo>
                <a:lnTo>
                  <a:pt x="102" y="192"/>
                </a:lnTo>
                <a:lnTo>
                  <a:pt x="115" y="218"/>
                </a:lnTo>
                <a:lnTo>
                  <a:pt x="128" y="257"/>
                </a:lnTo>
                <a:lnTo>
                  <a:pt x="141" y="282"/>
                </a:lnTo>
                <a:lnTo>
                  <a:pt x="153" y="308"/>
                </a:lnTo>
                <a:lnTo>
                  <a:pt x="179" y="333"/>
                </a:lnTo>
                <a:lnTo>
                  <a:pt x="192" y="359"/>
                </a:lnTo>
                <a:lnTo>
                  <a:pt x="205" y="398"/>
                </a:lnTo>
                <a:lnTo>
                  <a:pt x="218" y="423"/>
                </a:lnTo>
                <a:lnTo>
                  <a:pt x="230" y="449"/>
                </a:lnTo>
                <a:lnTo>
                  <a:pt x="243" y="475"/>
                </a:lnTo>
                <a:lnTo>
                  <a:pt x="256" y="513"/>
                </a:lnTo>
                <a:lnTo>
                  <a:pt x="269" y="539"/>
                </a:lnTo>
                <a:lnTo>
                  <a:pt x="282" y="564"/>
                </a:lnTo>
                <a:lnTo>
                  <a:pt x="295" y="590"/>
                </a:lnTo>
                <a:lnTo>
                  <a:pt x="307" y="629"/>
                </a:lnTo>
                <a:lnTo>
                  <a:pt x="320" y="654"/>
                </a:lnTo>
                <a:lnTo>
                  <a:pt x="333" y="680"/>
                </a:lnTo>
                <a:lnTo>
                  <a:pt x="346" y="706"/>
                </a:lnTo>
                <a:lnTo>
                  <a:pt x="359" y="744"/>
                </a:lnTo>
                <a:lnTo>
                  <a:pt x="372" y="770"/>
                </a:lnTo>
                <a:lnTo>
                  <a:pt x="384" y="795"/>
                </a:lnTo>
                <a:lnTo>
                  <a:pt x="397" y="834"/>
                </a:lnTo>
                <a:lnTo>
                  <a:pt x="410" y="860"/>
                </a:lnTo>
                <a:lnTo>
                  <a:pt x="423" y="885"/>
                </a:lnTo>
                <a:lnTo>
                  <a:pt x="436" y="924"/>
                </a:lnTo>
                <a:lnTo>
                  <a:pt x="449" y="949"/>
                </a:lnTo>
                <a:lnTo>
                  <a:pt x="461" y="975"/>
                </a:lnTo>
                <a:lnTo>
                  <a:pt x="461" y="1014"/>
                </a:lnTo>
                <a:lnTo>
                  <a:pt x="474" y="1039"/>
                </a:lnTo>
                <a:lnTo>
                  <a:pt x="487" y="1065"/>
                </a:lnTo>
                <a:lnTo>
                  <a:pt x="500" y="1103"/>
                </a:lnTo>
                <a:lnTo>
                  <a:pt x="500" y="1129"/>
                </a:lnTo>
                <a:lnTo>
                  <a:pt x="513" y="1155"/>
                </a:lnTo>
                <a:lnTo>
                  <a:pt x="526" y="1193"/>
                </a:lnTo>
                <a:lnTo>
                  <a:pt x="538" y="1219"/>
                </a:lnTo>
                <a:lnTo>
                  <a:pt x="538" y="1257"/>
                </a:lnTo>
                <a:lnTo>
                  <a:pt x="551" y="1283"/>
                </a:lnTo>
                <a:lnTo>
                  <a:pt x="551" y="1321"/>
                </a:lnTo>
                <a:lnTo>
                  <a:pt x="564" y="1347"/>
                </a:lnTo>
                <a:lnTo>
                  <a:pt x="577" y="1386"/>
                </a:lnTo>
                <a:lnTo>
                  <a:pt x="577" y="1411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Rectangle 11"/>
          <p:cNvSpPr>
            <a:spLocks noChangeArrowheads="1"/>
          </p:cNvSpPr>
          <p:nvPr/>
        </p:nvSpPr>
        <p:spPr bwMode="auto">
          <a:xfrm>
            <a:off x="3969025" y="4827588"/>
            <a:ext cx="126156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900">
                <a:solidFill>
                  <a:srgbClr val="000000"/>
                </a:solidFill>
                <a:latin typeface="Geneva" charset="0"/>
              </a:rPr>
              <a:t>Carbon</a:t>
            </a:r>
            <a:endParaRPr lang="en-GB"/>
          </a:p>
        </p:txBody>
      </p:sp>
      <p:grpSp>
        <p:nvGrpSpPr>
          <p:cNvPr id="7176" name="Group 14"/>
          <p:cNvGrpSpPr>
            <a:grpSpLocks/>
          </p:cNvGrpSpPr>
          <p:nvPr/>
        </p:nvGrpSpPr>
        <p:grpSpPr bwMode="auto">
          <a:xfrm>
            <a:off x="5324751" y="5000626"/>
            <a:ext cx="528637" cy="163513"/>
            <a:chOff x="3217" y="3150"/>
            <a:chExt cx="333" cy="103"/>
          </a:xfrm>
        </p:grpSpPr>
        <p:sp>
          <p:nvSpPr>
            <p:cNvPr id="7484" name="Freeform 12"/>
            <p:cNvSpPr>
              <a:spLocks/>
            </p:cNvSpPr>
            <p:nvPr/>
          </p:nvSpPr>
          <p:spPr bwMode="auto">
            <a:xfrm>
              <a:off x="3217" y="3202"/>
              <a:ext cx="333" cy="51"/>
            </a:xfrm>
            <a:custGeom>
              <a:avLst/>
              <a:gdLst>
                <a:gd name="T0" fmla="*/ 0 w 333"/>
                <a:gd name="T1" fmla="*/ 0 h 51"/>
                <a:gd name="T2" fmla="*/ 333 w 333"/>
                <a:gd name="T3" fmla="*/ 0 h 51"/>
                <a:gd name="T4" fmla="*/ 205 w 333"/>
                <a:gd name="T5" fmla="*/ 51 h 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3" h="51">
                  <a:moveTo>
                    <a:pt x="0" y="0"/>
                  </a:moveTo>
                  <a:lnTo>
                    <a:pt x="333" y="0"/>
                  </a:lnTo>
                  <a:lnTo>
                    <a:pt x="205" y="5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" name="Line 13"/>
            <p:cNvSpPr>
              <a:spLocks noChangeShapeType="1"/>
            </p:cNvSpPr>
            <p:nvPr/>
          </p:nvSpPr>
          <p:spPr bwMode="auto">
            <a:xfrm flipH="1" flipV="1">
              <a:off x="3422" y="3150"/>
              <a:ext cx="128" cy="5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7" name="Group 17"/>
          <p:cNvGrpSpPr>
            <a:grpSpLocks/>
          </p:cNvGrpSpPr>
          <p:nvPr/>
        </p:nvGrpSpPr>
        <p:grpSpPr bwMode="auto">
          <a:xfrm>
            <a:off x="1025800" y="1069976"/>
            <a:ext cx="163512" cy="733425"/>
            <a:chOff x="509" y="674"/>
            <a:chExt cx="103" cy="462"/>
          </a:xfrm>
        </p:grpSpPr>
        <p:sp>
          <p:nvSpPr>
            <p:cNvPr id="7482" name="Freeform 15"/>
            <p:cNvSpPr>
              <a:spLocks/>
            </p:cNvSpPr>
            <p:nvPr/>
          </p:nvSpPr>
          <p:spPr bwMode="auto">
            <a:xfrm>
              <a:off x="561" y="674"/>
              <a:ext cx="51" cy="462"/>
            </a:xfrm>
            <a:custGeom>
              <a:avLst/>
              <a:gdLst>
                <a:gd name="T0" fmla="*/ 0 w 51"/>
                <a:gd name="T1" fmla="*/ 462 h 462"/>
                <a:gd name="T2" fmla="*/ 0 w 51"/>
                <a:gd name="T3" fmla="*/ 0 h 462"/>
                <a:gd name="T4" fmla="*/ 51 w 51"/>
                <a:gd name="T5" fmla="*/ 128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462">
                  <a:moveTo>
                    <a:pt x="0" y="462"/>
                  </a:moveTo>
                  <a:lnTo>
                    <a:pt x="0" y="0"/>
                  </a:lnTo>
                  <a:lnTo>
                    <a:pt x="51" y="128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" name="Line 16"/>
            <p:cNvSpPr>
              <a:spLocks noChangeShapeType="1"/>
            </p:cNvSpPr>
            <p:nvPr/>
          </p:nvSpPr>
          <p:spPr bwMode="auto">
            <a:xfrm flipH="1">
              <a:off x="509" y="674"/>
              <a:ext cx="52" cy="12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8" name="Rectangle 18"/>
          <p:cNvSpPr>
            <a:spLocks noChangeArrowheads="1"/>
          </p:cNvSpPr>
          <p:nvPr/>
        </p:nvSpPr>
        <p:spPr bwMode="auto">
          <a:xfrm rot="-5400000">
            <a:off x="112132" y="2824861"/>
            <a:ext cx="198291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900">
                <a:solidFill>
                  <a:srgbClr val="000000"/>
                </a:solidFill>
                <a:latin typeface="Geneva" charset="0"/>
              </a:rPr>
              <a:t>Manganese</a:t>
            </a:r>
            <a:endParaRPr lang="en-GB"/>
          </a:p>
        </p:txBody>
      </p:sp>
      <p:sp>
        <p:nvSpPr>
          <p:cNvPr id="7179" name="Line 19"/>
          <p:cNvSpPr>
            <a:spLocks noChangeShapeType="1"/>
          </p:cNvSpPr>
          <p:nvPr/>
        </p:nvSpPr>
        <p:spPr bwMode="auto">
          <a:xfrm flipV="1">
            <a:off x="1902100" y="1824039"/>
            <a:ext cx="265112" cy="1139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20"/>
          <p:cNvSpPr>
            <a:spLocks noChangeShapeType="1"/>
          </p:cNvSpPr>
          <p:nvPr/>
        </p:nvSpPr>
        <p:spPr bwMode="auto">
          <a:xfrm flipV="1">
            <a:off x="2268813" y="2841626"/>
            <a:ext cx="1222375" cy="938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Oval 36"/>
          <p:cNvSpPr>
            <a:spLocks noChangeArrowheads="1"/>
          </p:cNvSpPr>
          <p:nvPr/>
        </p:nvSpPr>
        <p:spPr bwMode="auto">
          <a:xfrm>
            <a:off x="3418163" y="3276601"/>
            <a:ext cx="163513" cy="161925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2" name="Rectangle 37"/>
          <p:cNvSpPr>
            <a:spLocks noChangeArrowheads="1"/>
          </p:cNvSpPr>
          <p:nvPr/>
        </p:nvSpPr>
        <p:spPr bwMode="auto">
          <a:xfrm>
            <a:off x="1729062" y="3259138"/>
            <a:ext cx="234038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900">
                <a:solidFill>
                  <a:srgbClr val="000000"/>
                </a:solidFill>
                <a:latin typeface="Symbol" charset="0"/>
              </a:rPr>
              <a:t>a</a:t>
            </a:r>
            <a:endParaRPr lang="en-GB"/>
          </a:p>
        </p:txBody>
      </p:sp>
      <p:sp>
        <p:nvSpPr>
          <p:cNvPr id="7183" name="Rectangle 38"/>
          <p:cNvSpPr>
            <a:spLocks noChangeArrowheads="1"/>
          </p:cNvSpPr>
          <p:nvPr/>
        </p:nvSpPr>
        <p:spPr bwMode="auto">
          <a:xfrm>
            <a:off x="2746650" y="1303338"/>
            <a:ext cx="15228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900">
                <a:solidFill>
                  <a:srgbClr val="000000"/>
                </a:solidFill>
                <a:latin typeface="Symbol" charset="0"/>
              </a:rPr>
              <a:t>g</a:t>
            </a:r>
            <a:endParaRPr lang="en-GB"/>
          </a:p>
        </p:txBody>
      </p:sp>
      <p:sp>
        <p:nvSpPr>
          <p:cNvPr id="7184" name="Rectangle 39"/>
          <p:cNvSpPr>
            <a:spLocks noChangeArrowheads="1"/>
          </p:cNvSpPr>
          <p:nvPr/>
        </p:nvSpPr>
        <p:spPr bwMode="auto">
          <a:xfrm>
            <a:off x="4254776" y="4094163"/>
            <a:ext cx="58990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900">
                <a:solidFill>
                  <a:srgbClr val="000000"/>
                </a:solidFill>
                <a:latin typeface="Symbol" charset="0"/>
              </a:rPr>
              <a:t>a+g</a:t>
            </a:r>
            <a:endParaRPr lang="en-GB"/>
          </a:p>
        </p:txBody>
      </p:sp>
      <p:grpSp>
        <p:nvGrpSpPr>
          <p:cNvPr id="3461" name="Group 389"/>
          <p:cNvGrpSpPr>
            <a:grpSpLocks/>
          </p:cNvGrpSpPr>
          <p:nvPr/>
        </p:nvGrpSpPr>
        <p:grpSpPr bwMode="auto">
          <a:xfrm>
            <a:off x="2248176" y="2862263"/>
            <a:ext cx="1284287" cy="3321050"/>
            <a:chOff x="1279" y="1803"/>
            <a:chExt cx="809" cy="2092"/>
          </a:xfrm>
        </p:grpSpPr>
        <p:grpSp>
          <p:nvGrpSpPr>
            <p:cNvPr id="7382" name="Group 388"/>
            <p:cNvGrpSpPr>
              <a:grpSpLocks/>
            </p:cNvGrpSpPr>
            <p:nvPr/>
          </p:nvGrpSpPr>
          <p:grpSpPr bwMode="auto">
            <a:xfrm>
              <a:off x="1279" y="1803"/>
              <a:ext cx="809" cy="2092"/>
              <a:chOff x="1279" y="1803"/>
              <a:chExt cx="809" cy="2092"/>
            </a:xfrm>
          </p:grpSpPr>
          <p:grpSp>
            <p:nvGrpSpPr>
              <p:cNvPr id="7387" name="Group 265"/>
              <p:cNvGrpSpPr>
                <a:grpSpLocks/>
              </p:cNvGrpSpPr>
              <p:nvPr/>
            </p:nvGrpSpPr>
            <p:grpSpPr bwMode="auto">
              <a:xfrm>
                <a:off x="1279" y="2445"/>
                <a:ext cx="13" cy="1437"/>
                <a:chOff x="1279" y="2445"/>
                <a:chExt cx="13" cy="1437"/>
              </a:xfrm>
            </p:grpSpPr>
            <p:sp>
              <p:nvSpPr>
                <p:cNvPr id="7444" name="Rectangle 227"/>
                <p:cNvSpPr>
                  <a:spLocks noChangeArrowheads="1"/>
                </p:cNvSpPr>
                <p:nvPr/>
              </p:nvSpPr>
              <p:spPr bwMode="auto">
                <a:xfrm>
                  <a:off x="1279" y="244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5" name="Rectangle 228"/>
                <p:cNvSpPr>
                  <a:spLocks noChangeArrowheads="1"/>
                </p:cNvSpPr>
                <p:nvPr/>
              </p:nvSpPr>
              <p:spPr bwMode="auto">
                <a:xfrm>
                  <a:off x="1279" y="2483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6" name="Rectangle 229"/>
                <p:cNvSpPr>
                  <a:spLocks noChangeArrowheads="1"/>
                </p:cNvSpPr>
                <p:nvPr/>
              </p:nvSpPr>
              <p:spPr bwMode="auto">
                <a:xfrm>
                  <a:off x="1279" y="252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7" name="Rectangle 230"/>
                <p:cNvSpPr>
                  <a:spLocks noChangeArrowheads="1"/>
                </p:cNvSpPr>
                <p:nvPr/>
              </p:nvSpPr>
              <p:spPr bwMode="auto">
                <a:xfrm>
                  <a:off x="1279" y="2560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8" name="Rectangle 231"/>
                <p:cNvSpPr>
                  <a:spLocks noChangeArrowheads="1"/>
                </p:cNvSpPr>
                <p:nvPr/>
              </p:nvSpPr>
              <p:spPr bwMode="auto">
                <a:xfrm>
                  <a:off x="1279" y="2599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9" name="Rectangle 232"/>
                <p:cNvSpPr>
                  <a:spLocks noChangeArrowheads="1"/>
                </p:cNvSpPr>
                <p:nvPr/>
              </p:nvSpPr>
              <p:spPr bwMode="auto">
                <a:xfrm>
                  <a:off x="1279" y="2637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0" name="Rectangle 233"/>
                <p:cNvSpPr>
                  <a:spLocks noChangeArrowheads="1"/>
                </p:cNvSpPr>
                <p:nvPr/>
              </p:nvSpPr>
              <p:spPr bwMode="auto">
                <a:xfrm>
                  <a:off x="1279" y="2676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1" name="Rectangle 234"/>
                <p:cNvSpPr>
                  <a:spLocks noChangeArrowheads="1"/>
                </p:cNvSpPr>
                <p:nvPr/>
              </p:nvSpPr>
              <p:spPr bwMode="auto">
                <a:xfrm>
                  <a:off x="1279" y="2714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2" name="Rectangle 235"/>
                <p:cNvSpPr>
                  <a:spLocks noChangeArrowheads="1"/>
                </p:cNvSpPr>
                <p:nvPr/>
              </p:nvSpPr>
              <p:spPr bwMode="auto">
                <a:xfrm>
                  <a:off x="1279" y="2753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3" name="Rectangle 236"/>
                <p:cNvSpPr>
                  <a:spLocks noChangeArrowheads="1"/>
                </p:cNvSpPr>
                <p:nvPr/>
              </p:nvSpPr>
              <p:spPr bwMode="auto">
                <a:xfrm>
                  <a:off x="1279" y="2791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4" name="Rectangle 237"/>
                <p:cNvSpPr>
                  <a:spLocks noChangeArrowheads="1"/>
                </p:cNvSpPr>
                <p:nvPr/>
              </p:nvSpPr>
              <p:spPr bwMode="auto">
                <a:xfrm>
                  <a:off x="1279" y="2830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5" name="Rectangle 238"/>
                <p:cNvSpPr>
                  <a:spLocks noChangeArrowheads="1"/>
                </p:cNvSpPr>
                <p:nvPr/>
              </p:nvSpPr>
              <p:spPr bwMode="auto">
                <a:xfrm>
                  <a:off x="1279" y="2868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6" name="Rectangle 239"/>
                <p:cNvSpPr>
                  <a:spLocks noChangeArrowheads="1"/>
                </p:cNvSpPr>
                <p:nvPr/>
              </p:nvSpPr>
              <p:spPr bwMode="auto">
                <a:xfrm>
                  <a:off x="1279" y="2907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7" name="Rectangle 240"/>
                <p:cNvSpPr>
                  <a:spLocks noChangeArrowheads="1"/>
                </p:cNvSpPr>
                <p:nvPr/>
              </p:nvSpPr>
              <p:spPr bwMode="auto">
                <a:xfrm>
                  <a:off x="1279" y="294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8" name="Rectangle 241"/>
                <p:cNvSpPr>
                  <a:spLocks noChangeArrowheads="1"/>
                </p:cNvSpPr>
                <p:nvPr/>
              </p:nvSpPr>
              <p:spPr bwMode="auto">
                <a:xfrm>
                  <a:off x="1279" y="2984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9" name="Rectangle 242"/>
                <p:cNvSpPr>
                  <a:spLocks noChangeArrowheads="1"/>
                </p:cNvSpPr>
                <p:nvPr/>
              </p:nvSpPr>
              <p:spPr bwMode="auto">
                <a:xfrm>
                  <a:off x="1279" y="302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0" name="Rectangle 243"/>
                <p:cNvSpPr>
                  <a:spLocks noChangeArrowheads="1"/>
                </p:cNvSpPr>
                <p:nvPr/>
              </p:nvSpPr>
              <p:spPr bwMode="auto">
                <a:xfrm>
                  <a:off x="1279" y="3061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1" name="Rectangle 244"/>
                <p:cNvSpPr>
                  <a:spLocks noChangeArrowheads="1"/>
                </p:cNvSpPr>
                <p:nvPr/>
              </p:nvSpPr>
              <p:spPr bwMode="auto">
                <a:xfrm>
                  <a:off x="1279" y="3099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2" name="Rectangle 245"/>
                <p:cNvSpPr>
                  <a:spLocks noChangeArrowheads="1"/>
                </p:cNvSpPr>
                <p:nvPr/>
              </p:nvSpPr>
              <p:spPr bwMode="auto">
                <a:xfrm>
                  <a:off x="1279" y="3138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3" name="Rectangle 246"/>
                <p:cNvSpPr>
                  <a:spLocks noChangeArrowheads="1"/>
                </p:cNvSpPr>
                <p:nvPr/>
              </p:nvSpPr>
              <p:spPr bwMode="auto">
                <a:xfrm>
                  <a:off x="1279" y="3176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4" name="Rectangle 247"/>
                <p:cNvSpPr>
                  <a:spLocks noChangeArrowheads="1"/>
                </p:cNvSpPr>
                <p:nvPr/>
              </p:nvSpPr>
              <p:spPr bwMode="auto">
                <a:xfrm>
                  <a:off x="1279" y="3215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5" name="Rectangle 248"/>
                <p:cNvSpPr>
                  <a:spLocks noChangeArrowheads="1"/>
                </p:cNvSpPr>
                <p:nvPr/>
              </p:nvSpPr>
              <p:spPr bwMode="auto">
                <a:xfrm>
                  <a:off x="1279" y="3253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6" name="Rectangle 249"/>
                <p:cNvSpPr>
                  <a:spLocks noChangeArrowheads="1"/>
                </p:cNvSpPr>
                <p:nvPr/>
              </p:nvSpPr>
              <p:spPr bwMode="auto">
                <a:xfrm>
                  <a:off x="1279" y="3291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7" name="Rectangle 250"/>
                <p:cNvSpPr>
                  <a:spLocks noChangeArrowheads="1"/>
                </p:cNvSpPr>
                <p:nvPr/>
              </p:nvSpPr>
              <p:spPr bwMode="auto">
                <a:xfrm>
                  <a:off x="1279" y="3330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8" name="Rectangle 251"/>
                <p:cNvSpPr>
                  <a:spLocks noChangeArrowheads="1"/>
                </p:cNvSpPr>
                <p:nvPr/>
              </p:nvSpPr>
              <p:spPr bwMode="auto">
                <a:xfrm>
                  <a:off x="1279" y="3368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9" name="Rectangle 252"/>
                <p:cNvSpPr>
                  <a:spLocks noChangeArrowheads="1"/>
                </p:cNvSpPr>
                <p:nvPr/>
              </p:nvSpPr>
              <p:spPr bwMode="auto">
                <a:xfrm>
                  <a:off x="1279" y="3407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0" name="Rectangle 253"/>
                <p:cNvSpPr>
                  <a:spLocks noChangeArrowheads="1"/>
                </p:cNvSpPr>
                <p:nvPr/>
              </p:nvSpPr>
              <p:spPr bwMode="auto">
                <a:xfrm>
                  <a:off x="1279" y="344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1" name="Rectangle 254"/>
                <p:cNvSpPr>
                  <a:spLocks noChangeArrowheads="1"/>
                </p:cNvSpPr>
                <p:nvPr/>
              </p:nvSpPr>
              <p:spPr bwMode="auto">
                <a:xfrm>
                  <a:off x="1279" y="3484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2" name="Rectangle 255"/>
                <p:cNvSpPr>
                  <a:spLocks noChangeArrowheads="1"/>
                </p:cNvSpPr>
                <p:nvPr/>
              </p:nvSpPr>
              <p:spPr bwMode="auto">
                <a:xfrm>
                  <a:off x="1279" y="352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3" name="Rectangle 256"/>
                <p:cNvSpPr>
                  <a:spLocks noChangeArrowheads="1"/>
                </p:cNvSpPr>
                <p:nvPr/>
              </p:nvSpPr>
              <p:spPr bwMode="auto">
                <a:xfrm>
                  <a:off x="1279" y="3561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4" name="Rectangle 257"/>
                <p:cNvSpPr>
                  <a:spLocks noChangeArrowheads="1"/>
                </p:cNvSpPr>
                <p:nvPr/>
              </p:nvSpPr>
              <p:spPr bwMode="auto">
                <a:xfrm>
                  <a:off x="1279" y="3599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5" name="Rectangle 258"/>
                <p:cNvSpPr>
                  <a:spLocks noChangeArrowheads="1"/>
                </p:cNvSpPr>
                <p:nvPr/>
              </p:nvSpPr>
              <p:spPr bwMode="auto">
                <a:xfrm>
                  <a:off x="1279" y="3638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6" name="Rectangle 259"/>
                <p:cNvSpPr>
                  <a:spLocks noChangeArrowheads="1"/>
                </p:cNvSpPr>
                <p:nvPr/>
              </p:nvSpPr>
              <p:spPr bwMode="auto">
                <a:xfrm>
                  <a:off x="1279" y="3676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7" name="Rectangle 260"/>
                <p:cNvSpPr>
                  <a:spLocks noChangeArrowheads="1"/>
                </p:cNvSpPr>
                <p:nvPr/>
              </p:nvSpPr>
              <p:spPr bwMode="auto">
                <a:xfrm>
                  <a:off x="1279" y="371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8" name="Rectangle 261"/>
                <p:cNvSpPr>
                  <a:spLocks noChangeArrowheads="1"/>
                </p:cNvSpPr>
                <p:nvPr/>
              </p:nvSpPr>
              <p:spPr bwMode="auto">
                <a:xfrm>
                  <a:off x="1279" y="3753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9" name="Rectangle 262"/>
                <p:cNvSpPr>
                  <a:spLocks noChangeArrowheads="1"/>
                </p:cNvSpPr>
                <p:nvPr/>
              </p:nvSpPr>
              <p:spPr bwMode="auto">
                <a:xfrm>
                  <a:off x="1279" y="379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80" name="Rectangle 263"/>
                <p:cNvSpPr>
                  <a:spLocks noChangeArrowheads="1"/>
                </p:cNvSpPr>
                <p:nvPr/>
              </p:nvSpPr>
              <p:spPr bwMode="auto">
                <a:xfrm>
                  <a:off x="1279" y="3830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81" name="Rectangle 264"/>
                <p:cNvSpPr>
                  <a:spLocks noChangeArrowheads="1"/>
                </p:cNvSpPr>
                <p:nvPr/>
              </p:nvSpPr>
              <p:spPr bwMode="auto">
                <a:xfrm>
                  <a:off x="1279" y="3869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388" name="Group 367"/>
              <p:cNvGrpSpPr>
                <a:grpSpLocks/>
              </p:cNvGrpSpPr>
              <p:nvPr/>
            </p:nvGrpSpPr>
            <p:grpSpPr bwMode="auto">
              <a:xfrm>
                <a:off x="2075" y="1803"/>
                <a:ext cx="13" cy="2092"/>
                <a:chOff x="2075" y="1803"/>
                <a:chExt cx="13" cy="2092"/>
              </a:xfrm>
            </p:grpSpPr>
            <p:sp>
              <p:nvSpPr>
                <p:cNvPr id="7389" name="Rectangle 312"/>
                <p:cNvSpPr>
                  <a:spLocks noChangeArrowheads="1"/>
                </p:cNvSpPr>
                <p:nvPr/>
              </p:nvSpPr>
              <p:spPr bwMode="auto">
                <a:xfrm>
                  <a:off x="2075" y="1803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0" name="Rectangle 313"/>
                <p:cNvSpPr>
                  <a:spLocks noChangeArrowheads="1"/>
                </p:cNvSpPr>
                <p:nvPr/>
              </p:nvSpPr>
              <p:spPr bwMode="auto">
                <a:xfrm>
                  <a:off x="2075" y="1842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1" name="Rectangle 314"/>
                <p:cNvSpPr>
                  <a:spLocks noChangeArrowheads="1"/>
                </p:cNvSpPr>
                <p:nvPr/>
              </p:nvSpPr>
              <p:spPr bwMode="auto">
                <a:xfrm>
                  <a:off x="2075" y="1880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2" name="Rectangle 315"/>
                <p:cNvSpPr>
                  <a:spLocks noChangeArrowheads="1"/>
                </p:cNvSpPr>
                <p:nvPr/>
              </p:nvSpPr>
              <p:spPr bwMode="auto">
                <a:xfrm>
                  <a:off x="2075" y="1919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3" name="Rectangle 316"/>
                <p:cNvSpPr>
                  <a:spLocks noChangeArrowheads="1"/>
                </p:cNvSpPr>
                <p:nvPr/>
              </p:nvSpPr>
              <p:spPr bwMode="auto">
                <a:xfrm>
                  <a:off x="2075" y="1957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4" name="Rectangle 317"/>
                <p:cNvSpPr>
                  <a:spLocks noChangeArrowheads="1"/>
                </p:cNvSpPr>
                <p:nvPr/>
              </p:nvSpPr>
              <p:spPr bwMode="auto">
                <a:xfrm>
                  <a:off x="2075" y="1996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5" name="Rectangle 318"/>
                <p:cNvSpPr>
                  <a:spLocks noChangeArrowheads="1"/>
                </p:cNvSpPr>
                <p:nvPr/>
              </p:nvSpPr>
              <p:spPr bwMode="auto">
                <a:xfrm>
                  <a:off x="2075" y="2034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6" name="Rectangle 319"/>
                <p:cNvSpPr>
                  <a:spLocks noChangeArrowheads="1"/>
                </p:cNvSpPr>
                <p:nvPr/>
              </p:nvSpPr>
              <p:spPr bwMode="auto">
                <a:xfrm>
                  <a:off x="2075" y="2073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7" name="Rectangle 320"/>
                <p:cNvSpPr>
                  <a:spLocks noChangeArrowheads="1"/>
                </p:cNvSpPr>
                <p:nvPr/>
              </p:nvSpPr>
              <p:spPr bwMode="auto">
                <a:xfrm>
                  <a:off x="2075" y="2111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8" name="Rectangle 321"/>
                <p:cNvSpPr>
                  <a:spLocks noChangeArrowheads="1"/>
                </p:cNvSpPr>
                <p:nvPr/>
              </p:nvSpPr>
              <p:spPr bwMode="auto">
                <a:xfrm>
                  <a:off x="2075" y="2150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9" name="Rectangle 322"/>
                <p:cNvSpPr>
                  <a:spLocks noChangeArrowheads="1"/>
                </p:cNvSpPr>
                <p:nvPr/>
              </p:nvSpPr>
              <p:spPr bwMode="auto">
                <a:xfrm>
                  <a:off x="2075" y="2188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0" name="Rectangle 323"/>
                <p:cNvSpPr>
                  <a:spLocks noChangeArrowheads="1"/>
                </p:cNvSpPr>
                <p:nvPr/>
              </p:nvSpPr>
              <p:spPr bwMode="auto">
                <a:xfrm>
                  <a:off x="2075" y="2227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1" name="Rectangle 324"/>
                <p:cNvSpPr>
                  <a:spLocks noChangeArrowheads="1"/>
                </p:cNvSpPr>
                <p:nvPr/>
              </p:nvSpPr>
              <p:spPr bwMode="auto">
                <a:xfrm>
                  <a:off x="2075" y="226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2" name="Rectangle 325"/>
                <p:cNvSpPr>
                  <a:spLocks noChangeArrowheads="1"/>
                </p:cNvSpPr>
                <p:nvPr/>
              </p:nvSpPr>
              <p:spPr bwMode="auto">
                <a:xfrm>
                  <a:off x="2075" y="2304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3" name="Rectangle 326"/>
                <p:cNvSpPr>
                  <a:spLocks noChangeArrowheads="1"/>
                </p:cNvSpPr>
                <p:nvPr/>
              </p:nvSpPr>
              <p:spPr bwMode="auto">
                <a:xfrm>
                  <a:off x="2075" y="234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4" name="Rectangle 327"/>
                <p:cNvSpPr>
                  <a:spLocks noChangeArrowheads="1"/>
                </p:cNvSpPr>
                <p:nvPr/>
              </p:nvSpPr>
              <p:spPr bwMode="auto">
                <a:xfrm>
                  <a:off x="2075" y="2381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5" name="Rectangle 328"/>
                <p:cNvSpPr>
                  <a:spLocks noChangeArrowheads="1"/>
                </p:cNvSpPr>
                <p:nvPr/>
              </p:nvSpPr>
              <p:spPr bwMode="auto">
                <a:xfrm>
                  <a:off x="2075" y="2419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6" name="Rectangle 329"/>
                <p:cNvSpPr>
                  <a:spLocks noChangeArrowheads="1"/>
                </p:cNvSpPr>
                <p:nvPr/>
              </p:nvSpPr>
              <p:spPr bwMode="auto">
                <a:xfrm>
                  <a:off x="2075" y="2458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7" name="Rectangle 330"/>
                <p:cNvSpPr>
                  <a:spLocks noChangeArrowheads="1"/>
                </p:cNvSpPr>
                <p:nvPr/>
              </p:nvSpPr>
              <p:spPr bwMode="auto">
                <a:xfrm>
                  <a:off x="2075" y="2496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8" name="Rectangle 331"/>
                <p:cNvSpPr>
                  <a:spLocks noChangeArrowheads="1"/>
                </p:cNvSpPr>
                <p:nvPr/>
              </p:nvSpPr>
              <p:spPr bwMode="auto">
                <a:xfrm>
                  <a:off x="2075" y="2535"/>
                  <a:ext cx="13" cy="1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9" name="Rectangle 332"/>
                <p:cNvSpPr>
                  <a:spLocks noChangeArrowheads="1"/>
                </p:cNvSpPr>
                <p:nvPr/>
              </p:nvSpPr>
              <p:spPr bwMode="auto">
                <a:xfrm>
                  <a:off x="2075" y="2573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0" name="Rectangle 333"/>
                <p:cNvSpPr>
                  <a:spLocks noChangeArrowheads="1"/>
                </p:cNvSpPr>
                <p:nvPr/>
              </p:nvSpPr>
              <p:spPr bwMode="auto">
                <a:xfrm>
                  <a:off x="2075" y="2611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1" name="Rectangle 334"/>
                <p:cNvSpPr>
                  <a:spLocks noChangeArrowheads="1"/>
                </p:cNvSpPr>
                <p:nvPr/>
              </p:nvSpPr>
              <p:spPr bwMode="auto">
                <a:xfrm>
                  <a:off x="2075" y="2650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2" name="Rectangle 335"/>
                <p:cNvSpPr>
                  <a:spLocks noChangeArrowheads="1"/>
                </p:cNvSpPr>
                <p:nvPr/>
              </p:nvSpPr>
              <p:spPr bwMode="auto">
                <a:xfrm>
                  <a:off x="2075" y="2688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3" name="Rectangle 336"/>
                <p:cNvSpPr>
                  <a:spLocks noChangeArrowheads="1"/>
                </p:cNvSpPr>
                <p:nvPr/>
              </p:nvSpPr>
              <p:spPr bwMode="auto">
                <a:xfrm>
                  <a:off x="2075" y="2727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4" name="Rectangle 337"/>
                <p:cNvSpPr>
                  <a:spLocks noChangeArrowheads="1"/>
                </p:cNvSpPr>
                <p:nvPr/>
              </p:nvSpPr>
              <p:spPr bwMode="auto">
                <a:xfrm>
                  <a:off x="2075" y="276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5" name="Rectangle 338"/>
                <p:cNvSpPr>
                  <a:spLocks noChangeArrowheads="1"/>
                </p:cNvSpPr>
                <p:nvPr/>
              </p:nvSpPr>
              <p:spPr bwMode="auto">
                <a:xfrm>
                  <a:off x="2075" y="2804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6" name="Rectangle 339"/>
                <p:cNvSpPr>
                  <a:spLocks noChangeArrowheads="1"/>
                </p:cNvSpPr>
                <p:nvPr/>
              </p:nvSpPr>
              <p:spPr bwMode="auto">
                <a:xfrm>
                  <a:off x="2075" y="284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7" name="Rectangle 340"/>
                <p:cNvSpPr>
                  <a:spLocks noChangeArrowheads="1"/>
                </p:cNvSpPr>
                <p:nvPr/>
              </p:nvSpPr>
              <p:spPr bwMode="auto">
                <a:xfrm>
                  <a:off x="2075" y="2881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8" name="Rectangle 341"/>
                <p:cNvSpPr>
                  <a:spLocks noChangeArrowheads="1"/>
                </p:cNvSpPr>
                <p:nvPr/>
              </p:nvSpPr>
              <p:spPr bwMode="auto">
                <a:xfrm>
                  <a:off x="2075" y="2919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9" name="Rectangle 342"/>
                <p:cNvSpPr>
                  <a:spLocks noChangeArrowheads="1"/>
                </p:cNvSpPr>
                <p:nvPr/>
              </p:nvSpPr>
              <p:spPr bwMode="auto">
                <a:xfrm>
                  <a:off x="2075" y="2958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0" name="Rectangle 343"/>
                <p:cNvSpPr>
                  <a:spLocks noChangeArrowheads="1"/>
                </p:cNvSpPr>
                <p:nvPr/>
              </p:nvSpPr>
              <p:spPr bwMode="auto">
                <a:xfrm>
                  <a:off x="2075" y="2996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1" name="Rectangle 344"/>
                <p:cNvSpPr>
                  <a:spLocks noChangeArrowheads="1"/>
                </p:cNvSpPr>
                <p:nvPr/>
              </p:nvSpPr>
              <p:spPr bwMode="auto">
                <a:xfrm>
                  <a:off x="2075" y="303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2" name="Rectangle 345"/>
                <p:cNvSpPr>
                  <a:spLocks noChangeArrowheads="1"/>
                </p:cNvSpPr>
                <p:nvPr/>
              </p:nvSpPr>
              <p:spPr bwMode="auto">
                <a:xfrm>
                  <a:off x="2075" y="3073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3" name="Rectangle 346"/>
                <p:cNvSpPr>
                  <a:spLocks noChangeArrowheads="1"/>
                </p:cNvSpPr>
                <p:nvPr/>
              </p:nvSpPr>
              <p:spPr bwMode="auto">
                <a:xfrm>
                  <a:off x="2075" y="311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4" name="Rectangle 347"/>
                <p:cNvSpPr>
                  <a:spLocks noChangeArrowheads="1"/>
                </p:cNvSpPr>
                <p:nvPr/>
              </p:nvSpPr>
              <p:spPr bwMode="auto">
                <a:xfrm>
                  <a:off x="2075" y="3150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5" name="Rectangle 348"/>
                <p:cNvSpPr>
                  <a:spLocks noChangeArrowheads="1"/>
                </p:cNvSpPr>
                <p:nvPr/>
              </p:nvSpPr>
              <p:spPr bwMode="auto">
                <a:xfrm>
                  <a:off x="2075" y="3189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6" name="Rectangle 349"/>
                <p:cNvSpPr>
                  <a:spLocks noChangeArrowheads="1"/>
                </p:cNvSpPr>
                <p:nvPr/>
              </p:nvSpPr>
              <p:spPr bwMode="auto">
                <a:xfrm>
                  <a:off x="2075" y="3227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7" name="Rectangle 350"/>
                <p:cNvSpPr>
                  <a:spLocks noChangeArrowheads="1"/>
                </p:cNvSpPr>
                <p:nvPr/>
              </p:nvSpPr>
              <p:spPr bwMode="auto">
                <a:xfrm>
                  <a:off x="2075" y="3266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8" name="Rectangle 351"/>
                <p:cNvSpPr>
                  <a:spLocks noChangeArrowheads="1"/>
                </p:cNvSpPr>
                <p:nvPr/>
              </p:nvSpPr>
              <p:spPr bwMode="auto">
                <a:xfrm>
                  <a:off x="2075" y="3304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9" name="Rectangle 352"/>
                <p:cNvSpPr>
                  <a:spLocks noChangeArrowheads="1"/>
                </p:cNvSpPr>
                <p:nvPr/>
              </p:nvSpPr>
              <p:spPr bwMode="auto">
                <a:xfrm>
                  <a:off x="2075" y="3343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0" name="Rectangle 353"/>
                <p:cNvSpPr>
                  <a:spLocks noChangeArrowheads="1"/>
                </p:cNvSpPr>
                <p:nvPr/>
              </p:nvSpPr>
              <p:spPr bwMode="auto">
                <a:xfrm>
                  <a:off x="2075" y="3381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1" name="Rectangle 354"/>
                <p:cNvSpPr>
                  <a:spLocks noChangeArrowheads="1"/>
                </p:cNvSpPr>
                <p:nvPr/>
              </p:nvSpPr>
              <p:spPr bwMode="auto">
                <a:xfrm>
                  <a:off x="2075" y="3420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2" name="Rectangle 355"/>
                <p:cNvSpPr>
                  <a:spLocks noChangeArrowheads="1"/>
                </p:cNvSpPr>
                <p:nvPr/>
              </p:nvSpPr>
              <p:spPr bwMode="auto">
                <a:xfrm>
                  <a:off x="2075" y="3458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3" name="Rectangle 356"/>
                <p:cNvSpPr>
                  <a:spLocks noChangeArrowheads="1"/>
                </p:cNvSpPr>
                <p:nvPr/>
              </p:nvSpPr>
              <p:spPr bwMode="auto">
                <a:xfrm>
                  <a:off x="2075" y="3497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4" name="Rectangle 357"/>
                <p:cNvSpPr>
                  <a:spLocks noChangeArrowheads="1"/>
                </p:cNvSpPr>
                <p:nvPr/>
              </p:nvSpPr>
              <p:spPr bwMode="auto">
                <a:xfrm>
                  <a:off x="2075" y="353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5" name="Rectangle 358"/>
                <p:cNvSpPr>
                  <a:spLocks noChangeArrowheads="1"/>
                </p:cNvSpPr>
                <p:nvPr/>
              </p:nvSpPr>
              <p:spPr bwMode="auto">
                <a:xfrm>
                  <a:off x="2075" y="3574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6" name="Rectangle 359"/>
                <p:cNvSpPr>
                  <a:spLocks noChangeArrowheads="1"/>
                </p:cNvSpPr>
                <p:nvPr/>
              </p:nvSpPr>
              <p:spPr bwMode="auto">
                <a:xfrm>
                  <a:off x="2075" y="361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7" name="Rectangle 360"/>
                <p:cNvSpPr>
                  <a:spLocks noChangeArrowheads="1"/>
                </p:cNvSpPr>
                <p:nvPr/>
              </p:nvSpPr>
              <p:spPr bwMode="auto">
                <a:xfrm>
                  <a:off x="2075" y="3651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8" name="Rectangle 361"/>
                <p:cNvSpPr>
                  <a:spLocks noChangeArrowheads="1"/>
                </p:cNvSpPr>
                <p:nvPr/>
              </p:nvSpPr>
              <p:spPr bwMode="auto">
                <a:xfrm>
                  <a:off x="2075" y="3689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9" name="Rectangle 362"/>
                <p:cNvSpPr>
                  <a:spLocks noChangeArrowheads="1"/>
                </p:cNvSpPr>
                <p:nvPr/>
              </p:nvSpPr>
              <p:spPr bwMode="auto">
                <a:xfrm>
                  <a:off x="2075" y="3728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0" name="Rectangle 363"/>
                <p:cNvSpPr>
                  <a:spLocks noChangeArrowheads="1"/>
                </p:cNvSpPr>
                <p:nvPr/>
              </p:nvSpPr>
              <p:spPr bwMode="auto">
                <a:xfrm>
                  <a:off x="2075" y="3766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1" name="Rectangle 364"/>
                <p:cNvSpPr>
                  <a:spLocks noChangeArrowheads="1"/>
                </p:cNvSpPr>
                <p:nvPr/>
              </p:nvSpPr>
              <p:spPr bwMode="auto">
                <a:xfrm>
                  <a:off x="2075" y="3805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2" name="Rectangle 365"/>
                <p:cNvSpPr>
                  <a:spLocks noChangeArrowheads="1"/>
                </p:cNvSpPr>
                <p:nvPr/>
              </p:nvSpPr>
              <p:spPr bwMode="auto">
                <a:xfrm>
                  <a:off x="2075" y="3843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3" name="Rectangle 366"/>
                <p:cNvSpPr>
                  <a:spLocks noChangeArrowheads="1"/>
                </p:cNvSpPr>
                <p:nvPr/>
              </p:nvSpPr>
              <p:spPr bwMode="auto">
                <a:xfrm>
                  <a:off x="2075" y="3882"/>
                  <a:ext cx="1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383" name="Freeform 371"/>
            <p:cNvSpPr>
              <a:spLocks/>
            </p:cNvSpPr>
            <p:nvPr/>
          </p:nvSpPr>
          <p:spPr bwMode="auto">
            <a:xfrm>
              <a:off x="1279" y="3189"/>
              <a:ext cx="796" cy="244"/>
            </a:xfrm>
            <a:custGeom>
              <a:avLst/>
              <a:gdLst>
                <a:gd name="T0" fmla="*/ 0 w 796"/>
                <a:gd name="T1" fmla="*/ 0 h 244"/>
                <a:gd name="T2" fmla="*/ 0 w 796"/>
                <a:gd name="T3" fmla="*/ 244 h 244"/>
                <a:gd name="T4" fmla="*/ 796 w 796"/>
                <a:gd name="T5" fmla="*/ 244 h 2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96" h="244">
                  <a:moveTo>
                    <a:pt x="0" y="0"/>
                  </a:moveTo>
                  <a:lnTo>
                    <a:pt x="0" y="244"/>
                  </a:lnTo>
                  <a:lnTo>
                    <a:pt x="796" y="244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" name="Line 373"/>
            <p:cNvSpPr>
              <a:spLocks noChangeShapeType="1"/>
            </p:cNvSpPr>
            <p:nvPr/>
          </p:nvSpPr>
          <p:spPr bwMode="auto">
            <a:xfrm flipH="1">
              <a:off x="2064" y="3445"/>
              <a:ext cx="11" cy="44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" name="Rectangle 375"/>
            <p:cNvSpPr>
              <a:spLocks noChangeArrowheads="1"/>
            </p:cNvSpPr>
            <p:nvPr/>
          </p:nvSpPr>
          <p:spPr bwMode="auto">
            <a:xfrm rot="5400000">
              <a:off x="1560" y="3212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7386" name="Rectangle 376"/>
            <p:cNvSpPr>
              <a:spLocks noChangeArrowheads="1"/>
            </p:cNvSpPr>
            <p:nvPr/>
          </p:nvSpPr>
          <p:spPr bwMode="auto">
            <a:xfrm rot="5400000">
              <a:off x="1590" y="3452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grpSp>
        <p:nvGrpSpPr>
          <p:cNvPr id="3466" name="Group 394"/>
          <p:cNvGrpSpPr>
            <a:grpSpLocks/>
          </p:cNvGrpSpPr>
          <p:nvPr/>
        </p:nvGrpSpPr>
        <p:grpSpPr bwMode="auto">
          <a:xfrm>
            <a:off x="2275163" y="2819400"/>
            <a:ext cx="4875213" cy="990600"/>
            <a:chOff x="1296" y="1776"/>
            <a:chExt cx="3071" cy="624"/>
          </a:xfrm>
        </p:grpSpPr>
        <p:grpSp>
          <p:nvGrpSpPr>
            <p:cNvPr id="7190" name="Group 99"/>
            <p:cNvGrpSpPr>
              <a:grpSpLocks/>
            </p:cNvGrpSpPr>
            <p:nvPr/>
          </p:nvGrpSpPr>
          <p:grpSpPr bwMode="auto">
            <a:xfrm>
              <a:off x="2109" y="1776"/>
              <a:ext cx="2245" cy="13"/>
              <a:chOff x="2075" y="1790"/>
              <a:chExt cx="2245" cy="13"/>
            </a:xfrm>
          </p:grpSpPr>
          <p:sp>
            <p:nvSpPr>
              <p:cNvPr id="7323" name="Rectangle 40"/>
              <p:cNvSpPr>
                <a:spLocks noChangeArrowheads="1"/>
              </p:cNvSpPr>
              <p:nvPr/>
            </p:nvSpPr>
            <p:spPr bwMode="auto">
              <a:xfrm>
                <a:off x="2075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" name="Rectangle 41"/>
              <p:cNvSpPr>
                <a:spLocks noChangeArrowheads="1"/>
              </p:cNvSpPr>
              <p:nvPr/>
            </p:nvSpPr>
            <p:spPr bwMode="auto">
              <a:xfrm>
                <a:off x="2113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" name="Rectangle 42"/>
              <p:cNvSpPr>
                <a:spLocks noChangeArrowheads="1"/>
              </p:cNvSpPr>
              <p:nvPr/>
            </p:nvSpPr>
            <p:spPr bwMode="auto">
              <a:xfrm>
                <a:off x="2152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" name="Rectangle 43"/>
              <p:cNvSpPr>
                <a:spLocks noChangeArrowheads="1"/>
              </p:cNvSpPr>
              <p:nvPr/>
            </p:nvSpPr>
            <p:spPr bwMode="auto">
              <a:xfrm>
                <a:off x="2190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" name="Rectangle 44"/>
              <p:cNvSpPr>
                <a:spLocks noChangeArrowheads="1"/>
              </p:cNvSpPr>
              <p:nvPr/>
            </p:nvSpPr>
            <p:spPr bwMode="auto">
              <a:xfrm>
                <a:off x="2229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" name="Rectangle 45"/>
              <p:cNvSpPr>
                <a:spLocks noChangeArrowheads="1"/>
              </p:cNvSpPr>
              <p:nvPr/>
            </p:nvSpPr>
            <p:spPr bwMode="auto">
              <a:xfrm>
                <a:off x="2267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9" name="Rectangle 46"/>
              <p:cNvSpPr>
                <a:spLocks noChangeArrowheads="1"/>
              </p:cNvSpPr>
              <p:nvPr/>
            </p:nvSpPr>
            <p:spPr bwMode="auto">
              <a:xfrm>
                <a:off x="2306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0" name="Rectangle 47"/>
              <p:cNvSpPr>
                <a:spLocks noChangeArrowheads="1"/>
              </p:cNvSpPr>
              <p:nvPr/>
            </p:nvSpPr>
            <p:spPr bwMode="auto">
              <a:xfrm>
                <a:off x="2344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1" name="Rectangle 48"/>
              <p:cNvSpPr>
                <a:spLocks noChangeArrowheads="1"/>
              </p:cNvSpPr>
              <p:nvPr/>
            </p:nvSpPr>
            <p:spPr bwMode="auto">
              <a:xfrm>
                <a:off x="2383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2" name="Rectangle 49"/>
              <p:cNvSpPr>
                <a:spLocks noChangeArrowheads="1"/>
              </p:cNvSpPr>
              <p:nvPr/>
            </p:nvSpPr>
            <p:spPr bwMode="auto">
              <a:xfrm>
                <a:off x="2421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3" name="Rectangle 50"/>
              <p:cNvSpPr>
                <a:spLocks noChangeArrowheads="1"/>
              </p:cNvSpPr>
              <p:nvPr/>
            </p:nvSpPr>
            <p:spPr bwMode="auto">
              <a:xfrm>
                <a:off x="2460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4" name="Rectangle 51"/>
              <p:cNvSpPr>
                <a:spLocks noChangeArrowheads="1"/>
              </p:cNvSpPr>
              <p:nvPr/>
            </p:nvSpPr>
            <p:spPr bwMode="auto">
              <a:xfrm>
                <a:off x="2498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5" name="Rectangle 52"/>
              <p:cNvSpPr>
                <a:spLocks noChangeArrowheads="1"/>
              </p:cNvSpPr>
              <p:nvPr/>
            </p:nvSpPr>
            <p:spPr bwMode="auto">
              <a:xfrm>
                <a:off x="2537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6" name="Rectangle 53"/>
              <p:cNvSpPr>
                <a:spLocks noChangeArrowheads="1"/>
              </p:cNvSpPr>
              <p:nvPr/>
            </p:nvSpPr>
            <p:spPr bwMode="auto">
              <a:xfrm>
                <a:off x="2575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7" name="Rectangle 54"/>
              <p:cNvSpPr>
                <a:spLocks noChangeArrowheads="1"/>
              </p:cNvSpPr>
              <p:nvPr/>
            </p:nvSpPr>
            <p:spPr bwMode="auto">
              <a:xfrm>
                <a:off x="2614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8" name="Rectangle 55"/>
              <p:cNvSpPr>
                <a:spLocks noChangeArrowheads="1"/>
              </p:cNvSpPr>
              <p:nvPr/>
            </p:nvSpPr>
            <p:spPr bwMode="auto">
              <a:xfrm>
                <a:off x="2652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9" name="Rectangle 56"/>
              <p:cNvSpPr>
                <a:spLocks noChangeArrowheads="1"/>
              </p:cNvSpPr>
              <p:nvPr/>
            </p:nvSpPr>
            <p:spPr bwMode="auto">
              <a:xfrm>
                <a:off x="2691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0" name="Rectangle 57"/>
              <p:cNvSpPr>
                <a:spLocks noChangeArrowheads="1"/>
              </p:cNvSpPr>
              <p:nvPr/>
            </p:nvSpPr>
            <p:spPr bwMode="auto">
              <a:xfrm>
                <a:off x="2729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1" name="Rectangle 58"/>
              <p:cNvSpPr>
                <a:spLocks noChangeArrowheads="1"/>
              </p:cNvSpPr>
              <p:nvPr/>
            </p:nvSpPr>
            <p:spPr bwMode="auto">
              <a:xfrm>
                <a:off x="2768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" name="Rectangle 59"/>
              <p:cNvSpPr>
                <a:spLocks noChangeArrowheads="1"/>
              </p:cNvSpPr>
              <p:nvPr/>
            </p:nvSpPr>
            <p:spPr bwMode="auto">
              <a:xfrm>
                <a:off x="2806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" name="Rectangle 60"/>
              <p:cNvSpPr>
                <a:spLocks noChangeArrowheads="1"/>
              </p:cNvSpPr>
              <p:nvPr/>
            </p:nvSpPr>
            <p:spPr bwMode="auto">
              <a:xfrm>
                <a:off x="2845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" name="Rectangle 61"/>
              <p:cNvSpPr>
                <a:spLocks noChangeArrowheads="1"/>
              </p:cNvSpPr>
              <p:nvPr/>
            </p:nvSpPr>
            <p:spPr bwMode="auto">
              <a:xfrm>
                <a:off x="2883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" name="Rectangle 62"/>
              <p:cNvSpPr>
                <a:spLocks noChangeArrowheads="1"/>
              </p:cNvSpPr>
              <p:nvPr/>
            </p:nvSpPr>
            <p:spPr bwMode="auto">
              <a:xfrm>
                <a:off x="2922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" name="Rectangle 63"/>
              <p:cNvSpPr>
                <a:spLocks noChangeArrowheads="1"/>
              </p:cNvSpPr>
              <p:nvPr/>
            </p:nvSpPr>
            <p:spPr bwMode="auto">
              <a:xfrm>
                <a:off x="2960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" name="Rectangle 64"/>
              <p:cNvSpPr>
                <a:spLocks noChangeArrowheads="1"/>
              </p:cNvSpPr>
              <p:nvPr/>
            </p:nvSpPr>
            <p:spPr bwMode="auto">
              <a:xfrm>
                <a:off x="2999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" name="Rectangle 65"/>
              <p:cNvSpPr>
                <a:spLocks noChangeArrowheads="1"/>
              </p:cNvSpPr>
              <p:nvPr/>
            </p:nvSpPr>
            <p:spPr bwMode="auto">
              <a:xfrm>
                <a:off x="3037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9" name="Rectangle 66"/>
              <p:cNvSpPr>
                <a:spLocks noChangeArrowheads="1"/>
              </p:cNvSpPr>
              <p:nvPr/>
            </p:nvSpPr>
            <p:spPr bwMode="auto">
              <a:xfrm>
                <a:off x="3076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0" name="Rectangle 67"/>
              <p:cNvSpPr>
                <a:spLocks noChangeArrowheads="1"/>
              </p:cNvSpPr>
              <p:nvPr/>
            </p:nvSpPr>
            <p:spPr bwMode="auto">
              <a:xfrm>
                <a:off x="3114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1" name="Rectangle 68"/>
              <p:cNvSpPr>
                <a:spLocks noChangeArrowheads="1"/>
              </p:cNvSpPr>
              <p:nvPr/>
            </p:nvSpPr>
            <p:spPr bwMode="auto">
              <a:xfrm>
                <a:off x="3153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2" name="Rectangle 69"/>
              <p:cNvSpPr>
                <a:spLocks noChangeArrowheads="1"/>
              </p:cNvSpPr>
              <p:nvPr/>
            </p:nvSpPr>
            <p:spPr bwMode="auto">
              <a:xfrm>
                <a:off x="3191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3" name="Rectangle 70"/>
              <p:cNvSpPr>
                <a:spLocks noChangeArrowheads="1"/>
              </p:cNvSpPr>
              <p:nvPr/>
            </p:nvSpPr>
            <p:spPr bwMode="auto">
              <a:xfrm>
                <a:off x="3230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4" name="Rectangle 71"/>
              <p:cNvSpPr>
                <a:spLocks noChangeArrowheads="1"/>
              </p:cNvSpPr>
              <p:nvPr/>
            </p:nvSpPr>
            <p:spPr bwMode="auto">
              <a:xfrm>
                <a:off x="3268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5" name="Rectangle 72"/>
              <p:cNvSpPr>
                <a:spLocks noChangeArrowheads="1"/>
              </p:cNvSpPr>
              <p:nvPr/>
            </p:nvSpPr>
            <p:spPr bwMode="auto">
              <a:xfrm>
                <a:off x="3307" y="1790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6" name="Rectangle 73"/>
              <p:cNvSpPr>
                <a:spLocks noChangeArrowheads="1"/>
              </p:cNvSpPr>
              <p:nvPr/>
            </p:nvSpPr>
            <p:spPr bwMode="auto">
              <a:xfrm>
                <a:off x="3345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7" name="Rectangle 74"/>
              <p:cNvSpPr>
                <a:spLocks noChangeArrowheads="1"/>
              </p:cNvSpPr>
              <p:nvPr/>
            </p:nvSpPr>
            <p:spPr bwMode="auto">
              <a:xfrm>
                <a:off x="3383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8" name="Rectangle 75"/>
              <p:cNvSpPr>
                <a:spLocks noChangeArrowheads="1"/>
              </p:cNvSpPr>
              <p:nvPr/>
            </p:nvSpPr>
            <p:spPr bwMode="auto">
              <a:xfrm>
                <a:off x="3422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9" name="Rectangle 76"/>
              <p:cNvSpPr>
                <a:spLocks noChangeArrowheads="1"/>
              </p:cNvSpPr>
              <p:nvPr/>
            </p:nvSpPr>
            <p:spPr bwMode="auto">
              <a:xfrm>
                <a:off x="3460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0" name="Rectangle 77"/>
              <p:cNvSpPr>
                <a:spLocks noChangeArrowheads="1"/>
              </p:cNvSpPr>
              <p:nvPr/>
            </p:nvSpPr>
            <p:spPr bwMode="auto">
              <a:xfrm>
                <a:off x="3499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1" name="Rectangle 78"/>
              <p:cNvSpPr>
                <a:spLocks noChangeArrowheads="1"/>
              </p:cNvSpPr>
              <p:nvPr/>
            </p:nvSpPr>
            <p:spPr bwMode="auto">
              <a:xfrm>
                <a:off x="3537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2" name="Rectangle 79"/>
              <p:cNvSpPr>
                <a:spLocks noChangeArrowheads="1"/>
              </p:cNvSpPr>
              <p:nvPr/>
            </p:nvSpPr>
            <p:spPr bwMode="auto">
              <a:xfrm>
                <a:off x="3576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3" name="Rectangle 80"/>
              <p:cNvSpPr>
                <a:spLocks noChangeArrowheads="1"/>
              </p:cNvSpPr>
              <p:nvPr/>
            </p:nvSpPr>
            <p:spPr bwMode="auto">
              <a:xfrm>
                <a:off x="3614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4" name="Rectangle 81"/>
              <p:cNvSpPr>
                <a:spLocks noChangeArrowheads="1"/>
              </p:cNvSpPr>
              <p:nvPr/>
            </p:nvSpPr>
            <p:spPr bwMode="auto">
              <a:xfrm>
                <a:off x="3653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5" name="Rectangle 82"/>
              <p:cNvSpPr>
                <a:spLocks noChangeArrowheads="1"/>
              </p:cNvSpPr>
              <p:nvPr/>
            </p:nvSpPr>
            <p:spPr bwMode="auto">
              <a:xfrm>
                <a:off x="3691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6" name="Rectangle 83"/>
              <p:cNvSpPr>
                <a:spLocks noChangeArrowheads="1"/>
              </p:cNvSpPr>
              <p:nvPr/>
            </p:nvSpPr>
            <p:spPr bwMode="auto">
              <a:xfrm>
                <a:off x="3730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7" name="Rectangle 84"/>
              <p:cNvSpPr>
                <a:spLocks noChangeArrowheads="1"/>
              </p:cNvSpPr>
              <p:nvPr/>
            </p:nvSpPr>
            <p:spPr bwMode="auto">
              <a:xfrm>
                <a:off x="3768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8" name="Rectangle 85"/>
              <p:cNvSpPr>
                <a:spLocks noChangeArrowheads="1"/>
              </p:cNvSpPr>
              <p:nvPr/>
            </p:nvSpPr>
            <p:spPr bwMode="auto">
              <a:xfrm>
                <a:off x="3807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9" name="Rectangle 86"/>
              <p:cNvSpPr>
                <a:spLocks noChangeArrowheads="1"/>
              </p:cNvSpPr>
              <p:nvPr/>
            </p:nvSpPr>
            <p:spPr bwMode="auto">
              <a:xfrm>
                <a:off x="3845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0" name="Rectangle 87"/>
              <p:cNvSpPr>
                <a:spLocks noChangeArrowheads="1"/>
              </p:cNvSpPr>
              <p:nvPr/>
            </p:nvSpPr>
            <p:spPr bwMode="auto">
              <a:xfrm>
                <a:off x="3884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1" name="Rectangle 88"/>
              <p:cNvSpPr>
                <a:spLocks noChangeArrowheads="1"/>
              </p:cNvSpPr>
              <p:nvPr/>
            </p:nvSpPr>
            <p:spPr bwMode="auto">
              <a:xfrm>
                <a:off x="3922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2" name="Rectangle 89"/>
              <p:cNvSpPr>
                <a:spLocks noChangeArrowheads="1"/>
              </p:cNvSpPr>
              <p:nvPr/>
            </p:nvSpPr>
            <p:spPr bwMode="auto">
              <a:xfrm>
                <a:off x="3961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3" name="Rectangle 90"/>
              <p:cNvSpPr>
                <a:spLocks noChangeArrowheads="1"/>
              </p:cNvSpPr>
              <p:nvPr/>
            </p:nvSpPr>
            <p:spPr bwMode="auto">
              <a:xfrm>
                <a:off x="3999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" name="Rectangle 91"/>
              <p:cNvSpPr>
                <a:spLocks noChangeArrowheads="1"/>
              </p:cNvSpPr>
              <p:nvPr/>
            </p:nvSpPr>
            <p:spPr bwMode="auto">
              <a:xfrm>
                <a:off x="4038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" name="Rectangle 92"/>
              <p:cNvSpPr>
                <a:spLocks noChangeArrowheads="1"/>
              </p:cNvSpPr>
              <p:nvPr/>
            </p:nvSpPr>
            <p:spPr bwMode="auto">
              <a:xfrm>
                <a:off x="4076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6" name="Rectangle 93"/>
              <p:cNvSpPr>
                <a:spLocks noChangeArrowheads="1"/>
              </p:cNvSpPr>
              <p:nvPr/>
            </p:nvSpPr>
            <p:spPr bwMode="auto">
              <a:xfrm>
                <a:off x="4115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7" name="Rectangle 94"/>
              <p:cNvSpPr>
                <a:spLocks noChangeArrowheads="1"/>
              </p:cNvSpPr>
              <p:nvPr/>
            </p:nvSpPr>
            <p:spPr bwMode="auto">
              <a:xfrm>
                <a:off x="4153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8" name="Rectangle 95"/>
              <p:cNvSpPr>
                <a:spLocks noChangeArrowheads="1"/>
              </p:cNvSpPr>
              <p:nvPr/>
            </p:nvSpPr>
            <p:spPr bwMode="auto">
              <a:xfrm>
                <a:off x="4192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9" name="Rectangle 96"/>
              <p:cNvSpPr>
                <a:spLocks noChangeArrowheads="1"/>
              </p:cNvSpPr>
              <p:nvPr/>
            </p:nvSpPr>
            <p:spPr bwMode="auto">
              <a:xfrm>
                <a:off x="4230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0" name="Rectangle 97"/>
              <p:cNvSpPr>
                <a:spLocks noChangeArrowheads="1"/>
              </p:cNvSpPr>
              <p:nvPr/>
            </p:nvSpPr>
            <p:spPr bwMode="auto">
              <a:xfrm>
                <a:off x="4269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1" name="Rectangle 98"/>
              <p:cNvSpPr>
                <a:spLocks noChangeArrowheads="1"/>
              </p:cNvSpPr>
              <p:nvPr/>
            </p:nvSpPr>
            <p:spPr bwMode="auto">
              <a:xfrm>
                <a:off x="4307" y="1790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91" name="Group 162"/>
            <p:cNvGrpSpPr>
              <a:grpSpLocks/>
            </p:cNvGrpSpPr>
            <p:nvPr/>
          </p:nvGrpSpPr>
          <p:grpSpPr bwMode="auto">
            <a:xfrm>
              <a:off x="2006" y="2084"/>
              <a:ext cx="2361" cy="13"/>
              <a:chOff x="1972" y="2098"/>
              <a:chExt cx="2361" cy="13"/>
            </a:xfrm>
          </p:grpSpPr>
          <p:sp>
            <p:nvSpPr>
              <p:cNvPr id="7261" name="Rectangle 100"/>
              <p:cNvSpPr>
                <a:spLocks noChangeArrowheads="1"/>
              </p:cNvSpPr>
              <p:nvPr/>
            </p:nvSpPr>
            <p:spPr bwMode="auto">
              <a:xfrm>
                <a:off x="1972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2" name="Rectangle 101"/>
              <p:cNvSpPr>
                <a:spLocks noChangeArrowheads="1"/>
              </p:cNvSpPr>
              <p:nvPr/>
            </p:nvSpPr>
            <p:spPr bwMode="auto">
              <a:xfrm>
                <a:off x="2011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3" name="Rectangle 102"/>
              <p:cNvSpPr>
                <a:spLocks noChangeArrowheads="1"/>
              </p:cNvSpPr>
              <p:nvPr/>
            </p:nvSpPr>
            <p:spPr bwMode="auto">
              <a:xfrm>
                <a:off x="2049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4" name="Rectangle 103"/>
              <p:cNvSpPr>
                <a:spLocks noChangeArrowheads="1"/>
              </p:cNvSpPr>
              <p:nvPr/>
            </p:nvSpPr>
            <p:spPr bwMode="auto">
              <a:xfrm>
                <a:off x="2088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5" name="Rectangle 104"/>
              <p:cNvSpPr>
                <a:spLocks noChangeArrowheads="1"/>
              </p:cNvSpPr>
              <p:nvPr/>
            </p:nvSpPr>
            <p:spPr bwMode="auto">
              <a:xfrm>
                <a:off x="2126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6" name="Rectangle 105"/>
              <p:cNvSpPr>
                <a:spLocks noChangeArrowheads="1"/>
              </p:cNvSpPr>
              <p:nvPr/>
            </p:nvSpPr>
            <p:spPr bwMode="auto">
              <a:xfrm>
                <a:off x="2165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7" name="Rectangle 106"/>
              <p:cNvSpPr>
                <a:spLocks noChangeArrowheads="1"/>
              </p:cNvSpPr>
              <p:nvPr/>
            </p:nvSpPr>
            <p:spPr bwMode="auto">
              <a:xfrm>
                <a:off x="2203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8" name="Rectangle 107"/>
              <p:cNvSpPr>
                <a:spLocks noChangeArrowheads="1"/>
              </p:cNvSpPr>
              <p:nvPr/>
            </p:nvSpPr>
            <p:spPr bwMode="auto">
              <a:xfrm>
                <a:off x="2242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9" name="Rectangle 108"/>
              <p:cNvSpPr>
                <a:spLocks noChangeArrowheads="1"/>
              </p:cNvSpPr>
              <p:nvPr/>
            </p:nvSpPr>
            <p:spPr bwMode="auto">
              <a:xfrm>
                <a:off x="2280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0" name="Rectangle 109"/>
              <p:cNvSpPr>
                <a:spLocks noChangeArrowheads="1"/>
              </p:cNvSpPr>
              <p:nvPr/>
            </p:nvSpPr>
            <p:spPr bwMode="auto">
              <a:xfrm>
                <a:off x="2319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1" name="Rectangle 110"/>
              <p:cNvSpPr>
                <a:spLocks noChangeArrowheads="1"/>
              </p:cNvSpPr>
              <p:nvPr/>
            </p:nvSpPr>
            <p:spPr bwMode="auto">
              <a:xfrm>
                <a:off x="2357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2" name="Rectangle 111"/>
              <p:cNvSpPr>
                <a:spLocks noChangeArrowheads="1"/>
              </p:cNvSpPr>
              <p:nvPr/>
            </p:nvSpPr>
            <p:spPr bwMode="auto">
              <a:xfrm>
                <a:off x="2396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" name="Rectangle 112"/>
              <p:cNvSpPr>
                <a:spLocks noChangeArrowheads="1"/>
              </p:cNvSpPr>
              <p:nvPr/>
            </p:nvSpPr>
            <p:spPr bwMode="auto">
              <a:xfrm>
                <a:off x="2434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4" name="Rectangle 113"/>
              <p:cNvSpPr>
                <a:spLocks noChangeArrowheads="1"/>
              </p:cNvSpPr>
              <p:nvPr/>
            </p:nvSpPr>
            <p:spPr bwMode="auto">
              <a:xfrm>
                <a:off x="2473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5" name="Rectangle 114"/>
              <p:cNvSpPr>
                <a:spLocks noChangeArrowheads="1"/>
              </p:cNvSpPr>
              <p:nvPr/>
            </p:nvSpPr>
            <p:spPr bwMode="auto">
              <a:xfrm>
                <a:off x="2511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6" name="Rectangle 115"/>
              <p:cNvSpPr>
                <a:spLocks noChangeArrowheads="1"/>
              </p:cNvSpPr>
              <p:nvPr/>
            </p:nvSpPr>
            <p:spPr bwMode="auto">
              <a:xfrm>
                <a:off x="2549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7" name="Rectangle 116"/>
              <p:cNvSpPr>
                <a:spLocks noChangeArrowheads="1"/>
              </p:cNvSpPr>
              <p:nvPr/>
            </p:nvSpPr>
            <p:spPr bwMode="auto">
              <a:xfrm>
                <a:off x="2588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8" name="Rectangle 117"/>
              <p:cNvSpPr>
                <a:spLocks noChangeArrowheads="1"/>
              </p:cNvSpPr>
              <p:nvPr/>
            </p:nvSpPr>
            <p:spPr bwMode="auto">
              <a:xfrm>
                <a:off x="2626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9" name="Rectangle 118"/>
              <p:cNvSpPr>
                <a:spLocks noChangeArrowheads="1"/>
              </p:cNvSpPr>
              <p:nvPr/>
            </p:nvSpPr>
            <p:spPr bwMode="auto">
              <a:xfrm>
                <a:off x="2665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0" name="Rectangle 119"/>
              <p:cNvSpPr>
                <a:spLocks noChangeArrowheads="1"/>
              </p:cNvSpPr>
              <p:nvPr/>
            </p:nvSpPr>
            <p:spPr bwMode="auto">
              <a:xfrm>
                <a:off x="2703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1" name="Rectangle 120"/>
              <p:cNvSpPr>
                <a:spLocks noChangeArrowheads="1"/>
              </p:cNvSpPr>
              <p:nvPr/>
            </p:nvSpPr>
            <p:spPr bwMode="auto">
              <a:xfrm>
                <a:off x="2742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" name="Rectangle 121"/>
              <p:cNvSpPr>
                <a:spLocks noChangeArrowheads="1"/>
              </p:cNvSpPr>
              <p:nvPr/>
            </p:nvSpPr>
            <p:spPr bwMode="auto">
              <a:xfrm>
                <a:off x="2780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" name="Rectangle 122"/>
              <p:cNvSpPr>
                <a:spLocks noChangeArrowheads="1"/>
              </p:cNvSpPr>
              <p:nvPr/>
            </p:nvSpPr>
            <p:spPr bwMode="auto">
              <a:xfrm>
                <a:off x="2819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4" name="Rectangle 123"/>
              <p:cNvSpPr>
                <a:spLocks noChangeArrowheads="1"/>
              </p:cNvSpPr>
              <p:nvPr/>
            </p:nvSpPr>
            <p:spPr bwMode="auto">
              <a:xfrm>
                <a:off x="2857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5" name="Rectangle 124"/>
              <p:cNvSpPr>
                <a:spLocks noChangeArrowheads="1"/>
              </p:cNvSpPr>
              <p:nvPr/>
            </p:nvSpPr>
            <p:spPr bwMode="auto">
              <a:xfrm>
                <a:off x="2896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6" name="Rectangle 125"/>
              <p:cNvSpPr>
                <a:spLocks noChangeArrowheads="1"/>
              </p:cNvSpPr>
              <p:nvPr/>
            </p:nvSpPr>
            <p:spPr bwMode="auto">
              <a:xfrm>
                <a:off x="2934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7" name="Rectangle 126"/>
              <p:cNvSpPr>
                <a:spLocks noChangeArrowheads="1"/>
              </p:cNvSpPr>
              <p:nvPr/>
            </p:nvSpPr>
            <p:spPr bwMode="auto">
              <a:xfrm>
                <a:off x="2973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8" name="Rectangle 127"/>
              <p:cNvSpPr>
                <a:spLocks noChangeArrowheads="1"/>
              </p:cNvSpPr>
              <p:nvPr/>
            </p:nvSpPr>
            <p:spPr bwMode="auto">
              <a:xfrm>
                <a:off x="3011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" name="Rectangle 128"/>
              <p:cNvSpPr>
                <a:spLocks noChangeArrowheads="1"/>
              </p:cNvSpPr>
              <p:nvPr/>
            </p:nvSpPr>
            <p:spPr bwMode="auto">
              <a:xfrm>
                <a:off x="3050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0" name="Rectangle 129"/>
              <p:cNvSpPr>
                <a:spLocks noChangeArrowheads="1"/>
              </p:cNvSpPr>
              <p:nvPr/>
            </p:nvSpPr>
            <p:spPr bwMode="auto">
              <a:xfrm>
                <a:off x="3088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1" name="Rectangle 130"/>
              <p:cNvSpPr>
                <a:spLocks noChangeArrowheads="1"/>
              </p:cNvSpPr>
              <p:nvPr/>
            </p:nvSpPr>
            <p:spPr bwMode="auto">
              <a:xfrm>
                <a:off x="3127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2" name="Rectangle 131"/>
              <p:cNvSpPr>
                <a:spLocks noChangeArrowheads="1"/>
              </p:cNvSpPr>
              <p:nvPr/>
            </p:nvSpPr>
            <p:spPr bwMode="auto">
              <a:xfrm>
                <a:off x="3165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3" name="Rectangle 132"/>
              <p:cNvSpPr>
                <a:spLocks noChangeArrowheads="1"/>
              </p:cNvSpPr>
              <p:nvPr/>
            </p:nvSpPr>
            <p:spPr bwMode="auto">
              <a:xfrm>
                <a:off x="3204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4" name="Rectangle 133"/>
              <p:cNvSpPr>
                <a:spLocks noChangeArrowheads="1"/>
              </p:cNvSpPr>
              <p:nvPr/>
            </p:nvSpPr>
            <p:spPr bwMode="auto">
              <a:xfrm>
                <a:off x="3242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5" name="Rectangle 134"/>
              <p:cNvSpPr>
                <a:spLocks noChangeArrowheads="1"/>
              </p:cNvSpPr>
              <p:nvPr/>
            </p:nvSpPr>
            <p:spPr bwMode="auto">
              <a:xfrm>
                <a:off x="3281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6" name="Rectangle 135"/>
              <p:cNvSpPr>
                <a:spLocks noChangeArrowheads="1"/>
              </p:cNvSpPr>
              <p:nvPr/>
            </p:nvSpPr>
            <p:spPr bwMode="auto">
              <a:xfrm>
                <a:off x="3319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7" name="Rectangle 136"/>
              <p:cNvSpPr>
                <a:spLocks noChangeArrowheads="1"/>
              </p:cNvSpPr>
              <p:nvPr/>
            </p:nvSpPr>
            <p:spPr bwMode="auto">
              <a:xfrm>
                <a:off x="3358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" name="Rectangle 137"/>
              <p:cNvSpPr>
                <a:spLocks noChangeArrowheads="1"/>
              </p:cNvSpPr>
              <p:nvPr/>
            </p:nvSpPr>
            <p:spPr bwMode="auto">
              <a:xfrm>
                <a:off x="3396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" name="Rectangle 138"/>
              <p:cNvSpPr>
                <a:spLocks noChangeArrowheads="1"/>
              </p:cNvSpPr>
              <p:nvPr/>
            </p:nvSpPr>
            <p:spPr bwMode="auto">
              <a:xfrm>
                <a:off x="3435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" name="Rectangle 139"/>
              <p:cNvSpPr>
                <a:spLocks noChangeArrowheads="1"/>
              </p:cNvSpPr>
              <p:nvPr/>
            </p:nvSpPr>
            <p:spPr bwMode="auto">
              <a:xfrm>
                <a:off x="3473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" name="Rectangle 140"/>
              <p:cNvSpPr>
                <a:spLocks noChangeArrowheads="1"/>
              </p:cNvSpPr>
              <p:nvPr/>
            </p:nvSpPr>
            <p:spPr bwMode="auto">
              <a:xfrm>
                <a:off x="3512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2" name="Rectangle 141"/>
              <p:cNvSpPr>
                <a:spLocks noChangeArrowheads="1"/>
              </p:cNvSpPr>
              <p:nvPr/>
            </p:nvSpPr>
            <p:spPr bwMode="auto">
              <a:xfrm>
                <a:off x="3550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3" name="Rectangle 142"/>
              <p:cNvSpPr>
                <a:spLocks noChangeArrowheads="1"/>
              </p:cNvSpPr>
              <p:nvPr/>
            </p:nvSpPr>
            <p:spPr bwMode="auto">
              <a:xfrm>
                <a:off x="3589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4" name="Rectangle 143"/>
              <p:cNvSpPr>
                <a:spLocks noChangeArrowheads="1"/>
              </p:cNvSpPr>
              <p:nvPr/>
            </p:nvSpPr>
            <p:spPr bwMode="auto">
              <a:xfrm>
                <a:off x="3627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5" name="Rectangle 144"/>
              <p:cNvSpPr>
                <a:spLocks noChangeArrowheads="1"/>
              </p:cNvSpPr>
              <p:nvPr/>
            </p:nvSpPr>
            <p:spPr bwMode="auto">
              <a:xfrm>
                <a:off x="3666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6" name="Rectangle 145"/>
              <p:cNvSpPr>
                <a:spLocks noChangeArrowheads="1"/>
              </p:cNvSpPr>
              <p:nvPr/>
            </p:nvSpPr>
            <p:spPr bwMode="auto">
              <a:xfrm>
                <a:off x="3704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7" name="Rectangle 146"/>
              <p:cNvSpPr>
                <a:spLocks noChangeArrowheads="1"/>
              </p:cNvSpPr>
              <p:nvPr/>
            </p:nvSpPr>
            <p:spPr bwMode="auto">
              <a:xfrm>
                <a:off x="3743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8" name="Rectangle 147"/>
              <p:cNvSpPr>
                <a:spLocks noChangeArrowheads="1"/>
              </p:cNvSpPr>
              <p:nvPr/>
            </p:nvSpPr>
            <p:spPr bwMode="auto">
              <a:xfrm>
                <a:off x="3781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9" name="Rectangle 148"/>
              <p:cNvSpPr>
                <a:spLocks noChangeArrowheads="1"/>
              </p:cNvSpPr>
              <p:nvPr/>
            </p:nvSpPr>
            <p:spPr bwMode="auto">
              <a:xfrm>
                <a:off x="3820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0" name="Rectangle 149"/>
              <p:cNvSpPr>
                <a:spLocks noChangeArrowheads="1"/>
              </p:cNvSpPr>
              <p:nvPr/>
            </p:nvSpPr>
            <p:spPr bwMode="auto">
              <a:xfrm>
                <a:off x="3858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1" name="Rectangle 150"/>
              <p:cNvSpPr>
                <a:spLocks noChangeArrowheads="1"/>
              </p:cNvSpPr>
              <p:nvPr/>
            </p:nvSpPr>
            <p:spPr bwMode="auto">
              <a:xfrm>
                <a:off x="3897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2" name="Rectangle 151"/>
              <p:cNvSpPr>
                <a:spLocks noChangeArrowheads="1"/>
              </p:cNvSpPr>
              <p:nvPr/>
            </p:nvSpPr>
            <p:spPr bwMode="auto">
              <a:xfrm>
                <a:off x="3935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3" name="Rectangle 152"/>
              <p:cNvSpPr>
                <a:spLocks noChangeArrowheads="1"/>
              </p:cNvSpPr>
              <p:nvPr/>
            </p:nvSpPr>
            <p:spPr bwMode="auto">
              <a:xfrm>
                <a:off x="3974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4" name="Rectangle 153"/>
              <p:cNvSpPr>
                <a:spLocks noChangeArrowheads="1"/>
              </p:cNvSpPr>
              <p:nvPr/>
            </p:nvSpPr>
            <p:spPr bwMode="auto">
              <a:xfrm>
                <a:off x="4012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5" name="Rectangle 154"/>
              <p:cNvSpPr>
                <a:spLocks noChangeArrowheads="1"/>
              </p:cNvSpPr>
              <p:nvPr/>
            </p:nvSpPr>
            <p:spPr bwMode="auto">
              <a:xfrm>
                <a:off x="4051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6" name="Rectangle 155"/>
              <p:cNvSpPr>
                <a:spLocks noChangeArrowheads="1"/>
              </p:cNvSpPr>
              <p:nvPr/>
            </p:nvSpPr>
            <p:spPr bwMode="auto">
              <a:xfrm>
                <a:off x="4089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7" name="Rectangle 156"/>
              <p:cNvSpPr>
                <a:spLocks noChangeArrowheads="1"/>
              </p:cNvSpPr>
              <p:nvPr/>
            </p:nvSpPr>
            <p:spPr bwMode="auto">
              <a:xfrm>
                <a:off x="4128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8" name="Rectangle 157"/>
              <p:cNvSpPr>
                <a:spLocks noChangeArrowheads="1"/>
              </p:cNvSpPr>
              <p:nvPr/>
            </p:nvSpPr>
            <p:spPr bwMode="auto">
              <a:xfrm>
                <a:off x="4166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9" name="Rectangle 158"/>
              <p:cNvSpPr>
                <a:spLocks noChangeArrowheads="1"/>
              </p:cNvSpPr>
              <p:nvPr/>
            </p:nvSpPr>
            <p:spPr bwMode="auto">
              <a:xfrm>
                <a:off x="4205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0" name="Rectangle 159"/>
              <p:cNvSpPr>
                <a:spLocks noChangeArrowheads="1"/>
              </p:cNvSpPr>
              <p:nvPr/>
            </p:nvSpPr>
            <p:spPr bwMode="auto">
              <a:xfrm>
                <a:off x="4243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1" name="Rectangle 160"/>
              <p:cNvSpPr>
                <a:spLocks noChangeArrowheads="1"/>
              </p:cNvSpPr>
              <p:nvPr/>
            </p:nvSpPr>
            <p:spPr bwMode="auto">
              <a:xfrm>
                <a:off x="4282" y="2098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" name="Rectangle 161"/>
              <p:cNvSpPr>
                <a:spLocks noChangeArrowheads="1"/>
              </p:cNvSpPr>
              <p:nvPr/>
            </p:nvSpPr>
            <p:spPr bwMode="auto">
              <a:xfrm>
                <a:off x="4320" y="2098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92" name="Group 226"/>
            <p:cNvGrpSpPr>
              <a:grpSpLocks/>
            </p:cNvGrpSpPr>
            <p:nvPr/>
          </p:nvGrpSpPr>
          <p:grpSpPr bwMode="auto">
            <a:xfrm>
              <a:off x="1296" y="2387"/>
              <a:ext cx="2399" cy="13"/>
              <a:chOff x="1934" y="2393"/>
              <a:chExt cx="2399" cy="13"/>
            </a:xfrm>
          </p:grpSpPr>
          <p:sp>
            <p:nvSpPr>
              <p:cNvPr id="7198" name="Rectangle 163"/>
              <p:cNvSpPr>
                <a:spLocks noChangeArrowheads="1"/>
              </p:cNvSpPr>
              <p:nvPr/>
            </p:nvSpPr>
            <p:spPr bwMode="auto">
              <a:xfrm>
                <a:off x="1934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" name="Rectangle 164"/>
              <p:cNvSpPr>
                <a:spLocks noChangeArrowheads="1"/>
              </p:cNvSpPr>
              <p:nvPr/>
            </p:nvSpPr>
            <p:spPr bwMode="auto">
              <a:xfrm>
                <a:off x="1972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" name="Rectangle 165"/>
              <p:cNvSpPr>
                <a:spLocks noChangeArrowheads="1"/>
              </p:cNvSpPr>
              <p:nvPr/>
            </p:nvSpPr>
            <p:spPr bwMode="auto">
              <a:xfrm>
                <a:off x="2011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" name="Rectangle 166"/>
              <p:cNvSpPr>
                <a:spLocks noChangeArrowheads="1"/>
              </p:cNvSpPr>
              <p:nvPr/>
            </p:nvSpPr>
            <p:spPr bwMode="auto">
              <a:xfrm>
                <a:off x="2049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" name="Rectangle 167"/>
              <p:cNvSpPr>
                <a:spLocks noChangeArrowheads="1"/>
              </p:cNvSpPr>
              <p:nvPr/>
            </p:nvSpPr>
            <p:spPr bwMode="auto">
              <a:xfrm>
                <a:off x="2088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" name="Rectangle 168"/>
              <p:cNvSpPr>
                <a:spLocks noChangeArrowheads="1"/>
              </p:cNvSpPr>
              <p:nvPr/>
            </p:nvSpPr>
            <p:spPr bwMode="auto">
              <a:xfrm>
                <a:off x="2126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" name="Rectangle 169"/>
              <p:cNvSpPr>
                <a:spLocks noChangeArrowheads="1"/>
              </p:cNvSpPr>
              <p:nvPr/>
            </p:nvSpPr>
            <p:spPr bwMode="auto">
              <a:xfrm>
                <a:off x="2165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" name="Rectangle 170"/>
              <p:cNvSpPr>
                <a:spLocks noChangeArrowheads="1"/>
              </p:cNvSpPr>
              <p:nvPr/>
            </p:nvSpPr>
            <p:spPr bwMode="auto">
              <a:xfrm>
                <a:off x="2203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" name="Rectangle 171"/>
              <p:cNvSpPr>
                <a:spLocks noChangeArrowheads="1"/>
              </p:cNvSpPr>
              <p:nvPr/>
            </p:nvSpPr>
            <p:spPr bwMode="auto">
              <a:xfrm>
                <a:off x="2242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" name="Rectangle 172"/>
              <p:cNvSpPr>
                <a:spLocks noChangeArrowheads="1"/>
              </p:cNvSpPr>
              <p:nvPr/>
            </p:nvSpPr>
            <p:spPr bwMode="auto">
              <a:xfrm>
                <a:off x="2280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" name="Rectangle 173"/>
              <p:cNvSpPr>
                <a:spLocks noChangeArrowheads="1"/>
              </p:cNvSpPr>
              <p:nvPr/>
            </p:nvSpPr>
            <p:spPr bwMode="auto">
              <a:xfrm>
                <a:off x="2319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Rectangle 174"/>
              <p:cNvSpPr>
                <a:spLocks noChangeArrowheads="1"/>
              </p:cNvSpPr>
              <p:nvPr/>
            </p:nvSpPr>
            <p:spPr bwMode="auto">
              <a:xfrm>
                <a:off x="2357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Rectangle 175"/>
              <p:cNvSpPr>
                <a:spLocks noChangeArrowheads="1"/>
              </p:cNvSpPr>
              <p:nvPr/>
            </p:nvSpPr>
            <p:spPr bwMode="auto">
              <a:xfrm>
                <a:off x="2396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Rectangle 176"/>
              <p:cNvSpPr>
                <a:spLocks noChangeArrowheads="1"/>
              </p:cNvSpPr>
              <p:nvPr/>
            </p:nvSpPr>
            <p:spPr bwMode="auto">
              <a:xfrm>
                <a:off x="2434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Rectangle 177"/>
              <p:cNvSpPr>
                <a:spLocks noChangeArrowheads="1"/>
              </p:cNvSpPr>
              <p:nvPr/>
            </p:nvSpPr>
            <p:spPr bwMode="auto">
              <a:xfrm>
                <a:off x="2473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Rectangle 178"/>
              <p:cNvSpPr>
                <a:spLocks noChangeArrowheads="1"/>
              </p:cNvSpPr>
              <p:nvPr/>
            </p:nvSpPr>
            <p:spPr bwMode="auto">
              <a:xfrm>
                <a:off x="2511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Rectangle 179"/>
              <p:cNvSpPr>
                <a:spLocks noChangeArrowheads="1"/>
              </p:cNvSpPr>
              <p:nvPr/>
            </p:nvSpPr>
            <p:spPr bwMode="auto">
              <a:xfrm>
                <a:off x="2549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Rectangle 180"/>
              <p:cNvSpPr>
                <a:spLocks noChangeArrowheads="1"/>
              </p:cNvSpPr>
              <p:nvPr/>
            </p:nvSpPr>
            <p:spPr bwMode="auto">
              <a:xfrm>
                <a:off x="2588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Rectangle 181"/>
              <p:cNvSpPr>
                <a:spLocks noChangeArrowheads="1"/>
              </p:cNvSpPr>
              <p:nvPr/>
            </p:nvSpPr>
            <p:spPr bwMode="auto">
              <a:xfrm>
                <a:off x="2626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Rectangle 182"/>
              <p:cNvSpPr>
                <a:spLocks noChangeArrowheads="1"/>
              </p:cNvSpPr>
              <p:nvPr/>
            </p:nvSpPr>
            <p:spPr bwMode="auto">
              <a:xfrm>
                <a:off x="2665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Rectangle 183"/>
              <p:cNvSpPr>
                <a:spLocks noChangeArrowheads="1"/>
              </p:cNvSpPr>
              <p:nvPr/>
            </p:nvSpPr>
            <p:spPr bwMode="auto">
              <a:xfrm>
                <a:off x="2703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Rectangle 184"/>
              <p:cNvSpPr>
                <a:spLocks noChangeArrowheads="1"/>
              </p:cNvSpPr>
              <p:nvPr/>
            </p:nvSpPr>
            <p:spPr bwMode="auto">
              <a:xfrm>
                <a:off x="2742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" name="Rectangle 185"/>
              <p:cNvSpPr>
                <a:spLocks noChangeArrowheads="1"/>
              </p:cNvSpPr>
              <p:nvPr/>
            </p:nvSpPr>
            <p:spPr bwMode="auto">
              <a:xfrm>
                <a:off x="2780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Rectangle 186"/>
              <p:cNvSpPr>
                <a:spLocks noChangeArrowheads="1"/>
              </p:cNvSpPr>
              <p:nvPr/>
            </p:nvSpPr>
            <p:spPr bwMode="auto">
              <a:xfrm>
                <a:off x="2819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Rectangle 187"/>
              <p:cNvSpPr>
                <a:spLocks noChangeArrowheads="1"/>
              </p:cNvSpPr>
              <p:nvPr/>
            </p:nvSpPr>
            <p:spPr bwMode="auto">
              <a:xfrm>
                <a:off x="2857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Rectangle 188"/>
              <p:cNvSpPr>
                <a:spLocks noChangeArrowheads="1"/>
              </p:cNvSpPr>
              <p:nvPr/>
            </p:nvSpPr>
            <p:spPr bwMode="auto">
              <a:xfrm>
                <a:off x="2896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Rectangle 189"/>
              <p:cNvSpPr>
                <a:spLocks noChangeArrowheads="1"/>
              </p:cNvSpPr>
              <p:nvPr/>
            </p:nvSpPr>
            <p:spPr bwMode="auto">
              <a:xfrm>
                <a:off x="2934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Rectangle 190"/>
              <p:cNvSpPr>
                <a:spLocks noChangeArrowheads="1"/>
              </p:cNvSpPr>
              <p:nvPr/>
            </p:nvSpPr>
            <p:spPr bwMode="auto">
              <a:xfrm>
                <a:off x="2973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Rectangle 191"/>
              <p:cNvSpPr>
                <a:spLocks noChangeArrowheads="1"/>
              </p:cNvSpPr>
              <p:nvPr/>
            </p:nvSpPr>
            <p:spPr bwMode="auto">
              <a:xfrm>
                <a:off x="3011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Rectangle 192"/>
              <p:cNvSpPr>
                <a:spLocks noChangeArrowheads="1"/>
              </p:cNvSpPr>
              <p:nvPr/>
            </p:nvSpPr>
            <p:spPr bwMode="auto">
              <a:xfrm>
                <a:off x="3050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Rectangle 193"/>
              <p:cNvSpPr>
                <a:spLocks noChangeArrowheads="1"/>
              </p:cNvSpPr>
              <p:nvPr/>
            </p:nvSpPr>
            <p:spPr bwMode="auto">
              <a:xfrm>
                <a:off x="3088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Rectangle 194"/>
              <p:cNvSpPr>
                <a:spLocks noChangeArrowheads="1"/>
              </p:cNvSpPr>
              <p:nvPr/>
            </p:nvSpPr>
            <p:spPr bwMode="auto">
              <a:xfrm>
                <a:off x="3127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Rectangle 195"/>
              <p:cNvSpPr>
                <a:spLocks noChangeArrowheads="1"/>
              </p:cNvSpPr>
              <p:nvPr/>
            </p:nvSpPr>
            <p:spPr bwMode="auto">
              <a:xfrm>
                <a:off x="3165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Rectangle 196"/>
              <p:cNvSpPr>
                <a:spLocks noChangeArrowheads="1"/>
              </p:cNvSpPr>
              <p:nvPr/>
            </p:nvSpPr>
            <p:spPr bwMode="auto">
              <a:xfrm>
                <a:off x="3204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Rectangle 197"/>
              <p:cNvSpPr>
                <a:spLocks noChangeArrowheads="1"/>
              </p:cNvSpPr>
              <p:nvPr/>
            </p:nvSpPr>
            <p:spPr bwMode="auto">
              <a:xfrm>
                <a:off x="3242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Rectangle 198"/>
              <p:cNvSpPr>
                <a:spLocks noChangeArrowheads="1"/>
              </p:cNvSpPr>
              <p:nvPr/>
            </p:nvSpPr>
            <p:spPr bwMode="auto">
              <a:xfrm>
                <a:off x="3281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Rectangle 199"/>
              <p:cNvSpPr>
                <a:spLocks noChangeArrowheads="1"/>
              </p:cNvSpPr>
              <p:nvPr/>
            </p:nvSpPr>
            <p:spPr bwMode="auto">
              <a:xfrm>
                <a:off x="3319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5" name="Rectangle 200"/>
              <p:cNvSpPr>
                <a:spLocks noChangeArrowheads="1"/>
              </p:cNvSpPr>
              <p:nvPr/>
            </p:nvSpPr>
            <p:spPr bwMode="auto">
              <a:xfrm>
                <a:off x="3358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6" name="Rectangle 201"/>
              <p:cNvSpPr>
                <a:spLocks noChangeArrowheads="1"/>
              </p:cNvSpPr>
              <p:nvPr/>
            </p:nvSpPr>
            <p:spPr bwMode="auto">
              <a:xfrm>
                <a:off x="3396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7" name="Rectangle 202"/>
              <p:cNvSpPr>
                <a:spLocks noChangeArrowheads="1"/>
              </p:cNvSpPr>
              <p:nvPr/>
            </p:nvSpPr>
            <p:spPr bwMode="auto">
              <a:xfrm>
                <a:off x="3435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Rectangle 203"/>
              <p:cNvSpPr>
                <a:spLocks noChangeArrowheads="1"/>
              </p:cNvSpPr>
              <p:nvPr/>
            </p:nvSpPr>
            <p:spPr bwMode="auto">
              <a:xfrm>
                <a:off x="3473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9" name="Rectangle 204"/>
              <p:cNvSpPr>
                <a:spLocks noChangeArrowheads="1"/>
              </p:cNvSpPr>
              <p:nvPr/>
            </p:nvSpPr>
            <p:spPr bwMode="auto">
              <a:xfrm>
                <a:off x="3512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0" name="Rectangle 205"/>
              <p:cNvSpPr>
                <a:spLocks noChangeArrowheads="1"/>
              </p:cNvSpPr>
              <p:nvPr/>
            </p:nvSpPr>
            <p:spPr bwMode="auto">
              <a:xfrm>
                <a:off x="3550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1" name="Rectangle 206"/>
              <p:cNvSpPr>
                <a:spLocks noChangeArrowheads="1"/>
              </p:cNvSpPr>
              <p:nvPr/>
            </p:nvSpPr>
            <p:spPr bwMode="auto">
              <a:xfrm>
                <a:off x="3589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2" name="Rectangle 207"/>
              <p:cNvSpPr>
                <a:spLocks noChangeArrowheads="1"/>
              </p:cNvSpPr>
              <p:nvPr/>
            </p:nvSpPr>
            <p:spPr bwMode="auto">
              <a:xfrm>
                <a:off x="3627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3" name="Rectangle 208"/>
              <p:cNvSpPr>
                <a:spLocks noChangeArrowheads="1"/>
              </p:cNvSpPr>
              <p:nvPr/>
            </p:nvSpPr>
            <p:spPr bwMode="auto">
              <a:xfrm>
                <a:off x="3666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4" name="Rectangle 209"/>
              <p:cNvSpPr>
                <a:spLocks noChangeArrowheads="1"/>
              </p:cNvSpPr>
              <p:nvPr/>
            </p:nvSpPr>
            <p:spPr bwMode="auto">
              <a:xfrm>
                <a:off x="3704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5" name="Rectangle 210"/>
              <p:cNvSpPr>
                <a:spLocks noChangeArrowheads="1"/>
              </p:cNvSpPr>
              <p:nvPr/>
            </p:nvSpPr>
            <p:spPr bwMode="auto">
              <a:xfrm>
                <a:off x="3743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6" name="Rectangle 211"/>
              <p:cNvSpPr>
                <a:spLocks noChangeArrowheads="1"/>
              </p:cNvSpPr>
              <p:nvPr/>
            </p:nvSpPr>
            <p:spPr bwMode="auto">
              <a:xfrm>
                <a:off x="3781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7" name="Rectangle 212"/>
              <p:cNvSpPr>
                <a:spLocks noChangeArrowheads="1"/>
              </p:cNvSpPr>
              <p:nvPr/>
            </p:nvSpPr>
            <p:spPr bwMode="auto">
              <a:xfrm>
                <a:off x="3820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8" name="Rectangle 213"/>
              <p:cNvSpPr>
                <a:spLocks noChangeArrowheads="1"/>
              </p:cNvSpPr>
              <p:nvPr/>
            </p:nvSpPr>
            <p:spPr bwMode="auto">
              <a:xfrm>
                <a:off x="3858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9" name="Rectangle 214"/>
              <p:cNvSpPr>
                <a:spLocks noChangeArrowheads="1"/>
              </p:cNvSpPr>
              <p:nvPr/>
            </p:nvSpPr>
            <p:spPr bwMode="auto">
              <a:xfrm>
                <a:off x="3897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0" name="Rectangle 215"/>
              <p:cNvSpPr>
                <a:spLocks noChangeArrowheads="1"/>
              </p:cNvSpPr>
              <p:nvPr/>
            </p:nvSpPr>
            <p:spPr bwMode="auto">
              <a:xfrm>
                <a:off x="3935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1" name="Rectangle 216"/>
              <p:cNvSpPr>
                <a:spLocks noChangeArrowheads="1"/>
              </p:cNvSpPr>
              <p:nvPr/>
            </p:nvSpPr>
            <p:spPr bwMode="auto">
              <a:xfrm>
                <a:off x="3974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2" name="Rectangle 217"/>
              <p:cNvSpPr>
                <a:spLocks noChangeArrowheads="1"/>
              </p:cNvSpPr>
              <p:nvPr/>
            </p:nvSpPr>
            <p:spPr bwMode="auto">
              <a:xfrm>
                <a:off x="4012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3" name="Rectangle 218"/>
              <p:cNvSpPr>
                <a:spLocks noChangeArrowheads="1"/>
              </p:cNvSpPr>
              <p:nvPr/>
            </p:nvSpPr>
            <p:spPr bwMode="auto">
              <a:xfrm>
                <a:off x="4051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4" name="Rectangle 219"/>
              <p:cNvSpPr>
                <a:spLocks noChangeArrowheads="1"/>
              </p:cNvSpPr>
              <p:nvPr/>
            </p:nvSpPr>
            <p:spPr bwMode="auto">
              <a:xfrm>
                <a:off x="4089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5" name="Rectangle 220"/>
              <p:cNvSpPr>
                <a:spLocks noChangeArrowheads="1"/>
              </p:cNvSpPr>
              <p:nvPr/>
            </p:nvSpPr>
            <p:spPr bwMode="auto">
              <a:xfrm>
                <a:off x="4128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6" name="Rectangle 221"/>
              <p:cNvSpPr>
                <a:spLocks noChangeArrowheads="1"/>
              </p:cNvSpPr>
              <p:nvPr/>
            </p:nvSpPr>
            <p:spPr bwMode="auto">
              <a:xfrm>
                <a:off x="4166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7" name="Rectangle 222"/>
              <p:cNvSpPr>
                <a:spLocks noChangeArrowheads="1"/>
              </p:cNvSpPr>
              <p:nvPr/>
            </p:nvSpPr>
            <p:spPr bwMode="auto">
              <a:xfrm>
                <a:off x="4205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8" name="Rectangle 223"/>
              <p:cNvSpPr>
                <a:spLocks noChangeArrowheads="1"/>
              </p:cNvSpPr>
              <p:nvPr/>
            </p:nvSpPr>
            <p:spPr bwMode="auto">
              <a:xfrm>
                <a:off x="4243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9" name="Rectangle 224"/>
              <p:cNvSpPr>
                <a:spLocks noChangeArrowheads="1"/>
              </p:cNvSpPr>
              <p:nvPr/>
            </p:nvSpPr>
            <p:spPr bwMode="auto">
              <a:xfrm>
                <a:off x="4282" y="2393"/>
                <a:ext cx="12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0" name="Rectangle 225"/>
              <p:cNvSpPr>
                <a:spLocks noChangeArrowheads="1"/>
              </p:cNvSpPr>
              <p:nvPr/>
            </p:nvSpPr>
            <p:spPr bwMode="auto">
              <a:xfrm>
                <a:off x="4320" y="2393"/>
                <a:ext cx="13" cy="1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93" name="Freeform 368"/>
            <p:cNvSpPr>
              <a:spLocks/>
            </p:cNvSpPr>
            <p:nvPr/>
          </p:nvSpPr>
          <p:spPr bwMode="auto">
            <a:xfrm>
              <a:off x="3584" y="1776"/>
              <a:ext cx="206" cy="603"/>
            </a:xfrm>
            <a:custGeom>
              <a:avLst/>
              <a:gdLst>
                <a:gd name="T0" fmla="*/ 0 w 206"/>
                <a:gd name="T1" fmla="*/ 603 h 603"/>
                <a:gd name="T2" fmla="*/ 206 w 206"/>
                <a:gd name="T3" fmla="*/ 603 h 603"/>
                <a:gd name="T4" fmla="*/ 206 w 206"/>
                <a:gd name="T5" fmla="*/ 0 h 6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6" h="603">
                  <a:moveTo>
                    <a:pt x="0" y="603"/>
                  </a:moveTo>
                  <a:lnTo>
                    <a:pt x="206" y="603"/>
                  </a:lnTo>
                  <a:lnTo>
                    <a:pt x="20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369"/>
            <p:cNvSpPr>
              <a:spLocks noChangeShapeType="1"/>
            </p:cNvSpPr>
            <p:nvPr/>
          </p:nvSpPr>
          <p:spPr bwMode="auto">
            <a:xfrm>
              <a:off x="4046" y="2084"/>
              <a:ext cx="295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Arc 370"/>
            <p:cNvSpPr>
              <a:spLocks/>
            </p:cNvSpPr>
            <p:nvPr/>
          </p:nvSpPr>
          <p:spPr bwMode="auto">
            <a:xfrm>
              <a:off x="3790" y="1776"/>
              <a:ext cx="257" cy="321"/>
            </a:xfrm>
            <a:custGeom>
              <a:avLst/>
              <a:gdLst>
                <a:gd name="T0" fmla="*/ 256 w 21600"/>
                <a:gd name="T1" fmla="*/ 321 h 21666"/>
                <a:gd name="T2" fmla="*/ 0 w 21600"/>
                <a:gd name="T3" fmla="*/ 0 h 21666"/>
                <a:gd name="T4" fmla="*/ 257 w 21600"/>
                <a:gd name="T5" fmla="*/ 1 h 216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66" fill="none" extrusionOk="0">
                  <a:moveTo>
                    <a:pt x="21515" y="21666"/>
                  </a:moveTo>
                  <a:cubicBezTo>
                    <a:pt x="9619" y="21620"/>
                    <a:pt x="0" y="11963"/>
                    <a:pt x="0" y="67"/>
                  </a:cubicBezTo>
                  <a:cubicBezTo>
                    <a:pt x="0" y="44"/>
                    <a:pt x="0" y="22"/>
                    <a:pt x="0" y="-1"/>
                  </a:cubicBezTo>
                </a:path>
                <a:path w="21600" h="21666" stroke="0" extrusionOk="0">
                  <a:moveTo>
                    <a:pt x="21515" y="21666"/>
                  </a:moveTo>
                  <a:cubicBezTo>
                    <a:pt x="9619" y="21620"/>
                    <a:pt x="0" y="11963"/>
                    <a:pt x="0" y="67"/>
                  </a:cubicBezTo>
                  <a:cubicBezTo>
                    <a:pt x="0" y="44"/>
                    <a:pt x="0" y="22"/>
                    <a:pt x="0" y="-1"/>
                  </a:cubicBezTo>
                  <a:lnTo>
                    <a:pt x="21600" y="67"/>
                  </a:lnTo>
                  <a:lnTo>
                    <a:pt x="21515" y="21666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Rectangle 377"/>
            <p:cNvSpPr>
              <a:spLocks noChangeArrowheads="1"/>
            </p:cNvSpPr>
            <p:nvPr/>
          </p:nvSpPr>
          <p:spPr bwMode="auto">
            <a:xfrm>
              <a:off x="3654" y="2077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7197" name="Rectangle 378"/>
            <p:cNvSpPr>
              <a:spLocks noChangeArrowheads="1"/>
            </p:cNvSpPr>
            <p:nvPr/>
          </p:nvSpPr>
          <p:spPr bwMode="auto">
            <a:xfrm>
              <a:off x="4065" y="1782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sp>
        <p:nvSpPr>
          <p:cNvPr id="3463" name="Line 391"/>
          <p:cNvSpPr>
            <a:spLocks noChangeShapeType="1"/>
          </p:cNvSpPr>
          <p:nvPr/>
        </p:nvSpPr>
        <p:spPr bwMode="auto">
          <a:xfrm flipV="1">
            <a:off x="3494362" y="2819400"/>
            <a:ext cx="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19" name="Picture 318">
            <a:extLst>
              <a:ext uri="{FF2B5EF4-FFF2-40B4-BE49-F238E27FC236}">
                <a16:creationId xmlns:a16="http://schemas.microsoft.com/office/drawing/2014/main" id="{ED662BD0-9E7E-0F4D-BB25-D5D314FF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825" y="5164139"/>
            <a:ext cx="4853011" cy="157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4"/>
          <p:cNvSpPr>
            <a:spLocks noChangeShapeType="1"/>
          </p:cNvSpPr>
          <p:nvPr/>
        </p:nvSpPr>
        <p:spPr bwMode="auto">
          <a:xfrm flipH="1" flipV="1">
            <a:off x="-4993232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" name="Line 5"/>
          <p:cNvSpPr>
            <a:spLocks noChangeShapeType="1"/>
          </p:cNvSpPr>
          <p:nvPr/>
        </p:nvSpPr>
        <p:spPr bwMode="auto">
          <a:xfrm flipH="1" flipV="1">
            <a:off x="-4993232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1256757" y="565150"/>
            <a:ext cx="4225925" cy="3830638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10"/>
          <p:cNvSpPr>
            <a:spLocks/>
          </p:cNvSpPr>
          <p:nvPr/>
        </p:nvSpPr>
        <p:spPr bwMode="auto">
          <a:xfrm>
            <a:off x="1277394" y="1211264"/>
            <a:ext cx="3808412" cy="3163887"/>
          </a:xfrm>
          <a:custGeom>
            <a:avLst/>
            <a:gdLst>
              <a:gd name="T0" fmla="*/ 41275 w 2399"/>
              <a:gd name="T1" fmla="*/ 0 h 1993"/>
              <a:gd name="T2" fmla="*/ 146050 w 2399"/>
              <a:gd name="T3" fmla="*/ 41275 h 1993"/>
              <a:gd name="T4" fmla="*/ 269875 w 2399"/>
              <a:gd name="T5" fmla="*/ 104775 h 1993"/>
              <a:gd name="T6" fmla="*/ 415925 w 2399"/>
              <a:gd name="T7" fmla="*/ 187325 h 1993"/>
              <a:gd name="T8" fmla="*/ 561975 w 2399"/>
              <a:gd name="T9" fmla="*/ 269875 h 1993"/>
              <a:gd name="T10" fmla="*/ 644525 w 2399"/>
              <a:gd name="T11" fmla="*/ 333375 h 1993"/>
              <a:gd name="T12" fmla="*/ 728662 w 2399"/>
              <a:gd name="T13" fmla="*/ 395287 h 1993"/>
              <a:gd name="T14" fmla="*/ 811212 w 2399"/>
              <a:gd name="T15" fmla="*/ 436562 h 1993"/>
              <a:gd name="T16" fmla="*/ 895350 w 2399"/>
              <a:gd name="T17" fmla="*/ 500062 h 1993"/>
              <a:gd name="T18" fmla="*/ 977900 w 2399"/>
              <a:gd name="T19" fmla="*/ 561975 h 1993"/>
              <a:gd name="T20" fmla="*/ 1082675 w 2399"/>
              <a:gd name="T21" fmla="*/ 646112 h 1993"/>
              <a:gd name="T22" fmla="*/ 1165225 w 2399"/>
              <a:gd name="T23" fmla="*/ 708025 h 1993"/>
              <a:gd name="T24" fmla="*/ 1270000 w 2399"/>
              <a:gd name="T25" fmla="*/ 790575 h 1993"/>
              <a:gd name="T26" fmla="*/ 1373187 w 2399"/>
              <a:gd name="T27" fmla="*/ 854075 h 1993"/>
              <a:gd name="T28" fmla="*/ 1457325 w 2399"/>
              <a:gd name="T29" fmla="*/ 936625 h 1993"/>
              <a:gd name="T30" fmla="*/ 1560512 w 2399"/>
              <a:gd name="T31" fmla="*/ 1020762 h 1993"/>
              <a:gd name="T32" fmla="*/ 1665287 w 2399"/>
              <a:gd name="T33" fmla="*/ 1082675 h 1993"/>
              <a:gd name="T34" fmla="*/ 1768475 w 2399"/>
              <a:gd name="T35" fmla="*/ 1165225 h 1993"/>
              <a:gd name="T36" fmla="*/ 1852612 w 2399"/>
              <a:gd name="T37" fmla="*/ 1249362 h 1993"/>
              <a:gd name="T38" fmla="*/ 1955800 w 2399"/>
              <a:gd name="T39" fmla="*/ 1331912 h 1993"/>
              <a:gd name="T40" fmla="*/ 2060575 w 2399"/>
              <a:gd name="T41" fmla="*/ 1416050 h 1993"/>
              <a:gd name="T42" fmla="*/ 2165350 w 2399"/>
              <a:gd name="T43" fmla="*/ 1519237 h 1993"/>
              <a:gd name="T44" fmla="*/ 2247900 w 2399"/>
              <a:gd name="T45" fmla="*/ 1603375 h 1993"/>
              <a:gd name="T46" fmla="*/ 2352675 w 2399"/>
              <a:gd name="T47" fmla="*/ 1685925 h 1993"/>
              <a:gd name="T48" fmla="*/ 2455862 w 2399"/>
              <a:gd name="T49" fmla="*/ 1770062 h 1993"/>
              <a:gd name="T50" fmla="*/ 2540000 w 2399"/>
              <a:gd name="T51" fmla="*/ 1852612 h 1993"/>
              <a:gd name="T52" fmla="*/ 2643187 w 2399"/>
              <a:gd name="T53" fmla="*/ 1936750 h 1993"/>
              <a:gd name="T54" fmla="*/ 2727325 w 2399"/>
              <a:gd name="T55" fmla="*/ 2019300 h 1993"/>
              <a:gd name="T56" fmla="*/ 2830512 w 2399"/>
              <a:gd name="T57" fmla="*/ 2101850 h 1993"/>
              <a:gd name="T58" fmla="*/ 2914650 w 2399"/>
              <a:gd name="T59" fmla="*/ 2185987 h 1993"/>
              <a:gd name="T60" fmla="*/ 2997200 w 2399"/>
              <a:gd name="T61" fmla="*/ 2268537 h 1993"/>
              <a:gd name="T62" fmla="*/ 3081337 w 2399"/>
              <a:gd name="T63" fmla="*/ 2352675 h 1993"/>
              <a:gd name="T64" fmla="*/ 3246437 w 2399"/>
              <a:gd name="T65" fmla="*/ 2519362 h 1993"/>
              <a:gd name="T66" fmla="*/ 3392487 w 2399"/>
              <a:gd name="T67" fmla="*/ 2665412 h 1993"/>
              <a:gd name="T68" fmla="*/ 3517900 w 2399"/>
              <a:gd name="T69" fmla="*/ 2809875 h 1993"/>
              <a:gd name="T70" fmla="*/ 3643312 w 2399"/>
              <a:gd name="T71" fmla="*/ 2935287 h 1993"/>
              <a:gd name="T72" fmla="*/ 3725862 w 2399"/>
              <a:gd name="T73" fmla="*/ 3060700 h 1993"/>
              <a:gd name="T74" fmla="*/ 3808412 w 2399"/>
              <a:gd name="T75" fmla="*/ 3163887 h 19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99" h="1993">
                <a:moveTo>
                  <a:pt x="0" y="0"/>
                </a:moveTo>
                <a:lnTo>
                  <a:pt x="26" y="0"/>
                </a:lnTo>
                <a:lnTo>
                  <a:pt x="52" y="13"/>
                </a:lnTo>
                <a:lnTo>
                  <a:pt x="92" y="26"/>
                </a:lnTo>
                <a:lnTo>
                  <a:pt x="131" y="52"/>
                </a:lnTo>
                <a:lnTo>
                  <a:pt x="170" y="66"/>
                </a:lnTo>
                <a:lnTo>
                  <a:pt x="210" y="92"/>
                </a:lnTo>
                <a:lnTo>
                  <a:pt x="262" y="118"/>
                </a:lnTo>
                <a:lnTo>
                  <a:pt x="302" y="144"/>
                </a:lnTo>
                <a:lnTo>
                  <a:pt x="354" y="170"/>
                </a:lnTo>
                <a:lnTo>
                  <a:pt x="380" y="197"/>
                </a:lnTo>
                <a:lnTo>
                  <a:pt x="406" y="210"/>
                </a:lnTo>
                <a:lnTo>
                  <a:pt x="433" y="223"/>
                </a:lnTo>
                <a:lnTo>
                  <a:pt x="459" y="249"/>
                </a:lnTo>
                <a:lnTo>
                  <a:pt x="485" y="262"/>
                </a:lnTo>
                <a:lnTo>
                  <a:pt x="511" y="275"/>
                </a:lnTo>
                <a:lnTo>
                  <a:pt x="538" y="302"/>
                </a:lnTo>
                <a:lnTo>
                  <a:pt x="564" y="315"/>
                </a:lnTo>
                <a:lnTo>
                  <a:pt x="590" y="341"/>
                </a:lnTo>
                <a:lnTo>
                  <a:pt x="616" y="354"/>
                </a:lnTo>
                <a:lnTo>
                  <a:pt x="656" y="380"/>
                </a:lnTo>
                <a:lnTo>
                  <a:pt x="682" y="407"/>
                </a:lnTo>
                <a:lnTo>
                  <a:pt x="708" y="420"/>
                </a:lnTo>
                <a:lnTo>
                  <a:pt x="734" y="446"/>
                </a:lnTo>
                <a:lnTo>
                  <a:pt x="774" y="472"/>
                </a:lnTo>
                <a:lnTo>
                  <a:pt x="800" y="498"/>
                </a:lnTo>
                <a:lnTo>
                  <a:pt x="826" y="511"/>
                </a:lnTo>
                <a:lnTo>
                  <a:pt x="865" y="538"/>
                </a:lnTo>
                <a:lnTo>
                  <a:pt x="892" y="564"/>
                </a:lnTo>
                <a:lnTo>
                  <a:pt x="918" y="590"/>
                </a:lnTo>
                <a:lnTo>
                  <a:pt x="957" y="616"/>
                </a:lnTo>
                <a:lnTo>
                  <a:pt x="983" y="643"/>
                </a:lnTo>
                <a:lnTo>
                  <a:pt x="1010" y="669"/>
                </a:lnTo>
                <a:lnTo>
                  <a:pt x="1049" y="682"/>
                </a:lnTo>
                <a:lnTo>
                  <a:pt x="1075" y="708"/>
                </a:lnTo>
                <a:lnTo>
                  <a:pt x="1114" y="734"/>
                </a:lnTo>
                <a:lnTo>
                  <a:pt x="1141" y="761"/>
                </a:lnTo>
                <a:lnTo>
                  <a:pt x="1167" y="787"/>
                </a:lnTo>
                <a:lnTo>
                  <a:pt x="1206" y="813"/>
                </a:lnTo>
                <a:lnTo>
                  <a:pt x="1232" y="839"/>
                </a:lnTo>
                <a:lnTo>
                  <a:pt x="1272" y="865"/>
                </a:lnTo>
                <a:lnTo>
                  <a:pt x="1298" y="892"/>
                </a:lnTo>
                <a:lnTo>
                  <a:pt x="1324" y="918"/>
                </a:lnTo>
                <a:lnTo>
                  <a:pt x="1364" y="957"/>
                </a:lnTo>
                <a:lnTo>
                  <a:pt x="1390" y="983"/>
                </a:lnTo>
                <a:lnTo>
                  <a:pt x="1416" y="1010"/>
                </a:lnTo>
                <a:lnTo>
                  <a:pt x="1455" y="1036"/>
                </a:lnTo>
                <a:lnTo>
                  <a:pt x="1482" y="1062"/>
                </a:lnTo>
                <a:lnTo>
                  <a:pt x="1508" y="1088"/>
                </a:lnTo>
                <a:lnTo>
                  <a:pt x="1547" y="1115"/>
                </a:lnTo>
                <a:lnTo>
                  <a:pt x="1573" y="1141"/>
                </a:lnTo>
                <a:lnTo>
                  <a:pt x="1600" y="1167"/>
                </a:lnTo>
                <a:lnTo>
                  <a:pt x="1639" y="1193"/>
                </a:lnTo>
                <a:lnTo>
                  <a:pt x="1665" y="1220"/>
                </a:lnTo>
                <a:lnTo>
                  <a:pt x="1691" y="1246"/>
                </a:lnTo>
                <a:lnTo>
                  <a:pt x="1718" y="1272"/>
                </a:lnTo>
                <a:lnTo>
                  <a:pt x="1757" y="1298"/>
                </a:lnTo>
                <a:lnTo>
                  <a:pt x="1783" y="1324"/>
                </a:lnTo>
                <a:lnTo>
                  <a:pt x="1809" y="1351"/>
                </a:lnTo>
                <a:lnTo>
                  <a:pt x="1836" y="1377"/>
                </a:lnTo>
                <a:lnTo>
                  <a:pt x="1862" y="1403"/>
                </a:lnTo>
                <a:lnTo>
                  <a:pt x="1888" y="1429"/>
                </a:lnTo>
                <a:lnTo>
                  <a:pt x="1914" y="1456"/>
                </a:lnTo>
                <a:lnTo>
                  <a:pt x="1941" y="1482"/>
                </a:lnTo>
                <a:lnTo>
                  <a:pt x="1993" y="1534"/>
                </a:lnTo>
                <a:lnTo>
                  <a:pt x="2045" y="1587"/>
                </a:lnTo>
                <a:lnTo>
                  <a:pt x="2085" y="1626"/>
                </a:lnTo>
                <a:lnTo>
                  <a:pt x="2137" y="1679"/>
                </a:lnTo>
                <a:lnTo>
                  <a:pt x="2177" y="1731"/>
                </a:lnTo>
                <a:lnTo>
                  <a:pt x="2216" y="1770"/>
                </a:lnTo>
                <a:lnTo>
                  <a:pt x="2255" y="1810"/>
                </a:lnTo>
                <a:lnTo>
                  <a:pt x="2295" y="1849"/>
                </a:lnTo>
                <a:lnTo>
                  <a:pt x="2321" y="1888"/>
                </a:lnTo>
                <a:lnTo>
                  <a:pt x="2347" y="1928"/>
                </a:lnTo>
                <a:lnTo>
                  <a:pt x="2373" y="1967"/>
                </a:lnTo>
                <a:lnTo>
                  <a:pt x="2399" y="19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11"/>
          <p:cNvSpPr>
            <a:spLocks/>
          </p:cNvSpPr>
          <p:nvPr/>
        </p:nvSpPr>
        <p:spPr bwMode="auto">
          <a:xfrm>
            <a:off x="1256757" y="2085976"/>
            <a:ext cx="936625" cy="2289175"/>
          </a:xfrm>
          <a:custGeom>
            <a:avLst/>
            <a:gdLst>
              <a:gd name="T0" fmla="*/ 0 w 590"/>
              <a:gd name="T1" fmla="*/ 0 h 1442"/>
              <a:gd name="T2" fmla="*/ 20638 w 590"/>
              <a:gd name="T3" fmla="*/ 41275 h 1442"/>
              <a:gd name="T4" fmla="*/ 41275 w 590"/>
              <a:gd name="T5" fmla="*/ 82550 h 1442"/>
              <a:gd name="T6" fmla="*/ 61913 w 590"/>
              <a:gd name="T7" fmla="*/ 146050 h 1442"/>
              <a:gd name="T8" fmla="*/ 103188 w 590"/>
              <a:gd name="T9" fmla="*/ 187325 h 1442"/>
              <a:gd name="T10" fmla="*/ 123825 w 590"/>
              <a:gd name="T11" fmla="*/ 228600 h 1442"/>
              <a:gd name="T12" fmla="*/ 146050 w 590"/>
              <a:gd name="T13" fmla="*/ 269875 h 1442"/>
              <a:gd name="T14" fmla="*/ 166688 w 590"/>
              <a:gd name="T15" fmla="*/ 311150 h 1442"/>
              <a:gd name="T16" fmla="*/ 187325 w 590"/>
              <a:gd name="T17" fmla="*/ 354013 h 1442"/>
              <a:gd name="T18" fmla="*/ 207963 w 590"/>
              <a:gd name="T19" fmla="*/ 415925 h 1442"/>
              <a:gd name="T20" fmla="*/ 228600 w 590"/>
              <a:gd name="T21" fmla="*/ 457200 h 1442"/>
              <a:gd name="T22" fmla="*/ 249238 w 590"/>
              <a:gd name="T23" fmla="*/ 498475 h 1442"/>
              <a:gd name="T24" fmla="*/ 290513 w 590"/>
              <a:gd name="T25" fmla="*/ 541338 h 1442"/>
              <a:gd name="T26" fmla="*/ 312738 w 590"/>
              <a:gd name="T27" fmla="*/ 582613 h 1442"/>
              <a:gd name="T28" fmla="*/ 333375 w 590"/>
              <a:gd name="T29" fmla="*/ 644525 h 1442"/>
              <a:gd name="T30" fmla="*/ 354013 w 590"/>
              <a:gd name="T31" fmla="*/ 685800 h 1442"/>
              <a:gd name="T32" fmla="*/ 374650 w 590"/>
              <a:gd name="T33" fmla="*/ 728663 h 1442"/>
              <a:gd name="T34" fmla="*/ 395288 w 590"/>
              <a:gd name="T35" fmla="*/ 769938 h 1442"/>
              <a:gd name="T36" fmla="*/ 415925 w 590"/>
              <a:gd name="T37" fmla="*/ 831850 h 1442"/>
              <a:gd name="T38" fmla="*/ 436563 w 590"/>
              <a:gd name="T39" fmla="*/ 874713 h 1442"/>
              <a:gd name="T40" fmla="*/ 457200 w 590"/>
              <a:gd name="T41" fmla="*/ 915988 h 1442"/>
              <a:gd name="T42" fmla="*/ 477838 w 590"/>
              <a:gd name="T43" fmla="*/ 957263 h 1442"/>
              <a:gd name="T44" fmla="*/ 500063 w 590"/>
              <a:gd name="T45" fmla="*/ 1019175 h 1442"/>
              <a:gd name="T46" fmla="*/ 520700 w 590"/>
              <a:gd name="T47" fmla="*/ 1062038 h 1442"/>
              <a:gd name="T48" fmla="*/ 541338 w 590"/>
              <a:gd name="T49" fmla="*/ 1103313 h 1442"/>
              <a:gd name="T50" fmla="*/ 561975 w 590"/>
              <a:gd name="T51" fmla="*/ 1144588 h 1442"/>
              <a:gd name="T52" fmla="*/ 582613 w 590"/>
              <a:gd name="T53" fmla="*/ 1206500 h 1442"/>
              <a:gd name="T54" fmla="*/ 603250 w 590"/>
              <a:gd name="T55" fmla="*/ 1249363 h 1442"/>
              <a:gd name="T56" fmla="*/ 623888 w 590"/>
              <a:gd name="T57" fmla="*/ 1290638 h 1442"/>
              <a:gd name="T58" fmla="*/ 644525 w 590"/>
              <a:gd name="T59" fmla="*/ 1352550 h 1442"/>
              <a:gd name="T60" fmla="*/ 665163 w 590"/>
              <a:gd name="T61" fmla="*/ 1393825 h 1442"/>
              <a:gd name="T62" fmla="*/ 687388 w 590"/>
              <a:gd name="T63" fmla="*/ 1436688 h 1442"/>
              <a:gd name="T64" fmla="*/ 708025 w 590"/>
              <a:gd name="T65" fmla="*/ 1498600 h 1442"/>
              <a:gd name="T66" fmla="*/ 728663 w 590"/>
              <a:gd name="T67" fmla="*/ 1539875 h 1442"/>
              <a:gd name="T68" fmla="*/ 749300 w 590"/>
              <a:gd name="T69" fmla="*/ 1581150 h 1442"/>
              <a:gd name="T70" fmla="*/ 749300 w 590"/>
              <a:gd name="T71" fmla="*/ 1644650 h 1442"/>
              <a:gd name="T72" fmla="*/ 769938 w 590"/>
              <a:gd name="T73" fmla="*/ 1685925 h 1442"/>
              <a:gd name="T74" fmla="*/ 790575 w 590"/>
              <a:gd name="T75" fmla="*/ 1727200 h 1442"/>
              <a:gd name="T76" fmla="*/ 811213 w 590"/>
              <a:gd name="T77" fmla="*/ 1790700 h 1442"/>
              <a:gd name="T78" fmla="*/ 811213 w 590"/>
              <a:gd name="T79" fmla="*/ 1831975 h 1442"/>
              <a:gd name="T80" fmla="*/ 831850 w 590"/>
              <a:gd name="T81" fmla="*/ 1873250 h 1442"/>
              <a:gd name="T82" fmla="*/ 852488 w 590"/>
              <a:gd name="T83" fmla="*/ 1935163 h 1442"/>
              <a:gd name="T84" fmla="*/ 874713 w 590"/>
              <a:gd name="T85" fmla="*/ 1978025 h 1442"/>
              <a:gd name="T86" fmla="*/ 874713 w 590"/>
              <a:gd name="T87" fmla="*/ 2039938 h 1442"/>
              <a:gd name="T88" fmla="*/ 895350 w 590"/>
              <a:gd name="T89" fmla="*/ 2081213 h 1442"/>
              <a:gd name="T90" fmla="*/ 895350 w 590"/>
              <a:gd name="T91" fmla="*/ 2143125 h 1442"/>
              <a:gd name="T92" fmla="*/ 915988 w 590"/>
              <a:gd name="T93" fmla="*/ 2185988 h 1442"/>
              <a:gd name="T94" fmla="*/ 936625 w 590"/>
              <a:gd name="T95" fmla="*/ 2247900 h 1442"/>
              <a:gd name="T96" fmla="*/ 936625 w 590"/>
              <a:gd name="T97" fmla="*/ 2289175 h 14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90" h="1442">
                <a:moveTo>
                  <a:pt x="0" y="0"/>
                </a:moveTo>
                <a:lnTo>
                  <a:pt x="13" y="26"/>
                </a:lnTo>
                <a:lnTo>
                  <a:pt x="26" y="52"/>
                </a:lnTo>
                <a:lnTo>
                  <a:pt x="39" y="92"/>
                </a:lnTo>
                <a:lnTo>
                  <a:pt x="65" y="118"/>
                </a:lnTo>
                <a:lnTo>
                  <a:pt x="78" y="144"/>
                </a:lnTo>
                <a:lnTo>
                  <a:pt x="92" y="170"/>
                </a:lnTo>
                <a:lnTo>
                  <a:pt x="105" y="196"/>
                </a:lnTo>
                <a:lnTo>
                  <a:pt x="118" y="223"/>
                </a:lnTo>
                <a:lnTo>
                  <a:pt x="131" y="262"/>
                </a:lnTo>
                <a:lnTo>
                  <a:pt x="144" y="288"/>
                </a:lnTo>
                <a:lnTo>
                  <a:pt x="157" y="314"/>
                </a:lnTo>
                <a:lnTo>
                  <a:pt x="183" y="341"/>
                </a:lnTo>
                <a:lnTo>
                  <a:pt x="197" y="367"/>
                </a:lnTo>
                <a:lnTo>
                  <a:pt x="210" y="406"/>
                </a:lnTo>
                <a:lnTo>
                  <a:pt x="223" y="432"/>
                </a:lnTo>
                <a:lnTo>
                  <a:pt x="236" y="459"/>
                </a:lnTo>
                <a:lnTo>
                  <a:pt x="249" y="485"/>
                </a:lnTo>
                <a:lnTo>
                  <a:pt x="262" y="524"/>
                </a:lnTo>
                <a:lnTo>
                  <a:pt x="275" y="551"/>
                </a:lnTo>
                <a:lnTo>
                  <a:pt x="288" y="577"/>
                </a:lnTo>
                <a:lnTo>
                  <a:pt x="301" y="603"/>
                </a:lnTo>
                <a:lnTo>
                  <a:pt x="315" y="642"/>
                </a:lnTo>
                <a:lnTo>
                  <a:pt x="328" y="669"/>
                </a:lnTo>
                <a:lnTo>
                  <a:pt x="341" y="695"/>
                </a:lnTo>
                <a:lnTo>
                  <a:pt x="354" y="721"/>
                </a:lnTo>
                <a:lnTo>
                  <a:pt x="367" y="760"/>
                </a:lnTo>
                <a:lnTo>
                  <a:pt x="380" y="787"/>
                </a:lnTo>
                <a:lnTo>
                  <a:pt x="393" y="813"/>
                </a:lnTo>
                <a:lnTo>
                  <a:pt x="406" y="852"/>
                </a:lnTo>
                <a:lnTo>
                  <a:pt x="419" y="878"/>
                </a:lnTo>
                <a:lnTo>
                  <a:pt x="433" y="905"/>
                </a:lnTo>
                <a:lnTo>
                  <a:pt x="446" y="944"/>
                </a:lnTo>
                <a:lnTo>
                  <a:pt x="459" y="970"/>
                </a:lnTo>
                <a:lnTo>
                  <a:pt x="472" y="996"/>
                </a:lnTo>
                <a:lnTo>
                  <a:pt x="472" y="1036"/>
                </a:lnTo>
                <a:lnTo>
                  <a:pt x="485" y="1062"/>
                </a:lnTo>
                <a:lnTo>
                  <a:pt x="498" y="1088"/>
                </a:lnTo>
                <a:lnTo>
                  <a:pt x="511" y="1128"/>
                </a:lnTo>
                <a:lnTo>
                  <a:pt x="511" y="1154"/>
                </a:lnTo>
                <a:lnTo>
                  <a:pt x="524" y="1180"/>
                </a:lnTo>
                <a:lnTo>
                  <a:pt x="537" y="1219"/>
                </a:lnTo>
                <a:lnTo>
                  <a:pt x="551" y="1246"/>
                </a:lnTo>
                <a:lnTo>
                  <a:pt x="551" y="1285"/>
                </a:lnTo>
                <a:lnTo>
                  <a:pt x="564" y="1311"/>
                </a:lnTo>
                <a:lnTo>
                  <a:pt x="564" y="1350"/>
                </a:lnTo>
                <a:lnTo>
                  <a:pt x="577" y="1377"/>
                </a:lnTo>
                <a:lnTo>
                  <a:pt x="590" y="1416"/>
                </a:lnTo>
                <a:lnTo>
                  <a:pt x="590" y="144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3660231" y="4551364"/>
            <a:ext cx="1304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Carbon</a:t>
            </a:r>
            <a:endParaRPr lang="en-GB"/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5044531" y="4729164"/>
            <a:ext cx="541338" cy="166687"/>
            <a:chOff x="3046" y="2979"/>
            <a:chExt cx="341" cy="105"/>
          </a:xfrm>
        </p:grpSpPr>
        <p:sp>
          <p:nvSpPr>
            <p:cNvPr id="8489" name="Freeform 13"/>
            <p:cNvSpPr>
              <a:spLocks/>
            </p:cNvSpPr>
            <p:nvPr/>
          </p:nvSpPr>
          <p:spPr bwMode="auto">
            <a:xfrm>
              <a:off x="3046" y="3032"/>
              <a:ext cx="341" cy="52"/>
            </a:xfrm>
            <a:custGeom>
              <a:avLst/>
              <a:gdLst>
                <a:gd name="T0" fmla="*/ 0 w 341"/>
                <a:gd name="T1" fmla="*/ 0 h 52"/>
                <a:gd name="T2" fmla="*/ 341 w 341"/>
                <a:gd name="T3" fmla="*/ 0 h 52"/>
                <a:gd name="T4" fmla="*/ 210 w 341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" h="52">
                  <a:moveTo>
                    <a:pt x="0" y="0"/>
                  </a:moveTo>
                  <a:lnTo>
                    <a:pt x="341" y="0"/>
                  </a:lnTo>
                  <a:lnTo>
                    <a:pt x="210" y="52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0" name="Line 14"/>
            <p:cNvSpPr>
              <a:spLocks noChangeShapeType="1"/>
            </p:cNvSpPr>
            <p:nvPr/>
          </p:nvSpPr>
          <p:spPr bwMode="auto">
            <a:xfrm flipH="1" flipV="1">
              <a:off x="3256" y="2979"/>
              <a:ext cx="131" cy="5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" name="Group 18"/>
          <p:cNvGrpSpPr>
            <a:grpSpLocks/>
          </p:cNvGrpSpPr>
          <p:nvPr/>
        </p:nvGrpSpPr>
        <p:grpSpPr bwMode="auto">
          <a:xfrm>
            <a:off x="653506" y="711200"/>
            <a:ext cx="165100" cy="749300"/>
            <a:chOff x="280" y="448"/>
            <a:chExt cx="104" cy="472"/>
          </a:xfrm>
        </p:grpSpPr>
        <p:sp>
          <p:nvSpPr>
            <p:cNvPr id="8487" name="Freeform 16"/>
            <p:cNvSpPr>
              <a:spLocks/>
            </p:cNvSpPr>
            <p:nvPr/>
          </p:nvSpPr>
          <p:spPr bwMode="auto">
            <a:xfrm>
              <a:off x="332" y="448"/>
              <a:ext cx="52" cy="472"/>
            </a:xfrm>
            <a:custGeom>
              <a:avLst/>
              <a:gdLst>
                <a:gd name="T0" fmla="*/ 0 w 52"/>
                <a:gd name="T1" fmla="*/ 472 h 472"/>
                <a:gd name="T2" fmla="*/ 0 w 52"/>
                <a:gd name="T3" fmla="*/ 0 h 472"/>
                <a:gd name="T4" fmla="*/ 52 w 52"/>
                <a:gd name="T5" fmla="*/ 131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472">
                  <a:moveTo>
                    <a:pt x="0" y="472"/>
                  </a:moveTo>
                  <a:lnTo>
                    <a:pt x="0" y="0"/>
                  </a:lnTo>
                  <a:lnTo>
                    <a:pt x="52" y="13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8" name="Line 17"/>
            <p:cNvSpPr>
              <a:spLocks noChangeShapeType="1"/>
            </p:cNvSpPr>
            <p:nvPr/>
          </p:nvSpPr>
          <p:spPr bwMode="auto">
            <a:xfrm flipH="1">
              <a:off x="280" y="448"/>
              <a:ext cx="52" cy="13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1" name="Rectangle 19"/>
          <p:cNvSpPr>
            <a:spLocks noChangeArrowheads="1"/>
          </p:cNvSpPr>
          <p:nvPr/>
        </p:nvSpPr>
        <p:spPr bwMode="auto">
          <a:xfrm rot="-5400000">
            <a:off x="-292238" y="2487762"/>
            <a:ext cx="2050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Manganese</a:t>
            </a:r>
            <a:endParaRPr lang="en-GB"/>
          </a:p>
        </p:txBody>
      </p:sp>
      <p:sp>
        <p:nvSpPr>
          <p:cNvPr id="8202" name="Line 20"/>
          <p:cNvSpPr>
            <a:spLocks noChangeShapeType="1"/>
          </p:cNvSpPr>
          <p:nvPr/>
        </p:nvSpPr>
        <p:spPr bwMode="auto">
          <a:xfrm flipV="1">
            <a:off x="1547269" y="1481138"/>
            <a:ext cx="271462" cy="1166812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21"/>
          <p:cNvSpPr>
            <a:spLocks noChangeShapeType="1"/>
          </p:cNvSpPr>
          <p:nvPr/>
        </p:nvSpPr>
        <p:spPr bwMode="auto">
          <a:xfrm flipV="1">
            <a:off x="1921920" y="2501900"/>
            <a:ext cx="1228725" cy="977900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1944145" y="3500439"/>
            <a:ext cx="998537" cy="22225"/>
            <a:chOff x="1093" y="2205"/>
            <a:chExt cx="629" cy="14"/>
          </a:xfrm>
        </p:grpSpPr>
        <p:sp>
          <p:nvSpPr>
            <p:cNvPr id="8483" name="Rectangle 32"/>
            <p:cNvSpPr>
              <a:spLocks noChangeArrowheads="1"/>
            </p:cNvSpPr>
            <p:nvPr/>
          </p:nvSpPr>
          <p:spPr bwMode="auto">
            <a:xfrm>
              <a:off x="1093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4" name="Rectangle 33"/>
            <p:cNvSpPr>
              <a:spLocks noChangeArrowheads="1"/>
            </p:cNvSpPr>
            <p:nvPr/>
          </p:nvSpPr>
          <p:spPr bwMode="auto">
            <a:xfrm>
              <a:off x="1289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5" name="Rectangle 34"/>
            <p:cNvSpPr>
              <a:spLocks noChangeArrowheads="1"/>
            </p:cNvSpPr>
            <p:nvPr/>
          </p:nvSpPr>
          <p:spPr bwMode="auto">
            <a:xfrm>
              <a:off x="1486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6" name="Rectangle 35"/>
            <p:cNvSpPr>
              <a:spLocks noChangeArrowheads="1"/>
            </p:cNvSpPr>
            <p:nvPr/>
          </p:nvSpPr>
          <p:spPr bwMode="auto">
            <a:xfrm>
              <a:off x="1683" y="2205"/>
              <a:ext cx="39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5" name="Oval 37"/>
          <p:cNvSpPr>
            <a:spLocks noChangeArrowheads="1"/>
          </p:cNvSpPr>
          <p:nvPr/>
        </p:nvSpPr>
        <p:spPr bwMode="auto">
          <a:xfrm>
            <a:off x="2442620" y="3417889"/>
            <a:ext cx="166687" cy="166687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Rectangle 38"/>
          <p:cNvSpPr>
            <a:spLocks noChangeArrowheads="1"/>
          </p:cNvSpPr>
          <p:nvPr/>
        </p:nvSpPr>
        <p:spPr bwMode="auto">
          <a:xfrm>
            <a:off x="1369469" y="2947989"/>
            <a:ext cx="243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</a:t>
            </a:r>
            <a:endParaRPr lang="en-GB"/>
          </a:p>
        </p:txBody>
      </p:sp>
      <p:sp>
        <p:nvSpPr>
          <p:cNvPr id="8207" name="Rectangle 39"/>
          <p:cNvSpPr>
            <a:spLocks noChangeArrowheads="1"/>
          </p:cNvSpPr>
          <p:nvPr/>
        </p:nvSpPr>
        <p:spPr bwMode="auto">
          <a:xfrm>
            <a:off x="2410869" y="950914"/>
            <a:ext cx="158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g</a:t>
            </a:r>
            <a:endParaRPr lang="en-GB"/>
          </a:p>
        </p:txBody>
      </p:sp>
      <p:sp>
        <p:nvSpPr>
          <p:cNvPr id="8208" name="Rectangle 40"/>
          <p:cNvSpPr>
            <a:spLocks noChangeArrowheads="1"/>
          </p:cNvSpPr>
          <p:nvPr/>
        </p:nvSpPr>
        <p:spPr bwMode="auto">
          <a:xfrm>
            <a:off x="3950745" y="3802064"/>
            <a:ext cx="613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a+g</a:t>
            </a:r>
            <a:endParaRPr lang="en-GB"/>
          </a:p>
        </p:txBody>
      </p:sp>
      <p:grpSp>
        <p:nvGrpSpPr>
          <p:cNvPr id="4413" name="Group 317"/>
          <p:cNvGrpSpPr>
            <a:grpSpLocks/>
          </p:cNvGrpSpPr>
          <p:nvPr/>
        </p:nvGrpSpPr>
        <p:grpSpPr bwMode="auto">
          <a:xfrm>
            <a:off x="2963319" y="2522539"/>
            <a:ext cx="3892550" cy="1000125"/>
            <a:chOff x="1735" y="1589"/>
            <a:chExt cx="2452" cy="630"/>
          </a:xfrm>
        </p:grpSpPr>
        <p:grpSp>
          <p:nvGrpSpPr>
            <p:cNvPr id="8354" name="Group 100"/>
            <p:cNvGrpSpPr>
              <a:grpSpLocks/>
            </p:cNvGrpSpPr>
            <p:nvPr/>
          </p:nvGrpSpPr>
          <p:grpSpPr bwMode="auto">
            <a:xfrm>
              <a:off x="1879" y="1589"/>
              <a:ext cx="2295" cy="13"/>
              <a:chOff x="1879" y="1589"/>
              <a:chExt cx="2295" cy="13"/>
            </a:xfrm>
          </p:grpSpPr>
          <p:sp>
            <p:nvSpPr>
              <p:cNvPr id="8424" name="Rectangle 41"/>
              <p:cNvSpPr>
                <a:spLocks noChangeArrowheads="1"/>
              </p:cNvSpPr>
              <p:nvPr/>
            </p:nvSpPr>
            <p:spPr bwMode="auto">
              <a:xfrm>
                <a:off x="187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5" name="Rectangle 42"/>
              <p:cNvSpPr>
                <a:spLocks noChangeArrowheads="1"/>
              </p:cNvSpPr>
              <p:nvPr/>
            </p:nvSpPr>
            <p:spPr bwMode="auto">
              <a:xfrm>
                <a:off x="191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" name="Rectangle 43"/>
              <p:cNvSpPr>
                <a:spLocks noChangeArrowheads="1"/>
              </p:cNvSpPr>
              <p:nvPr/>
            </p:nvSpPr>
            <p:spPr bwMode="auto">
              <a:xfrm>
                <a:off x="195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7" name="Rectangle 44"/>
              <p:cNvSpPr>
                <a:spLocks noChangeArrowheads="1"/>
              </p:cNvSpPr>
              <p:nvPr/>
            </p:nvSpPr>
            <p:spPr bwMode="auto">
              <a:xfrm>
                <a:off x="199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" name="Rectangle 45"/>
              <p:cNvSpPr>
                <a:spLocks noChangeArrowheads="1"/>
              </p:cNvSpPr>
              <p:nvPr/>
            </p:nvSpPr>
            <p:spPr bwMode="auto">
              <a:xfrm>
                <a:off x="203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9" name="Rectangle 46"/>
              <p:cNvSpPr>
                <a:spLocks noChangeArrowheads="1"/>
              </p:cNvSpPr>
              <p:nvPr/>
            </p:nvSpPr>
            <p:spPr bwMode="auto">
              <a:xfrm>
                <a:off x="207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0" name="Rectangle 47"/>
              <p:cNvSpPr>
                <a:spLocks noChangeArrowheads="1"/>
              </p:cNvSpPr>
              <p:nvPr/>
            </p:nvSpPr>
            <p:spPr bwMode="auto">
              <a:xfrm>
                <a:off x="211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1" name="Rectangle 48"/>
              <p:cNvSpPr>
                <a:spLocks noChangeArrowheads="1"/>
              </p:cNvSpPr>
              <p:nvPr/>
            </p:nvSpPr>
            <p:spPr bwMode="auto">
              <a:xfrm>
                <a:off x="215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2" name="Rectangle 49"/>
              <p:cNvSpPr>
                <a:spLocks noChangeArrowheads="1"/>
              </p:cNvSpPr>
              <p:nvPr/>
            </p:nvSpPr>
            <p:spPr bwMode="auto">
              <a:xfrm>
                <a:off x="219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3" name="Rectangle 50"/>
              <p:cNvSpPr>
                <a:spLocks noChangeArrowheads="1"/>
              </p:cNvSpPr>
              <p:nvPr/>
            </p:nvSpPr>
            <p:spPr bwMode="auto">
              <a:xfrm>
                <a:off x="223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4" name="Rectangle 51"/>
              <p:cNvSpPr>
                <a:spLocks noChangeArrowheads="1"/>
              </p:cNvSpPr>
              <p:nvPr/>
            </p:nvSpPr>
            <p:spPr bwMode="auto">
              <a:xfrm>
                <a:off x="227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5" name="Rectangle 52"/>
              <p:cNvSpPr>
                <a:spLocks noChangeArrowheads="1"/>
              </p:cNvSpPr>
              <p:nvPr/>
            </p:nvSpPr>
            <p:spPr bwMode="auto">
              <a:xfrm>
                <a:off x="231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6" name="Rectangle 53"/>
              <p:cNvSpPr>
                <a:spLocks noChangeArrowheads="1"/>
              </p:cNvSpPr>
              <p:nvPr/>
            </p:nvSpPr>
            <p:spPr bwMode="auto">
              <a:xfrm>
                <a:off x="235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7" name="Rectangle 54"/>
              <p:cNvSpPr>
                <a:spLocks noChangeArrowheads="1"/>
              </p:cNvSpPr>
              <p:nvPr/>
            </p:nvSpPr>
            <p:spPr bwMode="auto">
              <a:xfrm>
                <a:off x="239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8" name="Rectangle 55"/>
              <p:cNvSpPr>
                <a:spLocks noChangeArrowheads="1"/>
              </p:cNvSpPr>
              <p:nvPr/>
            </p:nvSpPr>
            <p:spPr bwMode="auto">
              <a:xfrm>
                <a:off x="243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9" name="Rectangle 56"/>
              <p:cNvSpPr>
                <a:spLocks noChangeArrowheads="1"/>
              </p:cNvSpPr>
              <p:nvPr/>
            </p:nvSpPr>
            <p:spPr bwMode="auto">
              <a:xfrm>
                <a:off x="246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0" name="Rectangle 57"/>
              <p:cNvSpPr>
                <a:spLocks noChangeArrowheads="1"/>
              </p:cNvSpPr>
              <p:nvPr/>
            </p:nvSpPr>
            <p:spPr bwMode="auto">
              <a:xfrm>
                <a:off x="250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1" name="Rectangle 58"/>
              <p:cNvSpPr>
                <a:spLocks noChangeArrowheads="1"/>
              </p:cNvSpPr>
              <p:nvPr/>
            </p:nvSpPr>
            <p:spPr bwMode="auto">
              <a:xfrm>
                <a:off x="254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2" name="Rectangle 59"/>
              <p:cNvSpPr>
                <a:spLocks noChangeArrowheads="1"/>
              </p:cNvSpPr>
              <p:nvPr/>
            </p:nvSpPr>
            <p:spPr bwMode="auto">
              <a:xfrm>
                <a:off x="258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3" name="Rectangle 60"/>
              <p:cNvSpPr>
                <a:spLocks noChangeArrowheads="1"/>
              </p:cNvSpPr>
              <p:nvPr/>
            </p:nvSpPr>
            <p:spPr bwMode="auto">
              <a:xfrm>
                <a:off x="262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4" name="Rectangle 61"/>
              <p:cNvSpPr>
                <a:spLocks noChangeArrowheads="1"/>
              </p:cNvSpPr>
              <p:nvPr/>
            </p:nvSpPr>
            <p:spPr bwMode="auto">
              <a:xfrm>
                <a:off x="266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5" name="Rectangle 62"/>
              <p:cNvSpPr>
                <a:spLocks noChangeArrowheads="1"/>
              </p:cNvSpPr>
              <p:nvPr/>
            </p:nvSpPr>
            <p:spPr bwMode="auto">
              <a:xfrm>
                <a:off x="270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6" name="Rectangle 63"/>
              <p:cNvSpPr>
                <a:spLocks noChangeArrowheads="1"/>
              </p:cNvSpPr>
              <p:nvPr/>
            </p:nvSpPr>
            <p:spPr bwMode="auto">
              <a:xfrm>
                <a:off x="274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7" name="Rectangle 64"/>
              <p:cNvSpPr>
                <a:spLocks noChangeArrowheads="1"/>
              </p:cNvSpPr>
              <p:nvPr/>
            </p:nvSpPr>
            <p:spPr bwMode="auto">
              <a:xfrm>
                <a:off x="278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" name="Rectangle 65"/>
              <p:cNvSpPr>
                <a:spLocks noChangeArrowheads="1"/>
              </p:cNvSpPr>
              <p:nvPr/>
            </p:nvSpPr>
            <p:spPr bwMode="auto">
              <a:xfrm>
                <a:off x="282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9" name="Rectangle 66"/>
              <p:cNvSpPr>
                <a:spLocks noChangeArrowheads="1"/>
              </p:cNvSpPr>
              <p:nvPr/>
            </p:nvSpPr>
            <p:spPr bwMode="auto">
              <a:xfrm>
                <a:off x="286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0" name="Rectangle 67"/>
              <p:cNvSpPr>
                <a:spLocks noChangeArrowheads="1"/>
              </p:cNvSpPr>
              <p:nvPr/>
            </p:nvSpPr>
            <p:spPr bwMode="auto">
              <a:xfrm>
                <a:off x="290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1" name="Rectangle 68"/>
              <p:cNvSpPr>
                <a:spLocks noChangeArrowheads="1"/>
              </p:cNvSpPr>
              <p:nvPr/>
            </p:nvSpPr>
            <p:spPr bwMode="auto">
              <a:xfrm>
                <a:off x="294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2" name="Rectangle 69"/>
              <p:cNvSpPr>
                <a:spLocks noChangeArrowheads="1"/>
              </p:cNvSpPr>
              <p:nvPr/>
            </p:nvSpPr>
            <p:spPr bwMode="auto">
              <a:xfrm>
                <a:off x="298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3" name="Rectangle 70"/>
              <p:cNvSpPr>
                <a:spLocks noChangeArrowheads="1"/>
              </p:cNvSpPr>
              <p:nvPr/>
            </p:nvSpPr>
            <p:spPr bwMode="auto">
              <a:xfrm>
                <a:off x="302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4" name="Rectangle 71"/>
              <p:cNvSpPr>
                <a:spLocks noChangeArrowheads="1"/>
              </p:cNvSpPr>
              <p:nvPr/>
            </p:nvSpPr>
            <p:spPr bwMode="auto">
              <a:xfrm>
                <a:off x="305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5" name="Rectangle 72"/>
              <p:cNvSpPr>
                <a:spLocks noChangeArrowheads="1"/>
              </p:cNvSpPr>
              <p:nvPr/>
            </p:nvSpPr>
            <p:spPr bwMode="auto">
              <a:xfrm>
                <a:off x="309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6" name="Rectangle 73"/>
              <p:cNvSpPr>
                <a:spLocks noChangeArrowheads="1"/>
              </p:cNvSpPr>
              <p:nvPr/>
            </p:nvSpPr>
            <p:spPr bwMode="auto">
              <a:xfrm>
                <a:off x="313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7" name="Rectangle 74"/>
              <p:cNvSpPr>
                <a:spLocks noChangeArrowheads="1"/>
              </p:cNvSpPr>
              <p:nvPr/>
            </p:nvSpPr>
            <p:spPr bwMode="auto">
              <a:xfrm>
                <a:off x="317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8" name="Rectangle 75"/>
              <p:cNvSpPr>
                <a:spLocks noChangeArrowheads="1"/>
              </p:cNvSpPr>
              <p:nvPr/>
            </p:nvSpPr>
            <p:spPr bwMode="auto">
              <a:xfrm>
                <a:off x="321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9" name="Rectangle 76"/>
              <p:cNvSpPr>
                <a:spLocks noChangeArrowheads="1"/>
              </p:cNvSpPr>
              <p:nvPr/>
            </p:nvSpPr>
            <p:spPr bwMode="auto">
              <a:xfrm>
                <a:off x="325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0" name="Rectangle 77"/>
              <p:cNvSpPr>
                <a:spLocks noChangeArrowheads="1"/>
              </p:cNvSpPr>
              <p:nvPr/>
            </p:nvSpPr>
            <p:spPr bwMode="auto">
              <a:xfrm>
                <a:off x="329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1" name="Rectangle 78"/>
              <p:cNvSpPr>
                <a:spLocks noChangeArrowheads="1"/>
              </p:cNvSpPr>
              <p:nvPr/>
            </p:nvSpPr>
            <p:spPr bwMode="auto">
              <a:xfrm>
                <a:off x="333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2" name="Rectangle 79"/>
              <p:cNvSpPr>
                <a:spLocks noChangeArrowheads="1"/>
              </p:cNvSpPr>
              <p:nvPr/>
            </p:nvSpPr>
            <p:spPr bwMode="auto">
              <a:xfrm>
                <a:off x="337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3" name="Rectangle 80"/>
              <p:cNvSpPr>
                <a:spLocks noChangeArrowheads="1"/>
              </p:cNvSpPr>
              <p:nvPr/>
            </p:nvSpPr>
            <p:spPr bwMode="auto">
              <a:xfrm>
                <a:off x="341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4" name="Rectangle 81"/>
              <p:cNvSpPr>
                <a:spLocks noChangeArrowheads="1"/>
              </p:cNvSpPr>
              <p:nvPr/>
            </p:nvSpPr>
            <p:spPr bwMode="auto">
              <a:xfrm>
                <a:off x="345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5" name="Rectangle 82"/>
              <p:cNvSpPr>
                <a:spLocks noChangeArrowheads="1"/>
              </p:cNvSpPr>
              <p:nvPr/>
            </p:nvSpPr>
            <p:spPr bwMode="auto">
              <a:xfrm>
                <a:off x="349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6" name="Rectangle 83"/>
              <p:cNvSpPr>
                <a:spLocks noChangeArrowheads="1"/>
              </p:cNvSpPr>
              <p:nvPr/>
            </p:nvSpPr>
            <p:spPr bwMode="auto">
              <a:xfrm>
                <a:off x="353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7" name="Rectangle 84"/>
              <p:cNvSpPr>
                <a:spLocks noChangeArrowheads="1"/>
              </p:cNvSpPr>
              <p:nvPr/>
            </p:nvSpPr>
            <p:spPr bwMode="auto">
              <a:xfrm>
                <a:off x="357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8" name="Rectangle 85"/>
              <p:cNvSpPr>
                <a:spLocks noChangeArrowheads="1"/>
              </p:cNvSpPr>
              <p:nvPr/>
            </p:nvSpPr>
            <p:spPr bwMode="auto">
              <a:xfrm>
                <a:off x="361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9" name="Rectangle 86"/>
              <p:cNvSpPr>
                <a:spLocks noChangeArrowheads="1"/>
              </p:cNvSpPr>
              <p:nvPr/>
            </p:nvSpPr>
            <p:spPr bwMode="auto">
              <a:xfrm>
                <a:off x="3649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0" name="Rectangle 87"/>
              <p:cNvSpPr>
                <a:spLocks noChangeArrowheads="1"/>
              </p:cNvSpPr>
              <p:nvPr/>
            </p:nvSpPr>
            <p:spPr bwMode="auto">
              <a:xfrm>
                <a:off x="368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1" name="Rectangle 88"/>
              <p:cNvSpPr>
                <a:spLocks noChangeArrowheads="1"/>
              </p:cNvSpPr>
              <p:nvPr/>
            </p:nvSpPr>
            <p:spPr bwMode="auto">
              <a:xfrm>
                <a:off x="372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2" name="Rectangle 89"/>
              <p:cNvSpPr>
                <a:spLocks noChangeArrowheads="1"/>
              </p:cNvSpPr>
              <p:nvPr/>
            </p:nvSpPr>
            <p:spPr bwMode="auto">
              <a:xfrm>
                <a:off x="3767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3" name="Rectangle 90"/>
              <p:cNvSpPr>
                <a:spLocks noChangeArrowheads="1"/>
              </p:cNvSpPr>
              <p:nvPr/>
            </p:nvSpPr>
            <p:spPr bwMode="auto">
              <a:xfrm>
                <a:off x="380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4" name="Rectangle 91"/>
              <p:cNvSpPr>
                <a:spLocks noChangeArrowheads="1"/>
              </p:cNvSpPr>
              <p:nvPr/>
            </p:nvSpPr>
            <p:spPr bwMode="auto">
              <a:xfrm>
                <a:off x="384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5" name="Rectangle 92"/>
              <p:cNvSpPr>
                <a:spLocks noChangeArrowheads="1"/>
              </p:cNvSpPr>
              <p:nvPr/>
            </p:nvSpPr>
            <p:spPr bwMode="auto">
              <a:xfrm>
                <a:off x="3885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6" name="Rectangle 93"/>
              <p:cNvSpPr>
                <a:spLocks noChangeArrowheads="1"/>
              </p:cNvSpPr>
              <p:nvPr/>
            </p:nvSpPr>
            <p:spPr bwMode="auto">
              <a:xfrm>
                <a:off x="392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7" name="Rectangle 94"/>
              <p:cNvSpPr>
                <a:spLocks noChangeArrowheads="1"/>
              </p:cNvSpPr>
              <p:nvPr/>
            </p:nvSpPr>
            <p:spPr bwMode="auto">
              <a:xfrm>
                <a:off x="396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8" name="Rectangle 95"/>
              <p:cNvSpPr>
                <a:spLocks noChangeArrowheads="1"/>
              </p:cNvSpPr>
              <p:nvPr/>
            </p:nvSpPr>
            <p:spPr bwMode="auto">
              <a:xfrm>
                <a:off x="4003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9" name="Rectangle 96"/>
              <p:cNvSpPr>
                <a:spLocks noChangeArrowheads="1"/>
              </p:cNvSpPr>
              <p:nvPr/>
            </p:nvSpPr>
            <p:spPr bwMode="auto">
              <a:xfrm>
                <a:off x="404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0" name="Rectangle 97"/>
              <p:cNvSpPr>
                <a:spLocks noChangeArrowheads="1"/>
              </p:cNvSpPr>
              <p:nvPr/>
            </p:nvSpPr>
            <p:spPr bwMode="auto">
              <a:xfrm>
                <a:off x="408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1" name="Rectangle 98"/>
              <p:cNvSpPr>
                <a:spLocks noChangeArrowheads="1"/>
              </p:cNvSpPr>
              <p:nvPr/>
            </p:nvSpPr>
            <p:spPr bwMode="auto">
              <a:xfrm>
                <a:off x="412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2" name="Rectangle 99"/>
              <p:cNvSpPr>
                <a:spLocks noChangeArrowheads="1"/>
              </p:cNvSpPr>
              <p:nvPr/>
            </p:nvSpPr>
            <p:spPr bwMode="auto">
              <a:xfrm>
                <a:off x="416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55" name="Group 164"/>
            <p:cNvGrpSpPr>
              <a:grpSpLocks/>
            </p:cNvGrpSpPr>
            <p:nvPr/>
          </p:nvGrpSpPr>
          <p:grpSpPr bwMode="auto">
            <a:xfrm>
              <a:off x="1735" y="2205"/>
              <a:ext cx="2452" cy="14"/>
              <a:chOff x="1735" y="2205"/>
              <a:chExt cx="2452" cy="14"/>
            </a:xfrm>
          </p:grpSpPr>
          <p:sp>
            <p:nvSpPr>
              <p:cNvPr id="8361" name="Rectangle 101"/>
              <p:cNvSpPr>
                <a:spLocks noChangeArrowheads="1"/>
              </p:cNvSpPr>
              <p:nvPr/>
            </p:nvSpPr>
            <p:spPr bwMode="auto">
              <a:xfrm>
                <a:off x="17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2" name="Rectangle 102"/>
              <p:cNvSpPr>
                <a:spLocks noChangeArrowheads="1"/>
              </p:cNvSpPr>
              <p:nvPr/>
            </p:nvSpPr>
            <p:spPr bwMode="auto">
              <a:xfrm>
                <a:off x="17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3" name="Rectangle 103"/>
              <p:cNvSpPr>
                <a:spLocks noChangeArrowheads="1"/>
              </p:cNvSpPr>
              <p:nvPr/>
            </p:nvSpPr>
            <p:spPr bwMode="auto">
              <a:xfrm>
                <a:off x="181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4" name="Rectangle 104"/>
              <p:cNvSpPr>
                <a:spLocks noChangeArrowheads="1"/>
              </p:cNvSpPr>
              <p:nvPr/>
            </p:nvSpPr>
            <p:spPr bwMode="auto">
              <a:xfrm>
                <a:off x="185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5" name="Rectangle 105"/>
              <p:cNvSpPr>
                <a:spLocks noChangeArrowheads="1"/>
              </p:cNvSpPr>
              <p:nvPr/>
            </p:nvSpPr>
            <p:spPr bwMode="auto">
              <a:xfrm>
                <a:off x="189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" name="Rectangle 106"/>
              <p:cNvSpPr>
                <a:spLocks noChangeArrowheads="1"/>
              </p:cNvSpPr>
              <p:nvPr/>
            </p:nvSpPr>
            <p:spPr bwMode="auto">
              <a:xfrm>
                <a:off x="193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7" name="Rectangle 107"/>
              <p:cNvSpPr>
                <a:spLocks noChangeArrowheads="1"/>
              </p:cNvSpPr>
              <p:nvPr/>
            </p:nvSpPr>
            <p:spPr bwMode="auto">
              <a:xfrm>
                <a:off x="197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8" name="Rectangle 108"/>
              <p:cNvSpPr>
                <a:spLocks noChangeArrowheads="1"/>
              </p:cNvSpPr>
              <p:nvPr/>
            </p:nvSpPr>
            <p:spPr bwMode="auto">
              <a:xfrm>
                <a:off x="201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9" name="Rectangle 109"/>
              <p:cNvSpPr>
                <a:spLocks noChangeArrowheads="1"/>
              </p:cNvSpPr>
              <p:nvPr/>
            </p:nvSpPr>
            <p:spPr bwMode="auto">
              <a:xfrm>
                <a:off x="205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0" name="Rectangle 110"/>
              <p:cNvSpPr>
                <a:spLocks noChangeArrowheads="1"/>
              </p:cNvSpPr>
              <p:nvPr/>
            </p:nvSpPr>
            <p:spPr bwMode="auto">
              <a:xfrm>
                <a:off x="208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1" name="Rectangle 111"/>
              <p:cNvSpPr>
                <a:spLocks noChangeArrowheads="1"/>
              </p:cNvSpPr>
              <p:nvPr/>
            </p:nvSpPr>
            <p:spPr bwMode="auto">
              <a:xfrm>
                <a:off x="212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2" name="Rectangle 112"/>
              <p:cNvSpPr>
                <a:spLocks noChangeArrowheads="1"/>
              </p:cNvSpPr>
              <p:nvPr/>
            </p:nvSpPr>
            <p:spPr bwMode="auto">
              <a:xfrm>
                <a:off x="216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3" name="Rectangle 113"/>
              <p:cNvSpPr>
                <a:spLocks noChangeArrowheads="1"/>
              </p:cNvSpPr>
              <p:nvPr/>
            </p:nvSpPr>
            <p:spPr bwMode="auto">
              <a:xfrm>
                <a:off x="220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4" name="Rectangle 114"/>
              <p:cNvSpPr>
                <a:spLocks noChangeArrowheads="1"/>
              </p:cNvSpPr>
              <p:nvPr/>
            </p:nvSpPr>
            <p:spPr bwMode="auto">
              <a:xfrm>
                <a:off x="224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5" name="Rectangle 115"/>
              <p:cNvSpPr>
                <a:spLocks noChangeArrowheads="1"/>
              </p:cNvSpPr>
              <p:nvPr/>
            </p:nvSpPr>
            <p:spPr bwMode="auto">
              <a:xfrm>
                <a:off x="228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" name="Rectangle 116"/>
              <p:cNvSpPr>
                <a:spLocks noChangeArrowheads="1"/>
              </p:cNvSpPr>
              <p:nvPr/>
            </p:nvSpPr>
            <p:spPr bwMode="auto">
              <a:xfrm>
                <a:off x="232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7" name="Rectangle 117"/>
              <p:cNvSpPr>
                <a:spLocks noChangeArrowheads="1"/>
              </p:cNvSpPr>
              <p:nvPr/>
            </p:nvSpPr>
            <p:spPr bwMode="auto">
              <a:xfrm>
                <a:off x="236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8" name="Rectangle 118"/>
              <p:cNvSpPr>
                <a:spLocks noChangeArrowheads="1"/>
              </p:cNvSpPr>
              <p:nvPr/>
            </p:nvSpPr>
            <p:spPr bwMode="auto">
              <a:xfrm>
                <a:off x="240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9" name="Rectangle 119"/>
              <p:cNvSpPr>
                <a:spLocks noChangeArrowheads="1"/>
              </p:cNvSpPr>
              <p:nvPr/>
            </p:nvSpPr>
            <p:spPr bwMode="auto">
              <a:xfrm>
                <a:off x="244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0" name="Rectangle 120"/>
              <p:cNvSpPr>
                <a:spLocks noChangeArrowheads="1"/>
              </p:cNvSpPr>
              <p:nvPr/>
            </p:nvSpPr>
            <p:spPr bwMode="auto">
              <a:xfrm>
                <a:off x="248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1" name="Rectangle 121"/>
              <p:cNvSpPr>
                <a:spLocks noChangeArrowheads="1"/>
              </p:cNvSpPr>
              <p:nvPr/>
            </p:nvSpPr>
            <p:spPr bwMode="auto">
              <a:xfrm>
                <a:off x="252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2" name="Rectangle 122"/>
              <p:cNvSpPr>
                <a:spLocks noChangeArrowheads="1"/>
              </p:cNvSpPr>
              <p:nvPr/>
            </p:nvSpPr>
            <p:spPr bwMode="auto">
              <a:xfrm>
                <a:off x="256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3" name="Rectangle 123"/>
              <p:cNvSpPr>
                <a:spLocks noChangeArrowheads="1"/>
              </p:cNvSpPr>
              <p:nvPr/>
            </p:nvSpPr>
            <p:spPr bwMode="auto">
              <a:xfrm>
                <a:off x="260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4" name="Rectangle 124"/>
              <p:cNvSpPr>
                <a:spLocks noChangeArrowheads="1"/>
              </p:cNvSpPr>
              <p:nvPr/>
            </p:nvSpPr>
            <p:spPr bwMode="auto">
              <a:xfrm>
                <a:off x="264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5" name="Rectangle 125"/>
              <p:cNvSpPr>
                <a:spLocks noChangeArrowheads="1"/>
              </p:cNvSpPr>
              <p:nvPr/>
            </p:nvSpPr>
            <p:spPr bwMode="auto">
              <a:xfrm>
                <a:off x="267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" name="Rectangle 126"/>
              <p:cNvSpPr>
                <a:spLocks noChangeArrowheads="1"/>
              </p:cNvSpPr>
              <p:nvPr/>
            </p:nvSpPr>
            <p:spPr bwMode="auto">
              <a:xfrm>
                <a:off x="271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7" name="Rectangle 127"/>
              <p:cNvSpPr>
                <a:spLocks noChangeArrowheads="1"/>
              </p:cNvSpPr>
              <p:nvPr/>
            </p:nvSpPr>
            <p:spPr bwMode="auto">
              <a:xfrm>
                <a:off x="275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8" name="Rectangle 128"/>
              <p:cNvSpPr>
                <a:spLocks noChangeArrowheads="1"/>
              </p:cNvSpPr>
              <p:nvPr/>
            </p:nvSpPr>
            <p:spPr bwMode="auto">
              <a:xfrm>
                <a:off x="279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9" name="Rectangle 129"/>
              <p:cNvSpPr>
                <a:spLocks noChangeArrowheads="1"/>
              </p:cNvSpPr>
              <p:nvPr/>
            </p:nvSpPr>
            <p:spPr bwMode="auto">
              <a:xfrm>
                <a:off x="283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0" name="Rectangle 130"/>
              <p:cNvSpPr>
                <a:spLocks noChangeArrowheads="1"/>
              </p:cNvSpPr>
              <p:nvPr/>
            </p:nvSpPr>
            <p:spPr bwMode="auto">
              <a:xfrm>
                <a:off x="287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1" name="Rectangle 131"/>
              <p:cNvSpPr>
                <a:spLocks noChangeArrowheads="1"/>
              </p:cNvSpPr>
              <p:nvPr/>
            </p:nvSpPr>
            <p:spPr bwMode="auto">
              <a:xfrm>
                <a:off x="291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2" name="Rectangle 132"/>
              <p:cNvSpPr>
                <a:spLocks noChangeArrowheads="1"/>
              </p:cNvSpPr>
              <p:nvPr/>
            </p:nvSpPr>
            <p:spPr bwMode="auto">
              <a:xfrm>
                <a:off x="295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3" name="Rectangle 133"/>
              <p:cNvSpPr>
                <a:spLocks noChangeArrowheads="1"/>
              </p:cNvSpPr>
              <p:nvPr/>
            </p:nvSpPr>
            <p:spPr bwMode="auto">
              <a:xfrm>
                <a:off x="299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4" name="Rectangle 13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5" name="Rectangle 135"/>
              <p:cNvSpPr>
                <a:spLocks noChangeArrowheads="1"/>
              </p:cNvSpPr>
              <p:nvPr/>
            </p:nvSpPr>
            <p:spPr bwMode="auto">
              <a:xfrm>
                <a:off x="307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6" name="Rectangle 136"/>
              <p:cNvSpPr>
                <a:spLocks noChangeArrowheads="1"/>
              </p:cNvSpPr>
              <p:nvPr/>
            </p:nvSpPr>
            <p:spPr bwMode="auto">
              <a:xfrm>
                <a:off x="311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Rectangle 137"/>
              <p:cNvSpPr>
                <a:spLocks noChangeArrowheads="1"/>
              </p:cNvSpPr>
              <p:nvPr/>
            </p:nvSpPr>
            <p:spPr bwMode="auto">
              <a:xfrm>
                <a:off x="315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" name="Rectangle 138"/>
              <p:cNvSpPr>
                <a:spLocks noChangeArrowheads="1"/>
              </p:cNvSpPr>
              <p:nvPr/>
            </p:nvSpPr>
            <p:spPr bwMode="auto">
              <a:xfrm>
                <a:off x="319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" name="Rectangle 139"/>
              <p:cNvSpPr>
                <a:spLocks noChangeArrowheads="1"/>
              </p:cNvSpPr>
              <p:nvPr/>
            </p:nvSpPr>
            <p:spPr bwMode="auto">
              <a:xfrm>
                <a:off x="323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0" name="Rectangle 140"/>
              <p:cNvSpPr>
                <a:spLocks noChangeArrowheads="1"/>
              </p:cNvSpPr>
              <p:nvPr/>
            </p:nvSpPr>
            <p:spPr bwMode="auto">
              <a:xfrm>
                <a:off x="326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" name="Rectangle 141"/>
              <p:cNvSpPr>
                <a:spLocks noChangeArrowheads="1"/>
              </p:cNvSpPr>
              <p:nvPr/>
            </p:nvSpPr>
            <p:spPr bwMode="auto">
              <a:xfrm>
                <a:off x="330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2" name="Rectangle 142"/>
              <p:cNvSpPr>
                <a:spLocks noChangeArrowheads="1"/>
              </p:cNvSpPr>
              <p:nvPr/>
            </p:nvSpPr>
            <p:spPr bwMode="auto">
              <a:xfrm>
                <a:off x="334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3" name="Rectangle 143"/>
              <p:cNvSpPr>
                <a:spLocks noChangeArrowheads="1"/>
              </p:cNvSpPr>
              <p:nvPr/>
            </p:nvSpPr>
            <p:spPr bwMode="auto">
              <a:xfrm>
                <a:off x="338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" name="Rectangle 144"/>
              <p:cNvSpPr>
                <a:spLocks noChangeArrowheads="1"/>
              </p:cNvSpPr>
              <p:nvPr/>
            </p:nvSpPr>
            <p:spPr bwMode="auto">
              <a:xfrm>
                <a:off x="342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" name="Rectangle 145"/>
              <p:cNvSpPr>
                <a:spLocks noChangeArrowheads="1"/>
              </p:cNvSpPr>
              <p:nvPr/>
            </p:nvSpPr>
            <p:spPr bwMode="auto">
              <a:xfrm>
                <a:off x="346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6" name="Rectangle 146"/>
              <p:cNvSpPr>
                <a:spLocks noChangeArrowheads="1"/>
              </p:cNvSpPr>
              <p:nvPr/>
            </p:nvSpPr>
            <p:spPr bwMode="auto">
              <a:xfrm>
                <a:off x="350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7" name="Rectangle 147"/>
              <p:cNvSpPr>
                <a:spLocks noChangeArrowheads="1"/>
              </p:cNvSpPr>
              <p:nvPr/>
            </p:nvSpPr>
            <p:spPr bwMode="auto">
              <a:xfrm>
                <a:off x="354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8" name="Rectangle 148"/>
              <p:cNvSpPr>
                <a:spLocks noChangeArrowheads="1"/>
              </p:cNvSpPr>
              <p:nvPr/>
            </p:nvSpPr>
            <p:spPr bwMode="auto">
              <a:xfrm>
                <a:off x="358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9" name="Rectangle 149"/>
              <p:cNvSpPr>
                <a:spLocks noChangeArrowheads="1"/>
              </p:cNvSpPr>
              <p:nvPr/>
            </p:nvSpPr>
            <p:spPr bwMode="auto">
              <a:xfrm>
                <a:off x="362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" name="Rectangle 150"/>
              <p:cNvSpPr>
                <a:spLocks noChangeArrowheads="1"/>
              </p:cNvSpPr>
              <p:nvPr/>
            </p:nvSpPr>
            <p:spPr bwMode="auto">
              <a:xfrm>
                <a:off x="366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" name="Rectangle 151"/>
              <p:cNvSpPr>
                <a:spLocks noChangeArrowheads="1"/>
              </p:cNvSpPr>
              <p:nvPr/>
            </p:nvSpPr>
            <p:spPr bwMode="auto">
              <a:xfrm>
                <a:off x="370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" name="Rectangle 152"/>
              <p:cNvSpPr>
                <a:spLocks noChangeArrowheads="1"/>
              </p:cNvSpPr>
              <p:nvPr/>
            </p:nvSpPr>
            <p:spPr bwMode="auto">
              <a:xfrm>
                <a:off x="374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" name="Rectangle 153"/>
              <p:cNvSpPr>
                <a:spLocks noChangeArrowheads="1"/>
              </p:cNvSpPr>
              <p:nvPr/>
            </p:nvSpPr>
            <p:spPr bwMode="auto">
              <a:xfrm>
                <a:off x="378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" name="Rectangle 154"/>
              <p:cNvSpPr>
                <a:spLocks noChangeArrowheads="1"/>
              </p:cNvSpPr>
              <p:nvPr/>
            </p:nvSpPr>
            <p:spPr bwMode="auto">
              <a:xfrm>
                <a:off x="382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" name="Rectangle 155"/>
              <p:cNvSpPr>
                <a:spLocks noChangeArrowheads="1"/>
              </p:cNvSpPr>
              <p:nvPr/>
            </p:nvSpPr>
            <p:spPr bwMode="auto">
              <a:xfrm>
                <a:off x="385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" name="Rectangle 156"/>
              <p:cNvSpPr>
                <a:spLocks noChangeArrowheads="1"/>
              </p:cNvSpPr>
              <p:nvPr/>
            </p:nvSpPr>
            <p:spPr bwMode="auto">
              <a:xfrm>
                <a:off x="389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7" name="Rectangle 157"/>
              <p:cNvSpPr>
                <a:spLocks noChangeArrowheads="1"/>
              </p:cNvSpPr>
              <p:nvPr/>
            </p:nvSpPr>
            <p:spPr bwMode="auto">
              <a:xfrm>
                <a:off x="393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" name="Rectangle 158"/>
              <p:cNvSpPr>
                <a:spLocks noChangeArrowheads="1"/>
              </p:cNvSpPr>
              <p:nvPr/>
            </p:nvSpPr>
            <p:spPr bwMode="auto">
              <a:xfrm>
                <a:off x="397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" name="Rectangle 159"/>
              <p:cNvSpPr>
                <a:spLocks noChangeArrowheads="1"/>
              </p:cNvSpPr>
              <p:nvPr/>
            </p:nvSpPr>
            <p:spPr bwMode="auto">
              <a:xfrm>
                <a:off x="401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" name="Rectangle 160"/>
              <p:cNvSpPr>
                <a:spLocks noChangeArrowheads="1"/>
              </p:cNvSpPr>
              <p:nvPr/>
            </p:nvSpPr>
            <p:spPr bwMode="auto">
              <a:xfrm>
                <a:off x="405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" name="Rectangle 161"/>
              <p:cNvSpPr>
                <a:spLocks noChangeArrowheads="1"/>
              </p:cNvSpPr>
              <p:nvPr/>
            </p:nvSpPr>
            <p:spPr bwMode="auto">
              <a:xfrm>
                <a:off x="409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" name="Rectangle 162"/>
              <p:cNvSpPr>
                <a:spLocks noChangeArrowheads="1"/>
              </p:cNvSpPr>
              <p:nvPr/>
            </p:nvSpPr>
            <p:spPr bwMode="auto">
              <a:xfrm>
                <a:off x="41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3" name="Rectangle 163"/>
              <p:cNvSpPr>
                <a:spLocks noChangeArrowheads="1"/>
              </p:cNvSpPr>
              <p:nvPr/>
            </p:nvSpPr>
            <p:spPr bwMode="auto">
              <a:xfrm>
                <a:off x="41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56" name="Freeform 300"/>
            <p:cNvSpPr>
              <a:spLocks/>
            </p:cNvSpPr>
            <p:nvPr/>
          </p:nvSpPr>
          <p:spPr bwMode="auto">
            <a:xfrm>
              <a:off x="3387" y="1589"/>
              <a:ext cx="210" cy="616"/>
            </a:xfrm>
            <a:custGeom>
              <a:avLst/>
              <a:gdLst>
                <a:gd name="T0" fmla="*/ 0 w 210"/>
                <a:gd name="T1" fmla="*/ 616 h 616"/>
                <a:gd name="T2" fmla="*/ 210 w 210"/>
                <a:gd name="T3" fmla="*/ 616 h 616"/>
                <a:gd name="T4" fmla="*/ 210 w 210"/>
                <a:gd name="T5" fmla="*/ 0 h 6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" h="616">
                  <a:moveTo>
                    <a:pt x="0" y="616"/>
                  </a:moveTo>
                  <a:lnTo>
                    <a:pt x="210" y="616"/>
                  </a:lnTo>
                  <a:lnTo>
                    <a:pt x="2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Line 301"/>
            <p:cNvSpPr>
              <a:spLocks noChangeShapeType="1"/>
            </p:cNvSpPr>
            <p:nvPr/>
          </p:nvSpPr>
          <p:spPr bwMode="auto">
            <a:xfrm>
              <a:off x="3728" y="2205"/>
              <a:ext cx="30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Arc 302"/>
            <p:cNvSpPr>
              <a:spLocks/>
            </p:cNvSpPr>
            <p:nvPr/>
          </p:nvSpPr>
          <p:spPr bwMode="auto">
            <a:xfrm>
              <a:off x="3597" y="1589"/>
              <a:ext cx="92" cy="603"/>
            </a:xfrm>
            <a:custGeom>
              <a:avLst/>
              <a:gdLst>
                <a:gd name="T0" fmla="*/ 92 w 21600"/>
                <a:gd name="T1" fmla="*/ 603 h 21600"/>
                <a:gd name="T2" fmla="*/ 0 w 21600"/>
                <a:gd name="T3" fmla="*/ 0 h 21600"/>
                <a:gd name="T4" fmla="*/ 92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Rectangle 308"/>
            <p:cNvSpPr>
              <a:spLocks noChangeArrowheads="1"/>
            </p:cNvSpPr>
            <p:nvPr/>
          </p:nvSpPr>
          <p:spPr bwMode="auto">
            <a:xfrm>
              <a:off x="3459" y="1897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8360" name="Rectangle 309"/>
            <p:cNvSpPr>
              <a:spLocks noChangeArrowheads="1"/>
            </p:cNvSpPr>
            <p:nvPr/>
          </p:nvSpPr>
          <p:spPr bwMode="auto">
            <a:xfrm>
              <a:off x="3787" y="1871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grpSp>
        <p:nvGrpSpPr>
          <p:cNvPr id="4415" name="Group 319"/>
          <p:cNvGrpSpPr>
            <a:grpSpLocks/>
          </p:cNvGrpSpPr>
          <p:nvPr/>
        </p:nvGrpSpPr>
        <p:grpSpPr bwMode="auto">
          <a:xfrm>
            <a:off x="1901282" y="2543175"/>
            <a:ext cx="1311275" cy="3455988"/>
            <a:chOff x="1066" y="1602"/>
            <a:chExt cx="826" cy="2177"/>
          </a:xfrm>
        </p:grpSpPr>
        <p:sp>
          <p:nvSpPr>
            <p:cNvPr id="8213" name="Line 304"/>
            <p:cNvSpPr>
              <a:spLocks noChangeShapeType="1"/>
            </p:cNvSpPr>
            <p:nvPr/>
          </p:nvSpPr>
          <p:spPr bwMode="auto">
            <a:xfrm>
              <a:off x="1447" y="3635"/>
              <a:ext cx="1" cy="14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4" name="Group 318"/>
            <p:cNvGrpSpPr>
              <a:grpSpLocks/>
            </p:cNvGrpSpPr>
            <p:nvPr/>
          </p:nvGrpSpPr>
          <p:grpSpPr bwMode="auto">
            <a:xfrm>
              <a:off x="1066" y="1602"/>
              <a:ext cx="826" cy="2138"/>
              <a:chOff x="1066" y="1602"/>
              <a:chExt cx="826" cy="2138"/>
            </a:xfrm>
          </p:grpSpPr>
          <p:grpSp>
            <p:nvGrpSpPr>
              <p:cNvPr id="8215" name="Group 203"/>
              <p:cNvGrpSpPr>
                <a:grpSpLocks/>
              </p:cNvGrpSpPr>
              <p:nvPr/>
            </p:nvGrpSpPr>
            <p:grpSpPr bwMode="auto">
              <a:xfrm>
                <a:off x="1066" y="2258"/>
                <a:ext cx="13" cy="1469"/>
                <a:chOff x="1066" y="2258"/>
                <a:chExt cx="13" cy="1469"/>
              </a:xfrm>
            </p:grpSpPr>
            <p:sp>
              <p:nvSpPr>
                <p:cNvPr id="8316" name="Rectangle 165"/>
                <p:cNvSpPr>
                  <a:spLocks noChangeArrowheads="1"/>
                </p:cNvSpPr>
                <p:nvPr/>
              </p:nvSpPr>
              <p:spPr bwMode="auto">
                <a:xfrm>
                  <a:off x="1066" y="22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7" name="Rectangle 166"/>
                <p:cNvSpPr>
                  <a:spLocks noChangeArrowheads="1"/>
                </p:cNvSpPr>
                <p:nvPr/>
              </p:nvSpPr>
              <p:spPr bwMode="auto">
                <a:xfrm>
                  <a:off x="1066" y="22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8" name="Rectangle 167"/>
                <p:cNvSpPr>
                  <a:spLocks noChangeArrowheads="1"/>
                </p:cNvSpPr>
                <p:nvPr/>
              </p:nvSpPr>
              <p:spPr bwMode="auto">
                <a:xfrm>
                  <a:off x="1066" y="23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9" name="Rectangle 168"/>
                <p:cNvSpPr>
                  <a:spLocks noChangeArrowheads="1"/>
                </p:cNvSpPr>
                <p:nvPr/>
              </p:nvSpPr>
              <p:spPr bwMode="auto">
                <a:xfrm>
                  <a:off x="1066" y="23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066" y="24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1" name="Rectangle 170"/>
                <p:cNvSpPr>
                  <a:spLocks noChangeArrowheads="1"/>
                </p:cNvSpPr>
                <p:nvPr/>
              </p:nvSpPr>
              <p:spPr bwMode="auto">
                <a:xfrm>
                  <a:off x="1066" y="24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066" y="24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3" name="Rectangle 172"/>
                <p:cNvSpPr>
                  <a:spLocks noChangeArrowheads="1"/>
                </p:cNvSpPr>
                <p:nvPr/>
              </p:nvSpPr>
              <p:spPr bwMode="auto">
                <a:xfrm>
                  <a:off x="1066" y="25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4" name="Rectangle 173"/>
                <p:cNvSpPr>
                  <a:spLocks noChangeArrowheads="1"/>
                </p:cNvSpPr>
                <p:nvPr/>
              </p:nvSpPr>
              <p:spPr bwMode="auto">
                <a:xfrm>
                  <a:off x="1066" y="25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5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66" y="26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6" name="Rectangle 175"/>
                <p:cNvSpPr>
                  <a:spLocks noChangeArrowheads="1"/>
                </p:cNvSpPr>
                <p:nvPr/>
              </p:nvSpPr>
              <p:spPr bwMode="auto">
                <a:xfrm>
                  <a:off x="1066" y="26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066" y="26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8" name="Rectangle 177"/>
                <p:cNvSpPr>
                  <a:spLocks noChangeArrowheads="1"/>
                </p:cNvSpPr>
                <p:nvPr/>
              </p:nvSpPr>
              <p:spPr bwMode="auto">
                <a:xfrm>
                  <a:off x="1066" y="27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9" name="Rectangle 178"/>
                <p:cNvSpPr>
                  <a:spLocks noChangeArrowheads="1"/>
                </p:cNvSpPr>
                <p:nvPr/>
              </p:nvSpPr>
              <p:spPr bwMode="auto">
                <a:xfrm>
                  <a:off x="1066" y="27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0" name="Rectangle 179"/>
                <p:cNvSpPr>
                  <a:spLocks noChangeArrowheads="1"/>
                </p:cNvSpPr>
                <p:nvPr/>
              </p:nvSpPr>
              <p:spPr bwMode="auto">
                <a:xfrm>
                  <a:off x="1066" y="28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1" name="Rectangle 180"/>
                <p:cNvSpPr>
                  <a:spLocks noChangeArrowheads="1"/>
                </p:cNvSpPr>
                <p:nvPr/>
              </p:nvSpPr>
              <p:spPr bwMode="auto">
                <a:xfrm>
                  <a:off x="1066" y="28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2" name="Rectangle 181"/>
                <p:cNvSpPr>
                  <a:spLocks noChangeArrowheads="1"/>
                </p:cNvSpPr>
                <p:nvPr/>
              </p:nvSpPr>
              <p:spPr bwMode="auto">
                <a:xfrm>
                  <a:off x="1066" y="28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3" name="Rectangle 182"/>
                <p:cNvSpPr>
                  <a:spLocks noChangeArrowheads="1"/>
                </p:cNvSpPr>
                <p:nvPr/>
              </p:nvSpPr>
              <p:spPr bwMode="auto">
                <a:xfrm>
                  <a:off x="1066" y="29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4" name="Rectangle 183"/>
                <p:cNvSpPr>
                  <a:spLocks noChangeArrowheads="1"/>
                </p:cNvSpPr>
                <p:nvPr/>
              </p:nvSpPr>
              <p:spPr bwMode="auto">
                <a:xfrm>
                  <a:off x="1066" y="296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5" name="Rectangle 184"/>
                <p:cNvSpPr>
                  <a:spLocks noChangeArrowheads="1"/>
                </p:cNvSpPr>
                <p:nvPr/>
              </p:nvSpPr>
              <p:spPr bwMode="auto">
                <a:xfrm>
                  <a:off x="1066" y="300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6" name="Rectangle 185"/>
                <p:cNvSpPr>
                  <a:spLocks noChangeArrowheads="1"/>
                </p:cNvSpPr>
                <p:nvPr/>
              </p:nvSpPr>
              <p:spPr bwMode="auto">
                <a:xfrm>
                  <a:off x="1066" y="30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066" y="30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066" y="31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066" y="31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0" name="Rectangle 189"/>
                <p:cNvSpPr>
                  <a:spLocks noChangeArrowheads="1"/>
                </p:cNvSpPr>
                <p:nvPr/>
              </p:nvSpPr>
              <p:spPr bwMode="auto">
                <a:xfrm>
                  <a:off x="1066" y="32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066" y="3241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66" y="32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3" name="Rectangle 192"/>
                <p:cNvSpPr>
                  <a:spLocks noChangeArrowheads="1"/>
                </p:cNvSpPr>
                <p:nvPr/>
              </p:nvSpPr>
              <p:spPr bwMode="auto">
                <a:xfrm>
                  <a:off x="1066" y="33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066" y="3359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1066" y="33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6" name="Rectangle 195"/>
                <p:cNvSpPr>
                  <a:spLocks noChangeArrowheads="1"/>
                </p:cNvSpPr>
                <p:nvPr/>
              </p:nvSpPr>
              <p:spPr bwMode="auto">
                <a:xfrm>
                  <a:off x="1066" y="34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7" name="Rectangle 196"/>
                <p:cNvSpPr>
                  <a:spLocks noChangeArrowheads="1"/>
                </p:cNvSpPr>
                <p:nvPr/>
              </p:nvSpPr>
              <p:spPr bwMode="auto">
                <a:xfrm>
                  <a:off x="1066" y="3477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8" name="Rectangle 197"/>
                <p:cNvSpPr>
                  <a:spLocks noChangeArrowheads="1"/>
                </p:cNvSpPr>
                <p:nvPr/>
              </p:nvSpPr>
              <p:spPr bwMode="auto">
                <a:xfrm>
                  <a:off x="1066" y="35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9" name="Rectangle 198"/>
                <p:cNvSpPr>
                  <a:spLocks noChangeArrowheads="1"/>
                </p:cNvSpPr>
                <p:nvPr/>
              </p:nvSpPr>
              <p:spPr bwMode="auto">
                <a:xfrm>
                  <a:off x="1066" y="35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0" name="Rectangle 199"/>
                <p:cNvSpPr>
                  <a:spLocks noChangeArrowheads="1"/>
                </p:cNvSpPr>
                <p:nvPr/>
              </p:nvSpPr>
              <p:spPr bwMode="auto">
                <a:xfrm>
                  <a:off x="1066" y="359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1" name="Rectangle 200"/>
                <p:cNvSpPr>
                  <a:spLocks noChangeArrowheads="1"/>
                </p:cNvSpPr>
                <p:nvPr/>
              </p:nvSpPr>
              <p:spPr bwMode="auto">
                <a:xfrm>
                  <a:off x="1066" y="36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2" name="Rectangle 201"/>
                <p:cNvSpPr>
                  <a:spLocks noChangeArrowheads="1"/>
                </p:cNvSpPr>
                <p:nvPr/>
              </p:nvSpPr>
              <p:spPr bwMode="auto">
                <a:xfrm>
                  <a:off x="1066" y="36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3" name="Rectangle 202"/>
                <p:cNvSpPr>
                  <a:spLocks noChangeArrowheads="1"/>
                </p:cNvSpPr>
                <p:nvPr/>
              </p:nvSpPr>
              <p:spPr bwMode="auto">
                <a:xfrm>
                  <a:off x="1066" y="37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6" name="Group 243"/>
              <p:cNvGrpSpPr>
                <a:grpSpLocks/>
              </p:cNvGrpSpPr>
              <p:nvPr/>
            </p:nvGrpSpPr>
            <p:grpSpPr bwMode="auto">
              <a:xfrm>
                <a:off x="1447" y="2205"/>
                <a:ext cx="13" cy="1509"/>
                <a:chOff x="1447" y="2205"/>
                <a:chExt cx="13" cy="1509"/>
              </a:xfrm>
            </p:grpSpPr>
            <p:sp>
              <p:nvSpPr>
                <p:cNvPr id="8277" name="Rectangle 204"/>
                <p:cNvSpPr>
                  <a:spLocks noChangeArrowheads="1"/>
                </p:cNvSpPr>
                <p:nvPr/>
              </p:nvSpPr>
              <p:spPr bwMode="auto">
                <a:xfrm>
                  <a:off x="1447" y="220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447" y="22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447" y="22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47" y="23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1" name="Rectangle 208"/>
                <p:cNvSpPr>
                  <a:spLocks noChangeArrowheads="1"/>
                </p:cNvSpPr>
                <p:nvPr/>
              </p:nvSpPr>
              <p:spPr bwMode="auto">
                <a:xfrm>
                  <a:off x="1447" y="23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2" name="Rectangle 209"/>
                <p:cNvSpPr>
                  <a:spLocks noChangeArrowheads="1"/>
                </p:cNvSpPr>
                <p:nvPr/>
              </p:nvSpPr>
              <p:spPr bwMode="auto">
                <a:xfrm>
                  <a:off x="1447" y="24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3" name="Rectangle 210"/>
                <p:cNvSpPr>
                  <a:spLocks noChangeArrowheads="1"/>
                </p:cNvSpPr>
                <p:nvPr/>
              </p:nvSpPr>
              <p:spPr bwMode="auto">
                <a:xfrm>
                  <a:off x="1447" y="24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4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47" y="24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5" name="Rectangle 212"/>
                <p:cNvSpPr>
                  <a:spLocks noChangeArrowheads="1"/>
                </p:cNvSpPr>
                <p:nvPr/>
              </p:nvSpPr>
              <p:spPr bwMode="auto">
                <a:xfrm>
                  <a:off x="1447" y="25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6" name="Rectangle 213"/>
                <p:cNvSpPr>
                  <a:spLocks noChangeArrowheads="1"/>
                </p:cNvSpPr>
                <p:nvPr/>
              </p:nvSpPr>
              <p:spPr bwMode="auto">
                <a:xfrm>
                  <a:off x="1447" y="25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7" name="Rectangle 214"/>
                <p:cNvSpPr>
                  <a:spLocks noChangeArrowheads="1"/>
                </p:cNvSpPr>
                <p:nvPr/>
              </p:nvSpPr>
              <p:spPr bwMode="auto">
                <a:xfrm>
                  <a:off x="1447" y="25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8" name="Rectangle 215"/>
                <p:cNvSpPr>
                  <a:spLocks noChangeArrowheads="1"/>
                </p:cNvSpPr>
                <p:nvPr/>
              </p:nvSpPr>
              <p:spPr bwMode="auto">
                <a:xfrm>
                  <a:off x="1447" y="26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447" y="26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0" name="Rectangle 217"/>
                <p:cNvSpPr>
                  <a:spLocks noChangeArrowheads="1"/>
                </p:cNvSpPr>
                <p:nvPr/>
              </p:nvSpPr>
              <p:spPr bwMode="auto">
                <a:xfrm>
                  <a:off x="1447" y="27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1" name="Rectangle 218"/>
                <p:cNvSpPr>
                  <a:spLocks noChangeArrowheads="1"/>
                </p:cNvSpPr>
                <p:nvPr/>
              </p:nvSpPr>
              <p:spPr bwMode="auto">
                <a:xfrm>
                  <a:off x="1447" y="27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2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47" y="27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3" name="Rectangle 220"/>
                <p:cNvSpPr>
                  <a:spLocks noChangeArrowheads="1"/>
                </p:cNvSpPr>
                <p:nvPr/>
              </p:nvSpPr>
              <p:spPr bwMode="auto">
                <a:xfrm>
                  <a:off x="1447" y="28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4" name="Rectangle 221"/>
                <p:cNvSpPr>
                  <a:spLocks noChangeArrowheads="1"/>
                </p:cNvSpPr>
                <p:nvPr/>
              </p:nvSpPr>
              <p:spPr bwMode="auto">
                <a:xfrm>
                  <a:off x="1447" y="28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5" name="Rectangle 222"/>
                <p:cNvSpPr>
                  <a:spLocks noChangeArrowheads="1"/>
                </p:cNvSpPr>
                <p:nvPr/>
              </p:nvSpPr>
              <p:spPr bwMode="auto">
                <a:xfrm>
                  <a:off x="1447" y="29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" name="Rectangle 223"/>
                <p:cNvSpPr>
                  <a:spLocks noChangeArrowheads="1"/>
                </p:cNvSpPr>
                <p:nvPr/>
              </p:nvSpPr>
              <p:spPr bwMode="auto">
                <a:xfrm>
                  <a:off x="1447" y="29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" name="Rectangle 224"/>
                <p:cNvSpPr>
                  <a:spLocks noChangeArrowheads="1"/>
                </p:cNvSpPr>
                <p:nvPr/>
              </p:nvSpPr>
              <p:spPr bwMode="auto">
                <a:xfrm>
                  <a:off x="1447" y="29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" name="Rectangle 225"/>
                <p:cNvSpPr>
                  <a:spLocks noChangeArrowheads="1"/>
                </p:cNvSpPr>
                <p:nvPr/>
              </p:nvSpPr>
              <p:spPr bwMode="auto">
                <a:xfrm>
                  <a:off x="1447" y="30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7" y="30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0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7" y="31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1" name="Rectangle 228"/>
                <p:cNvSpPr>
                  <a:spLocks noChangeArrowheads="1"/>
                </p:cNvSpPr>
                <p:nvPr/>
              </p:nvSpPr>
              <p:spPr bwMode="auto">
                <a:xfrm>
                  <a:off x="1447" y="31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2" name="Rectangle 229"/>
                <p:cNvSpPr>
                  <a:spLocks noChangeArrowheads="1"/>
                </p:cNvSpPr>
                <p:nvPr/>
              </p:nvSpPr>
              <p:spPr bwMode="auto">
                <a:xfrm>
                  <a:off x="1447" y="31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3" name="Rectangle 230"/>
                <p:cNvSpPr>
                  <a:spLocks noChangeArrowheads="1"/>
                </p:cNvSpPr>
                <p:nvPr/>
              </p:nvSpPr>
              <p:spPr bwMode="auto">
                <a:xfrm>
                  <a:off x="1447" y="322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" name="Rectangle 231"/>
                <p:cNvSpPr>
                  <a:spLocks noChangeArrowheads="1"/>
                </p:cNvSpPr>
                <p:nvPr/>
              </p:nvSpPr>
              <p:spPr bwMode="auto">
                <a:xfrm>
                  <a:off x="1447" y="32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" name="Rectangle 232"/>
                <p:cNvSpPr>
                  <a:spLocks noChangeArrowheads="1"/>
                </p:cNvSpPr>
                <p:nvPr/>
              </p:nvSpPr>
              <p:spPr bwMode="auto">
                <a:xfrm>
                  <a:off x="1447" y="33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6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7" y="334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7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47" y="33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8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47" y="34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9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47" y="346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0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47" y="35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1" name="Rectangle 238"/>
                <p:cNvSpPr>
                  <a:spLocks noChangeArrowheads="1"/>
                </p:cNvSpPr>
                <p:nvPr/>
              </p:nvSpPr>
              <p:spPr bwMode="auto">
                <a:xfrm>
                  <a:off x="1447" y="35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2" name="Rectangle 239"/>
                <p:cNvSpPr>
                  <a:spLocks noChangeArrowheads="1"/>
                </p:cNvSpPr>
                <p:nvPr/>
              </p:nvSpPr>
              <p:spPr bwMode="auto">
                <a:xfrm>
                  <a:off x="1447" y="358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3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7" y="36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4" name="Rectangle 241"/>
                <p:cNvSpPr>
                  <a:spLocks noChangeArrowheads="1"/>
                </p:cNvSpPr>
                <p:nvPr/>
              </p:nvSpPr>
              <p:spPr bwMode="auto">
                <a:xfrm>
                  <a:off x="1447" y="36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447" y="37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7" name="Group 299"/>
              <p:cNvGrpSpPr>
                <a:grpSpLocks/>
              </p:cNvGrpSpPr>
              <p:nvPr/>
            </p:nvGrpSpPr>
            <p:grpSpPr bwMode="auto">
              <a:xfrm>
                <a:off x="1879" y="1602"/>
                <a:ext cx="13" cy="2138"/>
                <a:chOff x="1879" y="1602"/>
                <a:chExt cx="13" cy="2138"/>
              </a:xfrm>
            </p:grpSpPr>
            <p:sp>
              <p:nvSpPr>
                <p:cNvPr id="8222" name="Rectangle 244"/>
                <p:cNvSpPr>
                  <a:spLocks noChangeArrowheads="1"/>
                </p:cNvSpPr>
                <p:nvPr/>
              </p:nvSpPr>
              <p:spPr bwMode="auto">
                <a:xfrm>
                  <a:off x="1879" y="16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3" name="Rectangle 245"/>
                <p:cNvSpPr>
                  <a:spLocks noChangeArrowheads="1"/>
                </p:cNvSpPr>
                <p:nvPr/>
              </p:nvSpPr>
              <p:spPr bwMode="auto">
                <a:xfrm>
                  <a:off x="1879" y="16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4" name="Rectangle 246"/>
                <p:cNvSpPr>
                  <a:spLocks noChangeArrowheads="1"/>
                </p:cNvSpPr>
                <p:nvPr/>
              </p:nvSpPr>
              <p:spPr bwMode="auto">
                <a:xfrm>
                  <a:off x="1879" y="16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5" name="Rectangle 247"/>
                <p:cNvSpPr>
                  <a:spLocks noChangeArrowheads="1"/>
                </p:cNvSpPr>
                <p:nvPr/>
              </p:nvSpPr>
              <p:spPr bwMode="auto">
                <a:xfrm>
                  <a:off x="1879" y="17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6" name="Rectangle 248"/>
                <p:cNvSpPr>
                  <a:spLocks noChangeArrowheads="1"/>
                </p:cNvSpPr>
                <p:nvPr/>
              </p:nvSpPr>
              <p:spPr bwMode="auto">
                <a:xfrm>
                  <a:off x="1879" y="17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7" name="Rectangle 249"/>
                <p:cNvSpPr>
                  <a:spLocks noChangeArrowheads="1"/>
                </p:cNvSpPr>
                <p:nvPr/>
              </p:nvSpPr>
              <p:spPr bwMode="auto">
                <a:xfrm>
                  <a:off x="1879" y="17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8" name="Rectangle 250"/>
                <p:cNvSpPr>
                  <a:spLocks noChangeArrowheads="1"/>
                </p:cNvSpPr>
                <p:nvPr/>
              </p:nvSpPr>
              <p:spPr bwMode="auto">
                <a:xfrm>
                  <a:off x="1879" y="18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9" name="Rectangle 251"/>
                <p:cNvSpPr>
                  <a:spLocks noChangeArrowheads="1"/>
                </p:cNvSpPr>
                <p:nvPr/>
              </p:nvSpPr>
              <p:spPr bwMode="auto">
                <a:xfrm>
                  <a:off x="1879" y="18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0" name="Rectangle 252"/>
                <p:cNvSpPr>
                  <a:spLocks noChangeArrowheads="1"/>
                </p:cNvSpPr>
                <p:nvPr/>
              </p:nvSpPr>
              <p:spPr bwMode="auto">
                <a:xfrm>
                  <a:off x="1879" y="19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1" name="Rectangle 253"/>
                <p:cNvSpPr>
                  <a:spLocks noChangeArrowheads="1"/>
                </p:cNvSpPr>
                <p:nvPr/>
              </p:nvSpPr>
              <p:spPr bwMode="auto">
                <a:xfrm>
                  <a:off x="1879" y="19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2" name="Rectangle 254"/>
                <p:cNvSpPr>
                  <a:spLocks noChangeArrowheads="1"/>
                </p:cNvSpPr>
                <p:nvPr/>
              </p:nvSpPr>
              <p:spPr bwMode="auto">
                <a:xfrm>
                  <a:off x="1879" y="19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3" name="Rectangle 255"/>
                <p:cNvSpPr>
                  <a:spLocks noChangeArrowheads="1"/>
                </p:cNvSpPr>
                <p:nvPr/>
              </p:nvSpPr>
              <p:spPr bwMode="auto">
                <a:xfrm>
                  <a:off x="1879" y="20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4" name="Rectangle 256"/>
                <p:cNvSpPr>
                  <a:spLocks noChangeArrowheads="1"/>
                </p:cNvSpPr>
                <p:nvPr/>
              </p:nvSpPr>
              <p:spPr bwMode="auto">
                <a:xfrm>
                  <a:off x="1879" y="20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5" name="Rectangle 257"/>
                <p:cNvSpPr>
                  <a:spLocks noChangeArrowheads="1"/>
                </p:cNvSpPr>
                <p:nvPr/>
              </p:nvSpPr>
              <p:spPr bwMode="auto">
                <a:xfrm>
                  <a:off x="1879" y="21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6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79" y="21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7" name="Rectangle 259"/>
                <p:cNvSpPr>
                  <a:spLocks noChangeArrowheads="1"/>
                </p:cNvSpPr>
                <p:nvPr/>
              </p:nvSpPr>
              <p:spPr bwMode="auto">
                <a:xfrm>
                  <a:off x="1879" y="21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879" y="22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9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79" y="22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0" name="Rectangle 262"/>
                <p:cNvSpPr>
                  <a:spLocks noChangeArrowheads="1"/>
                </p:cNvSpPr>
                <p:nvPr/>
              </p:nvSpPr>
              <p:spPr bwMode="auto">
                <a:xfrm>
                  <a:off x="1879" y="23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1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79" y="23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2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79" y="23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3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79" y="242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4" name="Rectangle 266"/>
                <p:cNvSpPr>
                  <a:spLocks noChangeArrowheads="1"/>
                </p:cNvSpPr>
                <p:nvPr/>
              </p:nvSpPr>
              <p:spPr bwMode="auto">
                <a:xfrm>
                  <a:off x="1879" y="24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5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9" y="25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6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79" y="2546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7" name="Rectangle 269"/>
                <p:cNvSpPr>
                  <a:spLocks noChangeArrowheads="1"/>
                </p:cNvSpPr>
                <p:nvPr/>
              </p:nvSpPr>
              <p:spPr bwMode="auto">
                <a:xfrm>
                  <a:off x="1879" y="25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8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79" y="26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9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79" y="2664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0" name="Rectangle 272"/>
                <p:cNvSpPr>
                  <a:spLocks noChangeArrowheads="1"/>
                </p:cNvSpPr>
                <p:nvPr/>
              </p:nvSpPr>
              <p:spPr bwMode="auto">
                <a:xfrm>
                  <a:off x="1879" y="27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1" name="Rectangle 273"/>
                <p:cNvSpPr>
                  <a:spLocks noChangeArrowheads="1"/>
                </p:cNvSpPr>
                <p:nvPr/>
              </p:nvSpPr>
              <p:spPr bwMode="auto">
                <a:xfrm>
                  <a:off x="1879" y="27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2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79" y="2782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3" name="Rectangle 275"/>
                <p:cNvSpPr>
                  <a:spLocks noChangeArrowheads="1"/>
                </p:cNvSpPr>
                <p:nvPr/>
              </p:nvSpPr>
              <p:spPr bwMode="auto">
                <a:xfrm>
                  <a:off x="1879" y="28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4" name="Rectangle 276"/>
                <p:cNvSpPr>
                  <a:spLocks noChangeArrowheads="1"/>
                </p:cNvSpPr>
                <p:nvPr/>
              </p:nvSpPr>
              <p:spPr bwMode="auto">
                <a:xfrm>
                  <a:off x="1879" y="28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5" name="Rectangle 277"/>
                <p:cNvSpPr>
                  <a:spLocks noChangeArrowheads="1"/>
                </p:cNvSpPr>
                <p:nvPr/>
              </p:nvSpPr>
              <p:spPr bwMode="auto">
                <a:xfrm>
                  <a:off x="1879" y="29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6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79" y="294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7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79" y="297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8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79" y="301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9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79" y="30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0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79" y="30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1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79" y="31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2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9" y="31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3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79" y="32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4" name="Rectangle 286"/>
                <p:cNvSpPr>
                  <a:spLocks noChangeArrowheads="1"/>
                </p:cNvSpPr>
                <p:nvPr/>
              </p:nvSpPr>
              <p:spPr bwMode="auto">
                <a:xfrm>
                  <a:off x="1879" y="32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1879" y="32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6" name="Rectangle 288"/>
                <p:cNvSpPr>
                  <a:spLocks noChangeArrowheads="1"/>
                </p:cNvSpPr>
                <p:nvPr/>
              </p:nvSpPr>
              <p:spPr bwMode="auto">
                <a:xfrm>
                  <a:off x="1879" y="33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7" name="Rectangle 289"/>
                <p:cNvSpPr>
                  <a:spLocks noChangeArrowheads="1"/>
                </p:cNvSpPr>
                <p:nvPr/>
              </p:nvSpPr>
              <p:spPr bwMode="auto">
                <a:xfrm>
                  <a:off x="1879" y="33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8" name="Rectangle 290"/>
                <p:cNvSpPr>
                  <a:spLocks noChangeArrowheads="1"/>
                </p:cNvSpPr>
                <p:nvPr/>
              </p:nvSpPr>
              <p:spPr bwMode="auto">
                <a:xfrm>
                  <a:off x="1879" y="34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9" name="Rectangle 291"/>
                <p:cNvSpPr>
                  <a:spLocks noChangeArrowheads="1"/>
                </p:cNvSpPr>
                <p:nvPr/>
              </p:nvSpPr>
              <p:spPr bwMode="auto">
                <a:xfrm>
                  <a:off x="1879" y="34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0" name="Rectangle 292"/>
                <p:cNvSpPr>
                  <a:spLocks noChangeArrowheads="1"/>
                </p:cNvSpPr>
                <p:nvPr/>
              </p:nvSpPr>
              <p:spPr bwMode="auto">
                <a:xfrm>
                  <a:off x="1879" y="34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1" name="Rectangle 293"/>
                <p:cNvSpPr>
                  <a:spLocks noChangeArrowheads="1"/>
                </p:cNvSpPr>
                <p:nvPr/>
              </p:nvSpPr>
              <p:spPr bwMode="auto">
                <a:xfrm>
                  <a:off x="1879" y="35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2" name="Rectangle 294"/>
                <p:cNvSpPr>
                  <a:spLocks noChangeArrowheads="1"/>
                </p:cNvSpPr>
                <p:nvPr/>
              </p:nvSpPr>
              <p:spPr bwMode="auto">
                <a:xfrm>
                  <a:off x="1879" y="35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879" y="36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879" y="36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879" y="36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6" name="Rectangle 298"/>
                <p:cNvSpPr>
                  <a:spLocks noChangeArrowheads="1"/>
                </p:cNvSpPr>
                <p:nvPr/>
              </p:nvSpPr>
              <p:spPr bwMode="auto">
                <a:xfrm>
                  <a:off x="1879" y="37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18" name="Freeform 303"/>
              <p:cNvSpPr>
                <a:spLocks/>
              </p:cNvSpPr>
              <p:nvPr/>
            </p:nvSpPr>
            <p:spPr bwMode="auto">
              <a:xfrm>
                <a:off x="1066" y="3018"/>
                <a:ext cx="813" cy="250"/>
              </a:xfrm>
              <a:custGeom>
                <a:avLst/>
                <a:gdLst>
                  <a:gd name="T0" fmla="*/ 0 w 813"/>
                  <a:gd name="T1" fmla="*/ 0 h 250"/>
                  <a:gd name="T2" fmla="*/ 0 w 813"/>
                  <a:gd name="T3" fmla="*/ 250 h 250"/>
                  <a:gd name="T4" fmla="*/ 813 w 813"/>
                  <a:gd name="T5" fmla="*/ 250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3" h="250">
                    <a:moveTo>
                      <a:pt x="0" y="0"/>
                    </a:moveTo>
                    <a:lnTo>
                      <a:pt x="0" y="250"/>
                    </a:lnTo>
                    <a:lnTo>
                      <a:pt x="813" y="25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Rectangle 306"/>
              <p:cNvSpPr>
                <a:spLocks noChangeArrowheads="1"/>
              </p:cNvSpPr>
              <p:nvPr/>
            </p:nvSpPr>
            <p:spPr bwMode="auto">
              <a:xfrm rot="5400000">
                <a:off x="1354" y="3043"/>
                <a:ext cx="1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a</a:t>
                </a:r>
                <a:endParaRPr lang="en-GB"/>
              </a:p>
            </p:txBody>
          </p:sp>
          <p:sp>
            <p:nvSpPr>
              <p:cNvPr id="8220" name="Rectangle 307"/>
              <p:cNvSpPr>
                <a:spLocks noChangeArrowheads="1"/>
              </p:cNvSpPr>
              <p:nvPr/>
            </p:nvSpPr>
            <p:spPr bwMode="auto">
              <a:xfrm rot="5400000">
                <a:off x="1661" y="3458"/>
                <a:ext cx="6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g</a:t>
                </a:r>
                <a:endParaRPr lang="en-GB"/>
              </a:p>
            </p:txBody>
          </p:sp>
          <p:sp>
            <p:nvSpPr>
              <p:cNvPr id="8221" name="Arc 316"/>
              <p:cNvSpPr>
                <a:spLocks/>
              </p:cNvSpPr>
              <p:nvPr/>
            </p:nvSpPr>
            <p:spPr bwMode="auto">
              <a:xfrm>
                <a:off x="1447" y="3268"/>
                <a:ext cx="433" cy="380"/>
              </a:xfrm>
              <a:custGeom>
                <a:avLst/>
                <a:gdLst>
                  <a:gd name="T0" fmla="*/ 0 w 21600"/>
                  <a:gd name="T1" fmla="*/ 380 h 21599"/>
                  <a:gd name="T2" fmla="*/ 432 w 21600"/>
                  <a:gd name="T3" fmla="*/ 0 h 21599"/>
                  <a:gd name="T4" fmla="*/ 433 w 21600"/>
                  <a:gd name="T5" fmla="*/ 38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00" name="Picture 299">
            <a:extLst>
              <a:ext uri="{FF2B5EF4-FFF2-40B4-BE49-F238E27FC236}">
                <a16:creationId xmlns:a16="http://schemas.microsoft.com/office/drawing/2014/main" id="{7787A767-1C98-9143-83BD-F5858629E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5142361"/>
            <a:ext cx="4569244" cy="14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5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65100"/>
            <a:ext cx="77089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06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5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88640"/>
            <a:ext cx="7547856" cy="5852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577" y="6334780"/>
            <a:ext cx="507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Cementite in hypereutectoid steel</a:t>
            </a:r>
          </a:p>
        </p:txBody>
      </p:sp>
    </p:spTree>
    <p:extLst>
      <p:ext uri="{BB962C8B-B14F-4D97-AF65-F5344CB8AC3E}">
        <p14:creationId xmlns:p14="http://schemas.microsoft.com/office/powerpoint/2010/main" val="232700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B4E03E-8191-194C-BC2F-195C364EF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1882"/>
          <a:stretch/>
        </p:blipFill>
        <p:spPr>
          <a:xfrm>
            <a:off x="5807968" y="4077072"/>
            <a:ext cx="5112568" cy="2615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CBFAA5-4902-2E4D-8ABA-FD05AD9A3ECA}"/>
              </a:ext>
            </a:extLst>
          </p:cNvPr>
          <p:cNvSpPr/>
          <p:nvPr/>
        </p:nvSpPr>
        <p:spPr>
          <a:xfrm>
            <a:off x="44865" y="116526"/>
            <a:ext cx="5087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www.phase-trans.msm.cam.ac.uk/2005/t101/t101.html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9DD87-FCA4-F142-A28A-29722B144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369423"/>
            <a:ext cx="5112568" cy="3408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7C507-A5BB-244F-BC3A-E6DC7AFA6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36" y="521759"/>
            <a:ext cx="4630945" cy="6170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895EDC-FA94-D74F-B6A6-D84B24393A64}"/>
              </a:ext>
            </a:extLst>
          </p:cNvPr>
          <p:cNvSpPr txBox="1"/>
          <p:nvPr/>
        </p:nvSpPr>
        <p:spPr>
          <a:xfrm rot="5400000">
            <a:off x="9818469" y="1750447"/>
            <a:ext cx="293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Photograph authorised by Jessie Lin of Taipei 101</a:t>
            </a:r>
          </a:p>
        </p:txBody>
      </p:sp>
    </p:spTree>
    <p:extLst>
      <p:ext uri="{BB962C8B-B14F-4D97-AF65-F5344CB8AC3E}">
        <p14:creationId xmlns:p14="http://schemas.microsoft.com/office/powerpoint/2010/main" val="2675719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6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02332"/>
            <a:ext cx="8510922" cy="6453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56816C-BB3D-2F42-A840-4D767CD0D8E5}"/>
              </a:ext>
            </a:extLst>
          </p:cNvPr>
          <p:cNvSpPr txBox="1"/>
          <p:nvPr/>
        </p:nvSpPr>
        <p:spPr>
          <a:xfrm>
            <a:off x="9336360" y="5445224"/>
            <a:ext cx="2217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Edmonds and Honeycombe</a:t>
            </a:r>
          </a:p>
        </p:txBody>
      </p:sp>
    </p:spTree>
    <p:extLst>
      <p:ext uri="{BB962C8B-B14F-4D97-AF65-F5344CB8AC3E}">
        <p14:creationId xmlns:p14="http://schemas.microsoft.com/office/powerpoint/2010/main" val="1882163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9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60648"/>
            <a:ext cx="8387297" cy="6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80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8.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/>
          <a:stretch/>
        </p:blipFill>
        <p:spPr>
          <a:xfrm>
            <a:off x="191344" y="764704"/>
            <a:ext cx="8288146" cy="5904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8B14B-3F60-694F-968E-7F00A74DD9F3}"/>
              </a:ext>
            </a:extLst>
          </p:cNvPr>
          <p:cNvSpPr txBox="1"/>
          <p:nvPr/>
        </p:nvSpPr>
        <p:spPr>
          <a:xfrm>
            <a:off x="8479490" y="5085184"/>
            <a:ext cx="3616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Campbell and Honeycombe</a:t>
            </a:r>
          </a:p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Fe-12Cr-0.2C wt%</a:t>
            </a:r>
          </a:p>
        </p:txBody>
      </p:sp>
    </p:spTree>
    <p:extLst>
      <p:ext uri="{BB962C8B-B14F-4D97-AF65-F5344CB8AC3E}">
        <p14:creationId xmlns:p14="http://schemas.microsoft.com/office/powerpoint/2010/main" val="3403398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F6FD84-9516-9049-A4DF-D70DBE0EC93F}"/>
              </a:ext>
            </a:extLst>
          </p:cNvPr>
          <p:cNvSpPr txBox="1"/>
          <p:nvPr/>
        </p:nvSpPr>
        <p:spPr>
          <a:xfrm>
            <a:off x="8112224" y="5100493"/>
            <a:ext cx="38164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2222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Fe-0.04C-0.2Si-1.5Mn-0.095Ti-0.2Mo wt%</a:t>
            </a:r>
          </a:p>
          <a:p>
            <a:r>
              <a:rPr lang="en-GB" sz="1600">
                <a:solidFill>
                  <a:srgbClr val="22222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Jang JH, Heo YU, Lee CH, Bhadeshia HKDH, Suh DW. Interphase precipitation in Ti–Nb and Ti–Nb–Mo bearing steel. Materials Science and Technology. 2013;29:309-313.</a:t>
            </a:r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BAD28-2D2F-2C4B-B6FB-D37056E6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1" y="188640"/>
            <a:ext cx="7736519" cy="63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1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F20ED34-7DFC-004D-917B-2E9F68E7D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53" t="15350" r="29215" b="35300"/>
          <a:stretch/>
        </p:blipFill>
        <p:spPr>
          <a:xfrm>
            <a:off x="407368" y="319033"/>
            <a:ext cx="4092199" cy="5198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4F782-11DC-B049-9C3C-809BFC11A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980728"/>
            <a:ext cx="5803900" cy="1016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814AAAF-085E-A943-864D-E7FDBCFFAFF8}"/>
              </a:ext>
            </a:extLst>
          </p:cNvPr>
          <p:cNvGrpSpPr/>
          <p:nvPr/>
        </p:nvGrpSpPr>
        <p:grpSpPr>
          <a:xfrm>
            <a:off x="5159896" y="2492896"/>
            <a:ext cx="6870700" cy="2422252"/>
            <a:chOff x="5159896" y="2492896"/>
            <a:chExt cx="6870700" cy="24222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C9BFA1-9966-114D-85A5-7C3520A97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896" y="2492896"/>
              <a:ext cx="6870700" cy="1066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190495-9FD8-D643-88B1-8BEBF35ED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0386" y="3861048"/>
              <a:ext cx="3683000" cy="10541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E97FACC-ACDD-F04C-9FFC-02836A3B1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239" y="5216500"/>
            <a:ext cx="2956257" cy="11370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FF371-CD18-DB49-BC4C-2F695A186CF6}"/>
              </a:ext>
            </a:extLst>
          </p:cNvPr>
          <p:cNvSpPr txBox="1"/>
          <p:nvPr/>
        </p:nvSpPr>
        <p:spPr>
          <a:xfrm>
            <a:off x="191344" y="5986585"/>
            <a:ext cx="512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 Light" panose="020F0302020204030204" pitchFamily="34" charset="0"/>
                <a:cs typeface="Calibri Light" panose="020F0302020204030204" pitchFamily="34" charset="0"/>
              </a:rPr>
              <a:t>Bhadeshia HKDH. Diffusional transformations: A theory for the formation of superledges. physica status solidi (a). 1982;69:745-50.</a:t>
            </a:r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32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0480A-E5D3-C24D-BA31-B03DA5D63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620687"/>
            <a:ext cx="7056784" cy="5686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68C96-CCCF-884C-8A9F-EA4AE5100119}"/>
              </a:ext>
            </a:extLst>
          </p:cNvPr>
          <p:cNvSpPr txBox="1"/>
          <p:nvPr/>
        </p:nvSpPr>
        <p:spPr>
          <a:xfrm>
            <a:off x="7752184" y="908720"/>
            <a:ext cx="3156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data from Batte and Honeycombe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A4F76-5895-2748-94CD-50D11DA5D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3024336"/>
            <a:ext cx="2230962" cy="2924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FBF3A8-B7BE-BC48-8D75-E52096ECE4B7}"/>
              </a:ext>
            </a:extLst>
          </p:cNvPr>
          <p:cNvSpPr txBox="1"/>
          <p:nvPr/>
        </p:nvSpPr>
        <p:spPr>
          <a:xfrm>
            <a:off x="9392194" y="6244046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page 223</a:t>
            </a:r>
          </a:p>
        </p:txBody>
      </p:sp>
    </p:spTree>
    <p:extLst>
      <p:ext uri="{BB962C8B-B14F-4D97-AF65-F5344CB8AC3E}">
        <p14:creationId xmlns:p14="http://schemas.microsoft.com/office/powerpoint/2010/main" val="397477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1-09 at 08.5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16885"/>
            <a:ext cx="10225136" cy="64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8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DAD87-E9C9-EA44-BEDF-FC5F4C188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"/>
          <a:stretch/>
        </p:blipFill>
        <p:spPr>
          <a:xfrm>
            <a:off x="263352" y="187847"/>
            <a:ext cx="7488832" cy="6482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A082B-54A7-3248-B30A-0DE9EBE6E72A}"/>
              </a:ext>
            </a:extLst>
          </p:cNvPr>
          <p:cNvSpPr txBox="1"/>
          <p:nvPr/>
        </p:nvSpPr>
        <p:spPr>
          <a:xfrm>
            <a:off x="263352" y="187847"/>
            <a:ext cx="7488832" cy="6482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6FD84-9516-9049-A4DF-D70DBE0EC93F}"/>
              </a:ext>
            </a:extLst>
          </p:cNvPr>
          <p:cNvSpPr txBox="1"/>
          <p:nvPr/>
        </p:nvSpPr>
        <p:spPr>
          <a:xfrm>
            <a:off x="8112224" y="5100493"/>
            <a:ext cx="38164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2222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Fe-0.04C-0.2Si-1.5Mn-0.095Ti-0.2Mo wt%</a:t>
            </a:r>
          </a:p>
          <a:p>
            <a:r>
              <a:rPr lang="en-GB" sz="1600">
                <a:solidFill>
                  <a:srgbClr val="22222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Jang JH, Heo YU, Lee CH, Bhadeshia HKDH, Suh DW. Interphase precipitation in Ti–Nb and Ti–Nb–Mo bearing steel. Materials Science and Technology. 2013;29:309-313.</a:t>
            </a:r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0EC0-54AD-D345-893B-555B852A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90500"/>
            <a:ext cx="7344816" cy="1143000"/>
          </a:xfrm>
        </p:spPr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Austenite grain refinement</a:t>
            </a:r>
          </a:p>
        </p:txBody>
      </p:sp>
      <p:pic>
        <p:nvPicPr>
          <p:cNvPr id="4" name="My Movie" descr="My Movie">
            <a:hlinkClick r:id="" action="ppaction://media"/>
            <a:extLst>
              <a:ext uri="{FF2B5EF4-FFF2-40B4-BE49-F238E27FC236}">
                <a16:creationId xmlns:a16="http://schemas.microsoft.com/office/drawing/2014/main" id="{ECFD8C50-BA6A-C64E-9621-298383C30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430" y="1332109"/>
            <a:ext cx="9485139" cy="53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4A1173-E9D3-454A-984B-952E50521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r="9882" b="41600"/>
          <a:stretch/>
        </p:blipFill>
        <p:spPr>
          <a:xfrm>
            <a:off x="1719906" y="1556792"/>
            <a:ext cx="7206081" cy="47525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92632A-2B60-3A4F-BE52-05CDA843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4957"/>
            <a:ext cx="4397052" cy="1143000"/>
          </a:xfrm>
        </p:spPr>
        <p:txBody>
          <a:bodyPr/>
          <a:lstStyle/>
          <a:p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Austenite grain refinement</a:t>
            </a:r>
          </a:p>
        </p:txBody>
      </p:sp>
    </p:spTree>
    <p:extLst>
      <p:ext uri="{BB962C8B-B14F-4D97-AF65-F5344CB8AC3E}">
        <p14:creationId xmlns:p14="http://schemas.microsoft.com/office/powerpoint/2010/main" val="1592627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DE7927-11B9-964F-B7DB-3D2500E59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7" y="836712"/>
            <a:ext cx="5346801" cy="122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45802-0216-D54E-96F6-EE4BF7E7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2916560"/>
            <a:ext cx="6469555" cy="1024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2C2D0B-B9E8-7649-B14C-1229A82AB977}"/>
              </a:ext>
            </a:extLst>
          </p:cNvPr>
          <p:cNvSpPr txBox="1"/>
          <p:nvPr/>
        </p:nvSpPr>
        <p:spPr>
          <a:xfrm>
            <a:off x="708447" y="4797152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2222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Sellars CM. Modelling microstructural development during hot rolling. Materials Science and technology. 1990;6:1072-81.</a:t>
            </a:r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8373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5385</TotalTime>
  <Words>439</Words>
  <Application>Microsoft Macintosh PowerPoint</Application>
  <PresentationFormat>Widescreen</PresentationFormat>
  <Paragraphs>88</Paragraphs>
  <Slides>45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Geneva</vt:lpstr>
      <vt:lpstr>Symbol</vt:lpstr>
      <vt:lpstr>Times New Roman</vt:lpstr>
      <vt:lpstr>Blank Presentation</vt:lpstr>
      <vt:lpstr>Steels: Ferrite Lecture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Austenite grain refinement</vt:lpstr>
      <vt:lpstr>Austenite grain refinement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hkdb_2</dc:creator>
  <cp:lastModifiedBy>H.K.D.H. Bhadeshia</cp:lastModifiedBy>
  <cp:revision>137</cp:revision>
  <dcterms:created xsi:type="dcterms:W3CDTF">2002-11-07T09:39:57Z</dcterms:created>
  <dcterms:modified xsi:type="dcterms:W3CDTF">2022-02-18T16:26:59Z</dcterms:modified>
</cp:coreProperties>
</file>