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414" r:id="rId2"/>
    <p:sldId id="257" r:id="rId3"/>
    <p:sldId id="396" r:id="rId4"/>
    <p:sldId id="260" r:id="rId5"/>
    <p:sldId id="262" r:id="rId6"/>
    <p:sldId id="406" r:id="rId7"/>
    <p:sldId id="398" r:id="rId8"/>
    <p:sldId id="263" r:id="rId9"/>
    <p:sldId id="415" r:id="rId10"/>
    <p:sldId id="400" r:id="rId11"/>
    <p:sldId id="266" r:id="rId12"/>
    <p:sldId id="264" r:id="rId13"/>
    <p:sldId id="401" r:id="rId14"/>
    <p:sldId id="407" r:id="rId15"/>
    <p:sldId id="408" r:id="rId16"/>
    <p:sldId id="268" r:id="rId17"/>
    <p:sldId id="269" r:id="rId18"/>
    <p:sldId id="413" r:id="rId19"/>
    <p:sldId id="270" r:id="rId20"/>
    <p:sldId id="271" r:id="rId21"/>
    <p:sldId id="272" r:id="rId22"/>
    <p:sldId id="410" r:id="rId23"/>
    <p:sldId id="411" r:id="rId24"/>
    <p:sldId id="273" r:id="rId25"/>
    <p:sldId id="404" r:id="rId26"/>
    <p:sldId id="381" r:id="rId27"/>
    <p:sldId id="384" r:id="rId28"/>
    <p:sldId id="383" r:id="rId29"/>
    <p:sldId id="386" r:id="rId30"/>
    <p:sldId id="388" r:id="rId31"/>
    <p:sldId id="387" r:id="rId32"/>
    <p:sldId id="389" r:id="rId33"/>
    <p:sldId id="392" r:id="rId34"/>
    <p:sldId id="390" r:id="rId35"/>
    <p:sldId id="265" r:id="rId36"/>
    <p:sldId id="267" r:id="rId37"/>
    <p:sldId id="394" r:id="rId38"/>
    <p:sldId id="395" r:id="rId39"/>
    <p:sldId id="393" r:id="rId40"/>
    <p:sldId id="256" r:id="rId41"/>
    <p:sldId id="258" r:id="rId42"/>
    <p:sldId id="259" r:id="rId43"/>
    <p:sldId id="261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0491"/>
    <p:restoredTop sz="96327"/>
  </p:normalViewPr>
  <p:slideViewPr>
    <p:cSldViewPr snapToGrid="0">
      <p:cViewPr varScale="1">
        <p:scale>
          <a:sx n="85" d="100"/>
          <a:sy n="85" d="100"/>
        </p:scale>
        <p:origin x="208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harshadbhadeshia/Library/CloudStorage/GoogleDrive-hkdb@cam.ac.uk/Other%20computers/My%20iMac/QMUL_lectures/Practical/DSC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Sheet1!$F$130:$F$550</c:f>
              <c:numCache>
                <c:formatCode>General</c:formatCode>
                <c:ptCount val="421"/>
                <c:pt idx="0">
                  <c:v>52.475577000000001</c:v>
                </c:pt>
                <c:pt idx="1">
                  <c:v>52.796801000000002</c:v>
                </c:pt>
                <c:pt idx="2">
                  <c:v>53.118243</c:v>
                </c:pt>
                <c:pt idx="3">
                  <c:v>53.430031</c:v>
                </c:pt>
                <c:pt idx="4">
                  <c:v>53.742263000000001</c:v>
                </c:pt>
                <c:pt idx="5">
                  <c:v>54.064858999999998</c:v>
                </c:pt>
                <c:pt idx="6">
                  <c:v>54.377934000000003</c:v>
                </c:pt>
                <c:pt idx="7">
                  <c:v>54.691405000000003</c:v>
                </c:pt>
                <c:pt idx="8">
                  <c:v>55.005350999999997</c:v>
                </c:pt>
                <c:pt idx="9">
                  <c:v>55.319628000000002</c:v>
                </c:pt>
                <c:pt idx="10">
                  <c:v>55.634281999999999</c:v>
                </c:pt>
                <c:pt idx="11">
                  <c:v>55.959488999999998</c:v>
                </c:pt>
                <c:pt idx="12">
                  <c:v>56.274940999999998</c:v>
                </c:pt>
                <c:pt idx="13">
                  <c:v>56.590772000000001</c:v>
                </c:pt>
                <c:pt idx="14">
                  <c:v>56.906886999999998</c:v>
                </c:pt>
                <c:pt idx="15">
                  <c:v>57.232104</c:v>
                </c:pt>
                <c:pt idx="16">
                  <c:v>57.548856000000001</c:v>
                </c:pt>
                <c:pt idx="17">
                  <c:v>57.865879999999997</c:v>
                </c:pt>
                <c:pt idx="18">
                  <c:v>58.183211999999997</c:v>
                </c:pt>
                <c:pt idx="19">
                  <c:v>58.500787000000003</c:v>
                </c:pt>
                <c:pt idx="20">
                  <c:v>58.828547999999998</c:v>
                </c:pt>
                <c:pt idx="21">
                  <c:v>59.146628999999997</c:v>
                </c:pt>
                <c:pt idx="22">
                  <c:v>59.464931</c:v>
                </c:pt>
                <c:pt idx="23">
                  <c:v>59.793480000000002</c:v>
                </c:pt>
                <c:pt idx="24">
                  <c:v>60.112279999999998</c:v>
                </c:pt>
                <c:pt idx="25">
                  <c:v>60.431421</c:v>
                </c:pt>
                <c:pt idx="26">
                  <c:v>60.750807999999999</c:v>
                </c:pt>
                <c:pt idx="27">
                  <c:v>61.080559000000001</c:v>
                </c:pt>
                <c:pt idx="28">
                  <c:v>61.410536</c:v>
                </c:pt>
                <c:pt idx="29">
                  <c:v>61.730921000000002</c:v>
                </c:pt>
                <c:pt idx="30">
                  <c:v>62.051658000000003</c:v>
                </c:pt>
                <c:pt idx="31">
                  <c:v>62.372815000000003</c:v>
                </c:pt>
                <c:pt idx="32">
                  <c:v>62.694178999999998</c:v>
                </c:pt>
                <c:pt idx="33">
                  <c:v>63.025500999999998</c:v>
                </c:pt>
                <c:pt idx="34">
                  <c:v>63.347788999999999</c:v>
                </c:pt>
                <c:pt idx="35">
                  <c:v>63.680565000000001</c:v>
                </c:pt>
                <c:pt idx="36">
                  <c:v>64.003648999999996</c:v>
                </c:pt>
                <c:pt idx="37">
                  <c:v>64.327044000000001</c:v>
                </c:pt>
                <c:pt idx="38">
                  <c:v>64.660768000000004</c:v>
                </c:pt>
                <c:pt idx="39">
                  <c:v>64.984922999999995</c:v>
                </c:pt>
                <c:pt idx="40">
                  <c:v>65.319286000000005</c:v>
                </c:pt>
                <c:pt idx="41">
                  <c:v>65.643884999999997</c:v>
                </c:pt>
                <c:pt idx="42">
                  <c:v>65.968818999999996</c:v>
                </c:pt>
                <c:pt idx="43">
                  <c:v>66.303950999999998</c:v>
                </c:pt>
                <c:pt idx="44">
                  <c:v>66.629300999999998</c:v>
                </c:pt>
                <c:pt idx="45">
                  <c:v>66.954800000000006</c:v>
                </c:pt>
                <c:pt idx="46">
                  <c:v>67.290454999999994</c:v>
                </c:pt>
                <c:pt idx="47">
                  <c:v>67.616388000000001</c:v>
                </c:pt>
                <c:pt idx="48">
                  <c:v>67.94238</c:v>
                </c:pt>
                <c:pt idx="49">
                  <c:v>68.278583999999995</c:v>
                </c:pt>
                <c:pt idx="50">
                  <c:v>68.604568999999998</c:v>
                </c:pt>
                <c:pt idx="51">
                  <c:v>68.931111999999999</c:v>
                </c:pt>
                <c:pt idx="52">
                  <c:v>69.267667000000003</c:v>
                </c:pt>
                <c:pt idx="53">
                  <c:v>69.594470999999999</c:v>
                </c:pt>
                <c:pt idx="54">
                  <c:v>69.921346</c:v>
                </c:pt>
                <c:pt idx="55">
                  <c:v>70.258284000000003</c:v>
                </c:pt>
                <c:pt idx="56">
                  <c:v>70.585409999999996</c:v>
                </c:pt>
                <c:pt idx="57">
                  <c:v>70.912678</c:v>
                </c:pt>
                <c:pt idx="58">
                  <c:v>71.239949999999993</c:v>
                </c:pt>
                <c:pt idx="59">
                  <c:v>71.577369000000004</c:v>
                </c:pt>
                <c:pt idx="60">
                  <c:v>71.904804999999996</c:v>
                </c:pt>
                <c:pt idx="61">
                  <c:v>72.242420999999993</c:v>
                </c:pt>
                <c:pt idx="62">
                  <c:v>72.570085000000006</c:v>
                </c:pt>
                <c:pt idx="63">
                  <c:v>72.897805000000005</c:v>
                </c:pt>
                <c:pt idx="64">
                  <c:v>73.235636999999997</c:v>
                </c:pt>
                <c:pt idx="65">
                  <c:v>73.563518000000002</c:v>
                </c:pt>
                <c:pt idx="66">
                  <c:v>73.901439999999994</c:v>
                </c:pt>
                <c:pt idx="67">
                  <c:v>74.229331000000002</c:v>
                </c:pt>
                <c:pt idx="68">
                  <c:v>74.557286000000005</c:v>
                </c:pt>
                <c:pt idx="69">
                  <c:v>74.895422999999994</c:v>
                </c:pt>
                <c:pt idx="70">
                  <c:v>75.223657000000003</c:v>
                </c:pt>
                <c:pt idx="71">
                  <c:v>75.551902999999996</c:v>
                </c:pt>
                <c:pt idx="72">
                  <c:v>75.890208000000001</c:v>
                </c:pt>
                <c:pt idx="73">
                  <c:v>76.218554999999995</c:v>
                </c:pt>
                <c:pt idx="74">
                  <c:v>76.546953000000002</c:v>
                </c:pt>
                <c:pt idx="75">
                  <c:v>76.885419999999996</c:v>
                </c:pt>
                <c:pt idx="76">
                  <c:v>77.213913000000005</c:v>
                </c:pt>
                <c:pt idx="77">
                  <c:v>77.542456000000001</c:v>
                </c:pt>
                <c:pt idx="78">
                  <c:v>77.871039999999994</c:v>
                </c:pt>
                <c:pt idx="79">
                  <c:v>78.209669000000005</c:v>
                </c:pt>
                <c:pt idx="80">
                  <c:v>78.538348999999997</c:v>
                </c:pt>
                <c:pt idx="81">
                  <c:v>78.867107000000004</c:v>
                </c:pt>
                <c:pt idx="82">
                  <c:v>79.205886000000007</c:v>
                </c:pt>
                <c:pt idx="83">
                  <c:v>79.544719999999998</c:v>
                </c:pt>
                <c:pt idx="84">
                  <c:v>79.873531999999997</c:v>
                </c:pt>
                <c:pt idx="85">
                  <c:v>80.202354999999997</c:v>
                </c:pt>
                <c:pt idx="86">
                  <c:v>80.531216000000001</c:v>
                </c:pt>
                <c:pt idx="87">
                  <c:v>80.870168000000007</c:v>
                </c:pt>
                <c:pt idx="88">
                  <c:v>81.199167000000003</c:v>
                </c:pt>
                <c:pt idx="89">
                  <c:v>81.528223999999994</c:v>
                </c:pt>
                <c:pt idx="90">
                  <c:v>81.867292000000006</c:v>
                </c:pt>
                <c:pt idx="91">
                  <c:v>82.196391000000006</c:v>
                </c:pt>
                <c:pt idx="92">
                  <c:v>82.535490999999993</c:v>
                </c:pt>
                <c:pt idx="93">
                  <c:v>82.864639999999994</c:v>
                </c:pt>
                <c:pt idx="94">
                  <c:v>83.193839999999994</c:v>
                </c:pt>
                <c:pt idx="95">
                  <c:v>83.533066000000005</c:v>
                </c:pt>
                <c:pt idx="96">
                  <c:v>83.862337999999994</c:v>
                </c:pt>
                <c:pt idx="97">
                  <c:v>84.191658000000004</c:v>
                </c:pt>
                <c:pt idx="98">
                  <c:v>84.531002999999998</c:v>
                </c:pt>
                <c:pt idx="99">
                  <c:v>84.86036</c:v>
                </c:pt>
                <c:pt idx="100">
                  <c:v>85.189750000000004</c:v>
                </c:pt>
                <c:pt idx="101">
                  <c:v>85.519154999999998</c:v>
                </c:pt>
                <c:pt idx="102">
                  <c:v>85.858590000000007</c:v>
                </c:pt>
                <c:pt idx="103">
                  <c:v>86.188047999999995</c:v>
                </c:pt>
                <c:pt idx="104">
                  <c:v>86.527568000000002</c:v>
                </c:pt>
                <c:pt idx="105">
                  <c:v>86.857111000000003</c:v>
                </c:pt>
                <c:pt idx="106">
                  <c:v>87.186676000000006</c:v>
                </c:pt>
                <c:pt idx="107">
                  <c:v>87.516278</c:v>
                </c:pt>
                <c:pt idx="108">
                  <c:v>87.855930999999998</c:v>
                </c:pt>
                <c:pt idx="109">
                  <c:v>88.185597000000001</c:v>
                </c:pt>
                <c:pt idx="110">
                  <c:v>88.515274000000005</c:v>
                </c:pt>
                <c:pt idx="111">
                  <c:v>88.855007999999998</c:v>
                </c:pt>
                <c:pt idx="112">
                  <c:v>89.184787999999998</c:v>
                </c:pt>
                <c:pt idx="113">
                  <c:v>89.514570000000006</c:v>
                </c:pt>
                <c:pt idx="114">
                  <c:v>89.854369000000005</c:v>
                </c:pt>
                <c:pt idx="115">
                  <c:v>90.184184999999999</c:v>
                </c:pt>
                <c:pt idx="116">
                  <c:v>90.514048000000003</c:v>
                </c:pt>
                <c:pt idx="117">
                  <c:v>90.853930000000005</c:v>
                </c:pt>
                <c:pt idx="118">
                  <c:v>91.183831999999995</c:v>
                </c:pt>
                <c:pt idx="119">
                  <c:v>91.513751999999997</c:v>
                </c:pt>
                <c:pt idx="120">
                  <c:v>91.853785000000002</c:v>
                </c:pt>
                <c:pt idx="121">
                  <c:v>92.183846000000003</c:v>
                </c:pt>
                <c:pt idx="122">
                  <c:v>92.513906000000006</c:v>
                </c:pt>
                <c:pt idx="123">
                  <c:v>92.854005999999998</c:v>
                </c:pt>
                <c:pt idx="124">
                  <c:v>93.184129999999996</c:v>
                </c:pt>
                <c:pt idx="125">
                  <c:v>93.524279000000007</c:v>
                </c:pt>
                <c:pt idx="126">
                  <c:v>93.854478</c:v>
                </c:pt>
                <c:pt idx="127">
                  <c:v>94.184724000000003</c:v>
                </c:pt>
                <c:pt idx="128">
                  <c:v>94.515001999999996</c:v>
                </c:pt>
                <c:pt idx="129">
                  <c:v>94.855303000000006</c:v>
                </c:pt>
                <c:pt idx="130">
                  <c:v>95.195645999999996</c:v>
                </c:pt>
                <c:pt idx="131">
                  <c:v>95.526025000000004</c:v>
                </c:pt>
                <c:pt idx="132">
                  <c:v>95.856464000000003</c:v>
                </c:pt>
                <c:pt idx="133">
                  <c:v>96.186931000000001</c:v>
                </c:pt>
                <c:pt idx="134">
                  <c:v>96.517463000000006</c:v>
                </c:pt>
                <c:pt idx="135">
                  <c:v>96.858001000000002</c:v>
                </c:pt>
                <c:pt idx="136">
                  <c:v>97.188568000000004</c:v>
                </c:pt>
                <c:pt idx="137">
                  <c:v>97.519231000000005</c:v>
                </c:pt>
                <c:pt idx="138">
                  <c:v>97.859928999999994</c:v>
                </c:pt>
                <c:pt idx="139">
                  <c:v>98.190624</c:v>
                </c:pt>
                <c:pt idx="140">
                  <c:v>98.521341000000007</c:v>
                </c:pt>
                <c:pt idx="141">
                  <c:v>98.862119000000007</c:v>
                </c:pt>
                <c:pt idx="142">
                  <c:v>99.192908000000003</c:v>
                </c:pt>
                <c:pt idx="143">
                  <c:v>99.533700999999994</c:v>
                </c:pt>
                <c:pt idx="144">
                  <c:v>99.864350999999999</c:v>
                </c:pt>
                <c:pt idx="145">
                  <c:v>100.19488200000001</c:v>
                </c:pt>
                <c:pt idx="146">
                  <c:v>100.53581200000001</c:v>
                </c:pt>
                <c:pt idx="147">
                  <c:v>100.866747</c:v>
                </c:pt>
                <c:pt idx="148">
                  <c:v>101.197777</c:v>
                </c:pt>
                <c:pt idx="149">
                  <c:v>101.53882400000001</c:v>
                </c:pt>
                <c:pt idx="150">
                  <c:v>101.86989</c:v>
                </c:pt>
                <c:pt idx="151">
                  <c:v>102.200992</c:v>
                </c:pt>
                <c:pt idx="152">
                  <c:v>102.54212699999999</c:v>
                </c:pt>
                <c:pt idx="153">
                  <c:v>102.87329099999999</c:v>
                </c:pt>
                <c:pt idx="154">
                  <c:v>103.204483</c:v>
                </c:pt>
                <c:pt idx="155">
                  <c:v>103.545692</c:v>
                </c:pt>
                <c:pt idx="156">
                  <c:v>103.87696200000001</c:v>
                </c:pt>
                <c:pt idx="157">
                  <c:v>104.208215</c:v>
                </c:pt>
                <c:pt idx="158">
                  <c:v>104.54946700000001</c:v>
                </c:pt>
                <c:pt idx="159">
                  <c:v>104.88074400000001</c:v>
                </c:pt>
                <c:pt idx="160">
                  <c:v>105.21205</c:v>
                </c:pt>
                <c:pt idx="161">
                  <c:v>105.553343</c:v>
                </c:pt>
                <c:pt idx="162">
                  <c:v>105.884647</c:v>
                </c:pt>
                <c:pt idx="163">
                  <c:v>106.215937</c:v>
                </c:pt>
                <c:pt idx="164">
                  <c:v>106.54724400000001</c:v>
                </c:pt>
                <c:pt idx="165">
                  <c:v>106.888536</c:v>
                </c:pt>
                <c:pt idx="166">
                  <c:v>107.219798</c:v>
                </c:pt>
                <c:pt idx="167">
                  <c:v>107.56103299999999</c:v>
                </c:pt>
                <c:pt idx="168">
                  <c:v>107.892264</c:v>
                </c:pt>
                <c:pt idx="169">
                  <c:v>108.22349199999999</c:v>
                </c:pt>
                <c:pt idx="170">
                  <c:v>108.564718</c:v>
                </c:pt>
                <c:pt idx="171">
                  <c:v>108.895943</c:v>
                </c:pt>
                <c:pt idx="172">
                  <c:v>109.227152</c:v>
                </c:pt>
                <c:pt idx="173">
                  <c:v>109.56831200000001</c:v>
                </c:pt>
                <c:pt idx="174">
                  <c:v>109.899389</c:v>
                </c:pt>
                <c:pt idx="175">
                  <c:v>110.230433</c:v>
                </c:pt>
                <c:pt idx="176">
                  <c:v>110.571398</c:v>
                </c:pt>
                <c:pt idx="177">
                  <c:v>110.902289</c:v>
                </c:pt>
                <c:pt idx="178">
                  <c:v>111.233158</c:v>
                </c:pt>
                <c:pt idx="179">
                  <c:v>111.574006</c:v>
                </c:pt>
                <c:pt idx="180">
                  <c:v>111.90477300000001</c:v>
                </c:pt>
                <c:pt idx="181">
                  <c:v>112.245447</c:v>
                </c:pt>
                <c:pt idx="182">
                  <c:v>112.57612</c:v>
                </c:pt>
                <c:pt idx="183">
                  <c:v>112.906673</c:v>
                </c:pt>
                <c:pt idx="184">
                  <c:v>113.237199</c:v>
                </c:pt>
                <c:pt idx="185">
                  <c:v>113.577652</c:v>
                </c:pt>
                <c:pt idx="186">
                  <c:v>113.90800400000001</c:v>
                </c:pt>
                <c:pt idx="187">
                  <c:v>114.248362</c:v>
                </c:pt>
                <c:pt idx="188">
                  <c:v>114.57853</c:v>
                </c:pt>
                <c:pt idx="189">
                  <c:v>114.908666</c:v>
                </c:pt>
                <c:pt idx="190">
                  <c:v>115.23870100000001</c:v>
                </c:pt>
                <c:pt idx="191">
                  <c:v>115.578677</c:v>
                </c:pt>
                <c:pt idx="192">
                  <c:v>115.908517</c:v>
                </c:pt>
                <c:pt idx="193">
                  <c:v>116.238319</c:v>
                </c:pt>
                <c:pt idx="194">
                  <c:v>116.578042</c:v>
                </c:pt>
                <c:pt idx="195">
                  <c:v>116.907692</c:v>
                </c:pt>
                <c:pt idx="196">
                  <c:v>117.237279</c:v>
                </c:pt>
                <c:pt idx="197">
                  <c:v>117.57681700000001</c:v>
                </c:pt>
                <c:pt idx="198">
                  <c:v>117.906198</c:v>
                </c:pt>
                <c:pt idx="199">
                  <c:v>118.235524</c:v>
                </c:pt>
                <c:pt idx="200">
                  <c:v>118.574775</c:v>
                </c:pt>
                <c:pt idx="201">
                  <c:v>118.903991</c:v>
                </c:pt>
                <c:pt idx="202">
                  <c:v>119.23318399999999</c:v>
                </c:pt>
                <c:pt idx="203">
                  <c:v>119.572237</c:v>
                </c:pt>
                <c:pt idx="204">
                  <c:v>119.901251</c:v>
                </c:pt>
                <c:pt idx="205">
                  <c:v>120.23021199999999</c:v>
                </c:pt>
                <c:pt idx="206">
                  <c:v>120.56914500000001</c:v>
                </c:pt>
                <c:pt idx="207">
                  <c:v>120.89791200000001</c:v>
                </c:pt>
                <c:pt idx="208">
                  <c:v>121.226634</c:v>
                </c:pt>
                <c:pt idx="209">
                  <c:v>121.565353</c:v>
                </c:pt>
                <c:pt idx="210">
                  <c:v>121.894054</c:v>
                </c:pt>
                <c:pt idx="211">
                  <c:v>122.22271499999999</c:v>
                </c:pt>
                <c:pt idx="212">
                  <c:v>122.56134</c:v>
                </c:pt>
                <c:pt idx="213">
                  <c:v>122.889926</c:v>
                </c:pt>
                <c:pt idx="214">
                  <c:v>123.218453</c:v>
                </c:pt>
                <c:pt idx="215">
                  <c:v>123.556973</c:v>
                </c:pt>
                <c:pt idx="216">
                  <c:v>123.88542</c:v>
                </c:pt>
                <c:pt idx="217">
                  <c:v>124.21385600000001</c:v>
                </c:pt>
                <c:pt idx="218">
                  <c:v>124.55225799999999</c:v>
                </c:pt>
                <c:pt idx="219">
                  <c:v>124.89063</c:v>
                </c:pt>
                <c:pt idx="220">
                  <c:v>125.20898200000001</c:v>
                </c:pt>
                <c:pt idx="221">
                  <c:v>125.547291</c:v>
                </c:pt>
                <c:pt idx="222">
                  <c:v>125.875595</c:v>
                </c:pt>
                <c:pt idx="223">
                  <c:v>126.20389400000001</c:v>
                </c:pt>
                <c:pt idx="224">
                  <c:v>126.542047</c:v>
                </c:pt>
                <c:pt idx="225">
                  <c:v>126.87020099999999</c:v>
                </c:pt>
                <c:pt idx="226">
                  <c:v>127.19834299999999</c:v>
                </c:pt>
                <c:pt idx="227">
                  <c:v>127.536474</c:v>
                </c:pt>
                <c:pt idx="228">
                  <c:v>127.864614</c:v>
                </c:pt>
                <c:pt idx="229">
                  <c:v>128.20272800000001</c:v>
                </c:pt>
                <c:pt idx="230">
                  <c:v>128.53081599999999</c:v>
                </c:pt>
                <c:pt idx="231">
                  <c:v>128.858856</c:v>
                </c:pt>
                <c:pt idx="232">
                  <c:v>129.19686899999999</c:v>
                </c:pt>
                <c:pt idx="233">
                  <c:v>129.524846</c:v>
                </c:pt>
                <c:pt idx="234">
                  <c:v>129.852811</c:v>
                </c:pt>
                <c:pt idx="235">
                  <c:v>130.19073800000001</c:v>
                </c:pt>
                <c:pt idx="236">
                  <c:v>130.51864800000001</c:v>
                </c:pt>
                <c:pt idx="237">
                  <c:v>130.846542</c:v>
                </c:pt>
                <c:pt idx="238">
                  <c:v>131.17441099999999</c:v>
                </c:pt>
                <c:pt idx="239">
                  <c:v>131.512237</c:v>
                </c:pt>
                <c:pt idx="240">
                  <c:v>131.840011</c:v>
                </c:pt>
                <c:pt idx="241">
                  <c:v>132.16773000000001</c:v>
                </c:pt>
                <c:pt idx="242">
                  <c:v>132.505281</c:v>
                </c:pt>
                <c:pt idx="243">
                  <c:v>132.83284399999999</c:v>
                </c:pt>
                <c:pt idx="244">
                  <c:v>133.16042400000001</c:v>
                </c:pt>
                <c:pt idx="245">
                  <c:v>133.49795</c:v>
                </c:pt>
                <c:pt idx="246">
                  <c:v>133.82541499999999</c:v>
                </c:pt>
                <c:pt idx="247">
                  <c:v>134.15287599999999</c:v>
                </c:pt>
                <c:pt idx="248">
                  <c:v>134.490274</c:v>
                </c:pt>
                <c:pt idx="249">
                  <c:v>134.81759099999999</c:v>
                </c:pt>
                <c:pt idx="250">
                  <c:v>135.144868</c:v>
                </c:pt>
                <c:pt idx="251">
                  <c:v>135.48202000000001</c:v>
                </c:pt>
                <c:pt idx="252">
                  <c:v>135.80911</c:v>
                </c:pt>
                <c:pt idx="253">
                  <c:v>136.136167</c:v>
                </c:pt>
                <c:pt idx="254">
                  <c:v>136.47312700000001</c:v>
                </c:pt>
                <c:pt idx="255">
                  <c:v>136.80004199999999</c:v>
                </c:pt>
                <c:pt idx="256">
                  <c:v>137.12677199999999</c:v>
                </c:pt>
                <c:pt idx="257">
                  <c:v>137.463435</c:v>
                </c:pt>
                <c:pt idx="258">
                  <c:v>137.79003800000001</c:v>
                </c:pt>
                <c:pt idx="259">
                  <c:v>138.126385</c:v>
                </c:pt>
                <c:pt idx="260">
                  <c:v>138.45243300000001</c:v>
                </c:pt>
                <c:pt idx="261">
                  <c:v>138.77868100000001</c:v>
                </c:pt>
                <c:pt idx="262">
                  <c:v>139.10470900000001</c:v>
                </c:pt>
                <c:pt idx="263">
                  <c:v>139.440575</c:v>
                </c:pt>
                <c:pt idx="264">
                  <c:v>139.76627999999999</c:v>
                </c:pt>
                <c:pt idx="265">
                  <c:v>140.09180000000001</c:v>
                </c:pt>
                <c:pt idx="266">
                  <c:v>140.427145</c:v>
                </c:pt>
                <c:pt idx="267">
                  <c:v>140.752272</c:v>
                </c:pt>
                <c:pt idx="268">
                  <c:v>141.077181</c:v>
                </c:pt>
                <c:pt idx="269">
                  <c:v>141.411912</c:v>
                </c:pt>
                <c:pt idx="270">
                  <c:v>141.73638500000001</c:v>
                </c:pt>
                <c:pt idx="271">
                  <c:v>142.07069000000001</c:v>
                </c:pt>
                <c:pt idx="272">
                  <c:v>142.39475100000001</c:v>
                </c:pt>
                <c:pt idx="273">
                  <c:v>142.718524</c:v>
                </c:pt>
                <c:pt idx="274">
                  <c:v>143.04220900000001</c:v>
                </c:pt>
                <c:pt idx="275">
                  <c:v>143.37560300000001</c:v>
                </c:pt>
                <c:pt idx="276">
                  <c:v>143.698824</c:v>
                </c:pt>
                <c:pt idx="277">
                  <c:v>144.031013</c:v>
                </c:pt>
                <c:pt idx="278">
                  <c:v>144.35352499999999</c:v>
                </c:pt>
                <c:pt idx="279">
                  <c:v>144.675882</c:v>
                </c:pt>
                <c:pt idx="280">
                  <c:v>145.00787299999999</c:v>
                </c:pt>
                <c:pt idx="281">
                  <c:v>145.32964899999999</c:v>
                </c:pt>
                <c:pt idx="282">
                  <c:v>145.651082</c:v>
                </c:pt>
                <c:pt idx="283">
                  <c:v>145.98228900000001</c:v>
                </c:pt>
                <c:pt idx="284">
                  <c:v>146.30314999999999</c:v>
                </c:pt>
                <c:pt idx="285">
                  <c:v>146.62381999999999</c:v>
                </c:pt>
                <c:pt idx="286">
                  <c:v>146.94427099999999</c:v>
                </c:pt>
                <c:pt idx="287">
                  <c:v>147.27449300000001</c:v>
                </c:pt>
                <c:pt idx="288">
                  <c:v>147.59448499999999</c:v>
                </c:pt>
                <c:pt idx="289">
                  <c:v>147.91435200000001</c:v>
                </c:pt>
                <c:pt idx="290">
                  <c:v>148.244148</c:v>
                </c:pt>
                <c:pt idx="291">
                  <c:v>148.563884</c:v>
                </c:pt>
                <c:pt idx="292">
                  <c:v>148.883613</c:v>
                </c:pt>
                <c:pt idx="293">
                  <c:v>149.21337199999999</c:v>
                </c:pt>
                <c:pt idx="294">
                  <c:v>149.53302199999999</c:v>
                </c:pt>
                <c:pt idx="295">
                  <c:v>149.85243600000001</c:v>
                </c:pt>
                <c:pt idx="296">
                  <c:v>150.182672</c:v>
                </c:pt>
                <c:pt idx="297">
                  <c:v>150.50325599999999</c:v>
                </c:pt>
                <c:pt idx="298">
                  <c:v>150.82433599999999</c:v>
                </c:pt>
                <c:pt idx="299">
                  <c:v>151.15570399999999</c:v>
                </c:pt>
                <c:pt idx="300">
                  <c:v>151.47763399999999</c:v>
                </c:pt>
                <c:pt idx="301">
                  <c:v>151.80017699999999</c:v>
                </c:pt>
                <c:pt idx="302">
                  <c:v>152.13322099999999</c:v>
                </c:pt>
                <c:pt idx="303">
                  <c:v>152.45728500000001</c:v>
                </c:pt>
                <c:pt idx="304">
                  <c:v>152.781779</c:v>
                </c:pt>
                <c:pt idx="305">
                  <c:v>153.117266</c:v>
                </c:pt>
                <c:pt idx="306">
                  <c:v>153.44355300000001</c:v>
                </c:pt>
                <c:pt idx="307">
                  <c:v>153.780767</c:v>
                </c:pt>
                <c:pt idx="308">
                  <c:v>154.10895500000001</c:v>
                </c:pt>
                <c:pt idx="309">
                  <c:v>154.43812600000001</c:v>
                </c:pt>
                <c:pt idx="310">
                  <c:v>154.76828599999999</c:v>
                </c:pt>
                <c:pt idx="311">
                  <c:v>155.10954100000001</c:v>
                </c:pt>
                <c:pt idx="312">
                  <c:v>155.442566</c:v>
                </c:pt>
                <c:pt idx="313">
                  <c:v>155.786653</c:v>
                </c:pt>
                <c:pt idx="314">
                  <c:v>156.122221</c:v>
                </c:pt>
                <c:pt idx="315">
                  <c:v>156.459318</c:v>
                </c:pt>
                <c:pt idx="316">
                  <c:v>156.797785</c:v>
                </c:pt>
                <c:pt idx="317">
                  <c:v>157.14780400000001</c:v>
                </c:pt>
                <c:pt idx="318">
                  <c:v>157.48933299999999</c:v>
                </c:pt>
                <c:pt idx="319">
                  <c:v>157.83197000000001</c:v>
                </c:pt>
                <c:pt idx="320">
                  <c:v>158.18543500000001</c:v>
                </c:pt>
                <c:pt idx="321">
                  <c:v>158.52940599999999</c:v>
                </c:pt>
                <c:pt idx="322">
                  <c:v>158.88361599999999</c:v>
                </c:pt>
                <c:pt idx="323">
                  <c:v>159.22753700000001</c:v>
                </c:pt>
                <c:pt idx="324">
                  <c:v>159.57132200000001</c:v>
                </c:pt>
                <c:pt idx="325">
                  <c:v>159.91457600000001</c:v>
                </c:pt>
                <c:pt idx="326">
                  <c:v>160.26733300000001</c:v>
                </c:pt>
                <c:pt idx="327">
                  <c:v>160.60941800000001</c:v>
                </c:pt>
                <c:pt idx="328">
                  <c:v>160.95111299999999</c:v>
                </c:pt>
                <c:pt idx="329">
                  <c:v>161.30224000000001</c:v>
                </c:pt>
                <c:pt idx="330">
                  <c:v>161.64358999999999</c:v>
                </c:pt>
                <c:pt idx="331">
                  <c:v>161.99333300000001</c:v>
                </c:pt>
                <c:pt idx="332">
                  <c:v>162.33257599999999</c:v>
                </c:pt>
                <c:pt idx="333">
                  <c:v>162.67143300000001</c:v>
                </c:pt>
                <c:pt idx="334">
                  <c:v>163.00981300000001</c:v>
                </c:pt>
                <c:pt idx="335">
                  <c:v>163.35761500000001</c:v>
                </c:pt>
                <c:pt idx="336">
                  <c:v>163.69509400000001</c:v>
                </c:pt>
                <c:pt idx="337">
                  <c:v>164.032105</c:v>
                </c:pt>
                <c:pt idx="338">
                  <c:v>164.37876700000001</c:v>
                </c:pt>
                <c:pt idx="339">
                  <c:v>164.71509800000001</c:v>
                </c:pt>
                <c:pt idx="340">
                  <c:v>165.05097699999999</c:v>
                </c:pt>
                <c:pt idx="341">
                  <c:v>165.39645899999999</c:v>
                </c:pt>
                <c:pt idx="342">
                  <c:v>165.73169200000001</c:v>
                </c:pt>
                <c:pt idx="343">
                  <c:v>166.066517</c:v>
                </c:pt>
                <c:pt idx="344">
                  <c:v>166.41105400000001</c:v>
                </c:pt>
                <c:pt idx="345">
                  <c:v>166.745339</c:v>
                </c:pt>
                <c:pt idx="346">
                  <c:v>167.07941600000001</c:v>
                </c:pt>
                <c:pt idx="347">
                  <c:v>167.42355499999999</c:v>
                </c:pt>
                <c:pt idx="348">
                  <c:v>167.75708900000001</c:v>
                </c:pt>
                <c:pt idx="349">
                  <c:v>168.09040400000001</c:v>
                </c:pt>
                <c:pt idx="350">
                  <c:v>168.43364</c:v>
                </c:pt>
                <c:pt idx="351">
                  <c:v>168.76649399999999</c:v>
                </c:pt>
                <c:pt idx="352">
                  <c:v>169.10922199999999</c:v>
                </c:pt>
                <c:pt idx="353">
                  <c:v>169.44185899999999</c:v>
                </c:pt>
                <c:pt idx="354">
                  <c:v>169.77422799999999</c:v>
                </c:pt>
                <c:pt idx="355">
                  <c:v>170.11649399999999</c:v>
                </c:pt>
                <c:pt idx="356">
                  <c:v>170.44860600000001</c:v>
                </c:pt>
                <c:pt idx="357">
                  <c:v>170.78058200000001</c:v>
                </c:pt>
                <c:pt idx="358">
                  <c:v>171.12244799999999</c:v>
                </c:pt>
                <c:pt idx="359">
                  <c:v>171.45422600000001</c:v>
                </c:pt>
                <c:pt idx="360">
                  <c:v>171.79585499999999</c:v>
                </c:pt>
                <c:pt idx="361">
                  <c:v>172.12742299999999</c:v>
                </c:pt>
                <c:pt idx="362">
                  <c:v>172.45893000000001</c:v>
                </c:pt>
                <c:pt idx="363">
                  <c:v>172.79035400000001</c:v>
                </c:pt>
                <c:pt idx="364">
                  <c:v>173.131719</c:v>
                </c:pt>
                <c:pt idx="365">
                  <c:v>173.46305100000001</c:v>
                </c:pt>
                <c:pt idx="366">
                  <c:v>173.794207</c:v>
                </c:pt>
                <c:pt idx="367">
                  <c:v>174.13536999999999</c:v>
                </c:pt>
                <c:pt idx="368">
                  <c:v>174.46645699999999</c:v>
                </c:pt>
                <c:pt idx="369">
                  <c:v>174.797471</c:v>
                </c:pt>
                <c:pt idx="370">
                  <c:v>175.13844399999999</c:v>
                </c:pt>
                <c:pt idx="371">
                  <c:v>175.46936400000001</c:v>
                </c:pt>
                <c:pt idx="372">
                  <c:v>175.800242</c:v>
                </c:pt>
                <c:pt idx="373">
                  <c:v>176.141087</c:v>
                </c:pt>
                <c:pt idx="374">
                  <c:v>176.47187400000001</c:v>
                </c:pt>
                <c:pt idx="375">
                  <c:v>176.80265199999999</c:v>
                </c:pt>
                <c:pt idx="376">
                  <c:v>177.14340300000001</c:v>
                </c:pt>
                <c:pt idx="377">
                  <c:v>177.47413399999999</c:v>
                </c:pt>
                <c:pt idx="378">
                  <c:v>177.80481399999999</c:v>
                </c:pt>
                <c:pt idx="379">
                  <c:v>178.145467</c:v>
                </c:pt>
                <c:pt idx="380">
                  <c:v>178.47608099999999</c:v>
                </c:pt>
                <c:pt idx="381">
                  <c:v>178.80668800000001</c:v>
                </c:pt>
                <c:pt idx="382">
                  <c:v>179.13727600000001</c:v>
                </c:pt>
                <c:pt idx="383">
                  <c:v>179.477856</c:v>
                </c:pt>
                <c:pt idx="384">
                  <c:v>179.808403</c:v>
                </c:pt>
                <c:pt idx="385">
                  <c:v>180.13890900000001</c:v>
                </c:pt>
                <c:pt idx="386">
                  <c:v>180.47940299999999</c:v>
                </c:pt>
                <c:pt idx="387">
                  <c:v>180.809887</c:v>
                </c:pt>
                <c:pt idx="388">
                  <c:v>181.14033599999999</c:v>
                </c:pt>
                <c:pt idx="389">
                  <c:v>181.48077900000001</c:v>
                </c:pt>
                <c:pt idx="390">
                  <c:v>181.81117900000001</c:v>
                </c:pt>
                <c:pt idx="391">
                  <c:v>182.14156199999999</c:v>
                </c:pt>
                <c:pt idx="392">
                  <c:v>182.48194899999999</c:v>
                </c:pt>
                <c:pt idx="393">
                  <c:v>182.81232299999999</c:v>
                </c:pt>
                <c:pt idx="394">
                  <c:v>183.15266199999999</c:v>
                </c:pt>
                <c:pt idx="395">
                  <c:v>183.48299800000001</c:v>
                </c:pt>
                <c:pt idx="396">
                  <c:v>183.81329299999999</c:v>
                </c:pt>
                <c:pt idx="397">
                  <c:v>184.15357</c:v>
                </c:pt>
                <c:pt idx="398">
                  <c:v>184.48385500000001</c:v>
                </c:pt>
                <c:pt idx="399">
                  <c:v>184.814144</c:v>
                </c:pt>
                <c:pt idx="400">
                  <c:v>185.15441999999999</c:v>
                </c:pt>
                <c:pt idx="401">
                  <c:v>185.4847</c:v>
                </c:pt>
                <c:pt idx="402">
                  <c:v>185.81499500000001</c:v>
                </c:pt>
                <c:pt idx="403">
                  <c:v>186.155248</c:v>
                </c:pt>
                <c:pt idx="404">
                  <c:v>186.485488</c:v>
                </c:pt>
                <c:pt idx="405">
                  <c:v>186.81573499999999</c:v>
                </c:pt>
                <c:pt idx="406">
                  <c:v>187.145984</c:v>
                </c:pt>
                <c:pt idx="407">
                  <c:v>187.48622599999999</c:v>
                </c:pt>
                <c:pt idx="408">
                  <c:v>187.81646599999999</c:v>
                </c:pt>
                <c:pt idx="409">
                  <c:v>188.15670299999999</c:v>
                </c:pt>
                <c:pt idx="410">
                  <c:v>188.486941</c:v>
                </c:pt>
                <c:pt idx="411">
                  <c:v>188.827178</c:v>
                </c:pt>
                <c:pt idx="412">
                  <c:v>189.15740199999999</c:v>
                </c:pt>
                <c:pt idx="413">
                  <c:v>189.48762099999999</c:v>
                </c:pt>
                <c:pt idx="414">
                  <c:v>189.817837</c:v>
                </c:pt>
                <c:pt idx="415">
                  <c:v>190.14805200000001</c:v>
                </c:pt>
                <c:pt idx="416">
                  <c:v>190.48826199999999</c:v>
                </c:pt>
                <c:pt idx="417">
                  <c:v>190.81847400000001</c:v>
                </c:pt>
                <c:pt idx="418">
                  <c:v>191.15868399999999</c:v>
                </c:pt>
                <c:pt idx="419">
                  <c:v>191.48889600000001</c:v>
                </c:pt>
                <c:pt idx="420">
                  <c:v>191.819106</c:v>
                </c:pt>
              </c:numCache>
            </c:numRef>
          </c:xVal>
          <c:yVal>
            <c:numRef>
              <c:f>Sheet1!$C$130:$C$550</c:f>
              <c:numCache>
                <c:formatCode>General</c:formatCode>
                <c:ptCount val="421"/>
                <c:pt idx="0">
                  <c:v>18.625865000000001</c:v>
                </c:pt>
                <c:pt idx="1">
                  <c:v>19.546809</c:v>
                </c:pt>
                <c:pt idx="2">
                  <c:v>20.457097999999998</c:v>
                </c:pt>
                <c:pt idx="3">
                  <c:v>21.350387000000001</c:v>
                </c:pt>
                <c:pt idx="4">
                  <c:v>22.221889000000001</c:v>
                </c:pt>
                <c:pt idx="5">
                  <c:v>23.075566999999999</c:v>
                </c:pt>
                <c:pt idx="6">
                  <c:v>23.905708000000001</c:v>
                </c:pt>
                <c:pt idx="7">
                  <c:v>24.716469</c:v>
                </c:pt>
                <c:pt idx="8">
                  <c:v>25.503905</c:v>
                </c:pt>
                <c:pt idx="9">
                  <c:v>26.275110999999999</c:v>
                </c:pt>
                <c:pt idx="10">
                  <c:v>27.027811</c:v>
                </c:pt>
                <c:pt idx="11">
                  <c:v>27.753412000000001</c:v>
                </c:pt>
                <c:pt idx="12">
                  <c:v>28.466964999999998</c:v>
                </c:pt>
                <c:pt idx="13">
                  <c:v>29.161950999999998</c:v>
                </c:pt>
                <c:pt idx="14">
                  <c:v>29.843036000000001</c:v>
                </c:pt>
                <c:pt idx="15">
                  <c:v>30.568097999999999</c:v>
                </c:pt>
                <c:pt idx="16">
                  <c:v>31.217948</c:v>
                </c:pt>
                <c:pt idx="17">
                  <c:v>31.854375999999998</c:v>
                </c:pt>
                <c:pt idx="18">
                  <c:v>32.475738</c:v>
                </c:pt>
                <c:pt idx="19">
                  <c:v>33.0852</c:v>
                </c:pt>
                <c:pt idx="20">
                  <c:v>33.685512000000003</c:v>
                </c:pt>
                <c:pt idx="21">
                  <c:v>34.270119999999999</c:v>
                </c:pt>
                <c:pt idx="22">
                  <c:v>34.843899999999998</c:v>
                </c:pt>
                <c:pt idx="23">
                  <c:v>35.405558999999997</c:v>
                </c:pt>
                <c:pt idx="24">
                  <c:v>35.954925000000003</c:v>
                </c:pt>
                <c:pt idx="25">
                  <c:v>36.487552000000001</c:v>
                </c:pt>
                <c:pt idx="26">
                  <c:v>37.008146000000004</c:v>
                </c:pt>
                <c:pt idx="27">
                  <c:v>37.510834000000003</c:v>
                </c:pt>
                <c:pt idx="28">
                  <c:v>38.002465000000001</c:v>
                </c:pt>
                <c:pt idx="29">
                  <c:v>38.474075999999997</c:v>
                </c:pt>
                <c:pt idx="30">
                  <c:v>38.928424</c:v>
                </c:pt>
                <c:pt idx="31">
                  <c:v>39.362167999999997</c:v>
                </c:pt>
                <c:pt idx="32">
                  <c:v>39.785760000000003</c:v>
                </c:pt>
                <c:pt idx="33">
                  <c:v>40.211404000000002</c:v>
                </c:pt>
                <c:pt idx="34">
                  <c:v>40.589672</c:v>
                </c:pt>
                <c:pt idx="35">
                  <c:v>40.943990999999997</c:v>
                </c:pt>
                <c:pt idx="36">
                  <c:v>41.283262999999998</c:v>
                </c:pt>
                <c:pt idx="37">
                  <c:v>41.607199000000001</c:v>
                </c:pt>
                <c:pt idx="38">
                  <c:v>41.915036999999998</c:v>
                </c:pt>
                <c:pt idx="39">
                  <c:v>42.201756000000003</c:v>
                </c:pt>
                <c:pt idx="40">
                  <c:v>42.478219000000003</c:v>
                </c:pt>
                <c:pt idx="41">
                  <c:v>42.743153</c:v>
                </c:pt>
                <c:pt idx="42">
                  <c:v>42.991627000000001</c:v>
                </c:pt>
                <c:pt idx="43">
                  <c:v>43.230401999999998</c:v>
                </c:pt>
                <c:pt idx="44">
                  <c:v>43.458486000000001</c:v>
                </c:pt>
                <c:pt idx="45">
                  <c:v>43.679242000000002</c:v>
                </c:pt>
                <c:pt idx="46">
                  <c:v>43.892389999999999</c:v>
                </c:pt>
                <c:pt idx="47">
                  <c:v>44.091852000000003</c:v>
                </c:pt>
                <c:pt idx="48">
                  <c:v>44.288454999999999</c:v>
                </c:pt>
                <c:pt idx="49">
                  <c:v>44.474663</c:v>
                </c:pt>
                <c:pt idx="50">
                  <c:v>44.671568000000001</c:v>
                </c:pt>
                <c:pt idx="51">
                  <c:v>44.841126000000003</c:v>
                </c:pt>
                <c:pt idx="52">
                  <c:v>45.010106999999998</c:v>
                </c:pt>
                <c:pt idx="53">
                  <c:v>45.166908999999997</c:v>
                </c:pt>
                <c:pt idx="54">
                  <c:v>45.320166</c:v>
                </c:pt>
                <c:pt idx="55">
                  <c:v>45.470371</c:v>
                </c:pt>
                <c:pt idx="56">
                  <c:v>45.611341000000003</c:v>
                </c:pt>
                <c:pt idx="57">
                  <c:v>45.745314</c:v>
                </c:pt>
                <c:pt idx="58">
                  <c:v>45.87914</c:v>
                </c:pt>
                <c:pt idx="59">
                  <c:v>46.005712000000003</c:v>
                </c:pt>
                <c:pt idx="60">
                  <c:v>46.131509999999999</c:v>
                </c:pt>
                <c:pt idx="61">
                  <c:v>46.248417000000003</c:v>
                </c:pt>
                <c:pt idx="62">
                  <c:v>46.362999000000002</c:v>
                </c:pt>
                <c:pt idx="63">
                  <c:v>46.474856000000003</c:v>
                </c:pt>
                <c:pt idx="64">
                  <c:v>46.581198999999998</c:v>
                </c:pt>
                <c:pt idx="65">
                  <c:v>46.685132000000003</c:v>
                </c:pt>
                <c:pt idx="66">
                  <c:v>46.787061999999999</c:v>
                </c:pt>
                <c:pt idx="67">
                  <c:v>46.890475000000002</c:v>
                </c:pt>
                <c:pt idx="68">
                  <c:v>46.990783999999998</c:v>
                </c:pt>
                <c:pt idx="69">
                  <c:v>47.082185000000003</c:v>
                </c:pt>
                <c:pt idx="70">
                  <c:v>47.168807000000001</c:v>
                </c:pt>
                <c:pt idx="71">
                  <c:v>47.254843000000001</c:v>
                </c:pt>
                <c:pt idx="72">
                  <c:v>47.337978</c:v>
                </c:pt>
                <c:pt idx="73">
                  <c:v>47.419038999999998</c:v>
                </c:pt>
                <c:pt idx="74">
                  <c:v>47.497632000000003</c:v>
                </c:pt>
                <c:pt idx="75">
                  <c:v>47.572840999999997</c:v>
                </c:pt>
                <c:pt idx="76">
                  <c:v>47.646743999999998</c:v>
                </c:pt>
                <c:pt idx="77">
                  <c:v>47.718217000000003</c:v>
                </c:pt>
                <c:pt idx="78">
                  <c:v>47.787643000000003</c:v>
                </c:pt>
                <c:pt idx="79">
                  <c:v>47.854892999999997</c:v>
                </c:pt>
                <c:pt idx="80">
                  <c:v>47.919635999999997</c:v>
                </c:pt>
                <c:pt idx="81">
                  <c:v>47.980558000000002</c:v>
                </c:pt>
                <c:pt idx="82">
                  <c:v>48.040458000000001</c:v>
                </c:pt>
                <c:pt idx="83">
                  <c:v>48.097638000000003</c:v>
                </c:pt>
                <c:pt idx="84">
                  <c:v>48.155934000000002</c:v>
                </c:pt>
                <c:pt idx="85">
                  <c:v>48.213634999999996</c:v>
                </c:pt>
                <c:pt idx="86">
                  <c:v>48.269503</c:v>
                </c:pt>
                <c:pt idx="87">
                  <c:v>48.320906999999998</c:v>
                </c:pt>
                <c:pt idx="88">
                  <c:v>48.370030999999997</c:v>
                </c:pt>
                <c:pt idx="89">
                  <c:v>48.416299000000002</c:v>
                </c:pt>
                <c:pt idx="90">
                  <c:v>48.461989000000003</c:v>
                </c:pt>
                <c:pt idx="91">
                  <c:v>48.506166</c:v>
                </c:pt>
                <c:pt idx="92">
                  <c:v>48.550342999999998</c:v>
                </c:pt>
                <c:pt idx="93">
                  <c:v>48.592047999999998</c:v>
                </c:pt>
                <c:pt idx="94">
                  <c:v>48.631317000000003</c:v>
                </c:pt>
                <c:pt idx="95">
                  <c:v>48.669283999999998</c:v>
                </c:pt>
                <c:pt idx="96">
                  <c:v>48.704988</c:v>
                </c:pt>
                <c:pt idx="97">
                  <c:v>48.738345000000002</c:v>
                </c:pt>
                <c:pt idx="98">
                  <c:v>48.770456000000003</c:v>
                </c:pt>
                <c:pt idx="99">
                  <c:v>48.802025999999998</c:v>
                </c:pt>
                <c:pt idx="100">
                  <c:v>48.831910999999998</c:v>
                </c:pt>
                <c:pt idx="101">
                  <c:v>48.861103</c:v>
                </c:pt>
                <c:pt idx="102">
                  <c:v>48.888826999999999</c:v>
                </c:pt>
                <c:pt idx="103">
                  <c:v>48.915382000000001</c:v>
                </c:pt>
                <c:pt idx="104">
                  <c:v>48.938958999999997</c:v>
                </c:pt>
                <c:pt idx="105">
                  <c:v>48.961368</c:v>
                </c:pt>
                <c:pt idx="106">
                  <c:v>48.982684999999996</c:v>
                </c:pt>
                <c:pt idx="107">
                  <c:v>49.002217000000002</c:v>
                </c:pt>
                <c:pt idx="108">
                  <c:v>49.019244</c:v>
                </c:pt>
                <c:pt idx="109">
                  <c:v>49.035640000000001</c:v>
                </c:pt>
                <c:pt idx="110">
                  <c:v>49.051485999999997</c:v>
                </c:pt>
                <c:pt idx="111">
                  <c:v>49.064534999999999</c:v>
                </c:pt>
                <c:pt idx="112">
                  <c:v>49.075302000000001</c:v>
                </c:pt>
                <c:pt idx="113">
                  <c:v>49.085988</c:v>
                </c:pt>
                <c:pt idx="114">
                  <c:v>49.095878999999996</c:v>
                </c:pt>
                <c:pt idx="115">
                  <c:v>49.104894000000002</c:v>
                </c:pt>
                <c:pt idx="116">
                  <c:v>49.111587999999998</c:v>
                </c:pt>
                <c:pt idx="117">
                  <c:v>49.117367999999999</c:v>
                </c:pt>
                <c:pt idx="118">
                  <c:v>49.122200999999997</c:v>
                </c:pt>
                <c:pt idx="119">
                  <c:v>49.126120999999998</c:v>
                </c:pt>
                <c:pt idx="120">
                  <c:v>49.124513</c:v>
                </c:pt>
                <c:pt idx="121">
                  <c:v>49.121504000000002</c:v>
                </c:pt>
                <c:pt idx="122">
                  <c:v>49.118574000000002</c:v>
                </c:pt>
                <c:pt idx="123">
                  <c:v>49.113678</c:v>
                </c:pt>
                <c:pt idx="124">
                  <c:v>49.107571</c:v>
                </c:pt>
                <c:pt idx="125">
                  <c:v>49.100265999999998</c:v>
                </c:pt>
                <c:pt idx="126">
                  <c:v>49.090499000000001</c:v>
                </c:pt>
                <c:pt idx="127">
                  <c:v>49.078432999999997</c:v>
                </c:pt>
                <c:pt idx="128">
                  <c:v>49.064816</c:v>
                </c:pt>
                <c:pt idx="129">
                  <c:v>49.050055</c:v>
                </c:pt>
                <c:pt idx="130">
                  <c:v>49.033225000000002</c:v>
                </c:pt>
                <c:pt idx="131">
                  <c:v>49.014625000000002</c:v>
                </c:pt>
                <c:pt idx="132">
                  <c:v>48.993122</c:v>
                </c:pt>
                <c:pt idx="133">
                  <c:v>48.970188999999998</c:v>
                </c:pt>
                <c:pt idx="134">
                  <c:v>48.944110999999999</c:v>
                </c:pt>
                <c:pt idx="135">
                  <c:v>48.917712999999999</c:v>
                </c:pt>
                <c:pt idx="136">
                  <c:v>48.889907000000001</c:v>
                </c:pt>
                <c:pt idx="137">
                  <c:v>48.857396000000001</c:v>
                </c:pt>
                <c:pt idx="138">
                  <c:v>48.823129000000002</c:v>
                </c:pt>
                <c:pt idx="139">
                  <c:v>48.789029999999997</c:v>
                </c:pt>
                <c:pt idx="140">
                  <c:v>48.753886999999999</c:v>
                </c:pt>
                <c:pt idx="141">
                  <c:v>48.715724000000002</c:v>
                </c:pt>
                <c:pt idx="142">
                  <c:v>48.677034999999997</c:v>
                </c:pt>
                <c:pt idx="143">
                  <c:v>48.638120000000001</c:v>
                </c:pt>
                <c:pt idx="144">
                  <c:v>48.606251999999998</c:v>
                </c:pt>
                <c:pt idx="145">
                  <c:v>48.580219</c:v>
                </c:pt>
                <c:pt idx="146">
                  <c:v>48.534602</c:v>
                </c:pt>
                <c:pt idx="147">
                  <c:v>48.488733000000003</c:v>
                </c:pt>
                <c:pt idx="148">
                  <c:v>48.438198</c:v>
                </c:pt>
                <c:pt idx="149">
                  <c:v>48.386854</c:v>
                </c:pt>
                <c:pt idx="150">
                  <c:v>48.334561999999998</c:v>
                </c:pt>
                <c:pt idx="151">
                  <c:v>48.280517000000003</c:v>
                </c:pt>
                <c:pt idx="152">
                  <c:v>48.224851999999998</c:v>
                </c:pt>
                <c:pt idx="153">
                  <c:v>48.167734000000003</c:v>
                </c:pt>
                <c:pt idx="154">
                  <c:v>48.109279999999998</c:v>
                </c:pt>
                <c:pt idx="155">
                  <c:v>48.049953000000002</c:v>
                </c:pt>
                <c:pt idx="156">
                  <c:v>47.987681000000002</c:v>
                </c:pt>
                <c:pt idx="157">
                  <c:v>47.926239000000002</c:v>
                </c:pt>
                <c:pt idx="158">
                  <c:v>47.864792000000001</c:v>
                </c:pt>
                <c:pt idx="159">
                  <c:v>47.802182999999999</c:v>
                </c:pt>
                <c:pt idx="160">
                  <c:v>47.738098999999998</c:v>
                </c:pt>
                <c:pt idx="161">
                  <c:v>47.674670999999996</c:v>
                </c:pt>
                <c:pt idx="162">
                  <c:v>47.610720000000001</c:v>
                </c:pt>
                <c:pt idx="163">
                  <c:v>47.547474999999999</c:v>
                </c:pt>
                <c:pt idx="164">
                  <c:v>47.483359999999998</c:v>
                </c:pt>
                <c:pt idx="165">
                  <c:v>47.419992000000001</c:v>
                </c:pt>
                <c:pt idx="166">
                  <c:v>47.358103</c:v>
                </c:pt>
                <c:pt idx="167">
                  <c:v>47.297499000000002</c:v>
                </c:pt>
                <c:pt idx="168">
                  <c:v>47.237144000000001</c:v>
                </c:pt>
                <c:pt idx="169">
                  <c:v>47.176904999999998</c:v>
                </c:pt>
                <c:pt idx="170">
                  <c:v>47.116774999999997</c:v>
                </c:pt>
                <c:pt idx="171">
                  <c:v>47.056683999999997</c:v>
                </c:pt>
                <c:pt idx="172">
                  <c:v>46.997383999999997</c:v>
                </c:pt>
                <c:pt idx="173">
                  <c:v>46.940460999999999</c:v>
                </c:pt>
                <c:pt idx="174">
                  <c:v>46.887641000000002</c:v>
                </c:pt>
                <c:pt idx="175">
                  <c:v>46.836458999999998</c:v>
                </c:pt>
                <c:pt idx="176">
                  <c:v>46.789109000000003</c:v>
                </c:pt>
                <c:pt idx="177">
                  <c:v>46.74539</c:v>
                </c:pt>
                <c:pt idx="178">
                  <c:v>46.702755000000003</c:v>
                </c:pt>
                <c:pt idx="179">
                  <c:v>46.661166999999999</c:v>
                </c:pt>
                <c:pt idx="180">
                  <c:v>46.623551999999997</c:v>
                </c:pt>
                <c:pt idx="181">
                  <c:v>46.590497999999997</c:v>
                </c:pt>
                <c:pt idx="182">
                  <c:v>46.557504999999999</c:v>
                </c:pt>
                <c:pt idx="183">
                  <c:v>46.530385000000003</c:v>
                </c:pt>
                <c:pt idx="184">
                  <c:v>46.504570999999999</c:v>
                </c:pt>
                <c:pt idx="185">
                  <c:v>46.482351000000001</c:v>
                </c:pt>
                <c:pt idx="186">
                  <c:v>46.465099000000002</c:v>
                </c:pt>
                <c:pt idx="187">
                  <c:v>46.447515000000003</c:v>
                </c:pt>
                <c:pt idx="188">
                  <c:v>46.439273</c:v>
                </c:pt>
                <c:pt idx="189">
                  <c:v>46.432611999999999</c:v>
                </c:pt>
                <c:pt idx="190">
                  <c:v>46.430903999999998</c:v>
                </c:pt>
                <c:pt idx="191">
                  <c:v>46.432065000000001</c:v>
                </c:pt>
                <c:pt idx="192">
                  <c:v>46.439934000000001</c:v>
                </c:pt>
                <c:pt idx="193">
                  <c:v>46.449624</c:v>
                </c:pt>
                <c:pt idx="194">
                  <c:v>46.463222000000002</c:v>
                </c:pt>
                <c:pt idx="195">
                  <c:v>46.480376999999997</c:v>
                </c:pt>
                <c:pt idx="196">
                  <c:v>46.500633000000001</c:v>
                </c:pt>
                <c:pt idx="197">
                  <c:v>46.523291999999998</c:v>
                </c:pt>
                <c:pt idx="198">
                  <c:v>46.553655999999997</c:v>
                </c:pt>
                <c:pt idx="199">
                  <c:v>46.586703999999997</c:v>
                </c:pt>
                <c:pt idx="200">
                  <c:v>46.623454000000002</c:v>
                </c:pt>
                <c:pt idx="201">
                  <c:v>46.661904999999997</c:v>
                </c:pt>
                <c:pt idx="202">
                  <c:v>46.701520000000002</c:v>
                </c:pt>
                <c:pt idx="203">
                  <c:v>46.747948999999998</c:v>
                </c:pt>
                <c:pt idx="204">
                  <c:v>46.796337000000001</c:v>
                </c:pt>
                <c:pt idx="205">
                  <c:v>46.847268999999997</c:v>
                </c:pt>
                <c:pt idx="206">
                  <c:v>46.899625</c:v>
                </c:pt>
                <c:pt idx="207">
                  <c:v>46.960090999999998</c:v>
                </c:pt>
                <c:pt idx="208">
                  <c:v>47.022754999999997</c:v>
                </c:pt>
                <c:pt idx="209">
                  <c:v>47.085599000000002</c:v>
                </c:pt>
                <c:pt idx="210">
                  <c:v>47.149326000000002</c:v>
                </c:pt>
                <c:pt idx="211">
                  <c:v>47.215026999999999</c:v>
                </c:pt>
                <c:pt idx="212">
                  <c:v>47.282431000000003</c:v>
                </c:pt>
                <c:pt idx="213">
                  <c:v>47.351821999999999</c:v>
                </c:pt>
                <c:pt idx="214">
                  <c:v>47.424033000000001</c:v>
                </c:pt>
                <c:pt idx="215">
                  <c:v>47.496653999999999</c:v>
                </c:pt>
                <c:pt idx="216">
                  <c:v>47.572814000000001</c:v>
                </c:pt>
                <c:pt idx="217">
                  <c:v>47.649548000000003</c:v>
                </c:pt>
                <c:pt idx="218">
                  <c:v>47.727921000000002</c:v>
                </c:pt>
                <c:pt idx="219">
                  <c:v>47.807786</c:v>
                </c:pt>
                <c:pt idx="220">
                  <c:v>47.888584000000002</c:v>
                </c:pt>
                <c:pt idx="221">
                  <c:v>47.971535000000003</c:v>
                </c:pt>
                <c:pt idx="222">
                  <c:v>48.054720000000003</c:v>
                </c:pt>
                <c:pt idx="223">
                  <c:v>48.138151999999998</c:v>
                </c:pt>
                <c:pt idx="224">
                  <c:v>48.228740000000002</c:v>
                </c:pt>
                <c:pt idx="225">
                  <c:v>48.319282999999999</c:v>
                </c:pt>
                <c:pt idx="226">
                  <c:v>48.410454000000001</c:v>
                </c:pt>
                <c:pt idx="227">
                  <c:v>48.502094999999997</c:v>
                </c:pt>
                <c:pt idx="228">
                  <c:v>48.593362999999997</c:v>
                </c:pt>
                <c:pt idx="229">
                  <c:v>48.685864000000002</c:v>
                </c:pt>
                <c:pt idx="230">
                  <c:v>48.779648000000002</c:v>
                </c:pt>
                <c:pt idx="231">
                  <c:v>48.875788</c:v>
                </c:pt>
                <c:pt idx="232">
                  <c:v>48.973232000000003</c:v>
                </c:pt>
                <c:pt idx="233">
                  <c:v>49.072476000000002</c:v>
                </c:pt>
                <c:pt idx="234">
                  <c:v>49.172279000000003</c:v>
                </c:pt>
                <c:pt idx="235">
                  <c:v>49.273960000000002</c:v>
                </c:pt>
                <c:pt idx="236">
                  <c:v>49.376488000000002</c:v>
                </c:pt>
                <c:pt idx="237">
                  <c:v>49.479748999999998</c:v>
                </c:pt>
                <c:pt idx="238">
                  <c:v>49.584294999999997</c:v>
                </c:pt>
                <c:pt idx="239">
                  <c:v>49.690911</c:v>
                </c:pt>
                <c:pt idx="240">
                  <c:v>49.800136000000002</c:v>
                </c:pt>
                <c:pt idx="241">
                  <c:v>49.911993000000002</c:v>
                </c:pt>
                <c:pt idx="242">
                  <c:v>50.032125999999998</c:v>
                </c:pt>
                <c:pt idx="243">
                  <c:v>50.151651999999999</c:v>
                </c:pt>
                <c:pt idx="244">
                  <c:v>50.270372999999999</c:v>
                </c:pt>
                <c:pt idx="245">
                  <c:v>50.391689</c:v>
                </c:pt>
                <c:pt idx="246">
                  <c:v>50.516024000000002</c:v>
                </c:pt>
                <c:pt idx="247">
                  <c:v>50.640557999999999</c:v>
                </c:pt>
                <c:pt idx="248">
                  <c:v>50.768206999999997</c:v>
                </c:pt>
                <c:pt idx="249">
                  <c:v>50.899788999999998</c:v>
                </c:pt>
                <c:pt idx="250">
                  <c:v>51.033366000000001</c:v>
                </c:pt>
                <c:pt idx="251">
                  <c:v>51.173034000000001</c:v>
                </c:pt>
                <c:pt idx="252">
                  <c:v>51.315769000000003</c:v>
                </c:pt>
                <c:pt idx="253">
                  <c:v>51.460121000000001</c:v>
                </c:pt>
                <c:pt idx="254">
                  <c:v>51.609234999999998</c:v>
                </c:pt>
                <c:pt idx="255">
                  <c:v>51.760568999999997</c:v>
                </c:pt>
                <c:pt idx="256">
                  <c:v>51.920966</c:v>
                </c:pt>
                <c:pt idx="257">
                  <c:v>52.084626</c:v>
                </c:pt>
                <c:pt idx="258">
                  <c:v>52.251280999999999</c:v>
                </c:pt>
                <c:pt idx="259">
                  <c:v>52.430427999999999</c:v>
                </c:pt>
                <c:pt idx="260">
                  <c:v>52.624282000000001</c:v>
                </c:pt>
                <c:pt idx="261">
                  <c:v>52.808301</c:v>
                </c:pt>
                <c:pt idx="262">
                  <c:v>53.003129999999999</c:v>
                </c:pt>
                <c:pt idx="263">
                  <c:v>53.205894000000001</c:v>
                </c:pt>
                <c:pt idx="264">
                  <c:v>53.416592000000001</c:v>
                </c:pt>
                <c:pt idx="265">
                  <c:v>53.636339</c:v>
                </c:pt>
                <c:pt idx="266">
                  <c:v>53.864649</c:v>
                </c:pt>
                <c:pt idx="267">
                  <c:v>54.103655000000003</c:v>
                </c:pt>
                <c:pt idx="268">
                  <c:v>54.353371000000003</c:v>
                </c:pt>
                <c:pt idx="269">
                  <c:v>54.611843999999998</c:v>
                </c:pt>
                <c:pt idx="270">
                  <c:v>54.882914</c:v>
                </c:pt>
                <c:pt idx="271">
                  <c:v>55.162278000000001</c:v>
                </c:pt>
                <c:pt idx="272">
                  <c:v>55.453581999999997</c:v>
                </c:pt>
                <c:pt idx="273">
                  <c:v>55.759020999999997</c:v>
                </c:pt>
                <c:pt idx="274">
                  <c:v>56.068747999999999</c:v>
                </c:pt>
                <c:pt idx="275">
                  <c:v>56.392789</c:v>
                </c:pt>
                <c:pt idx="276">
                  <c:v>56.725262000000001</c:v>
                </c:pt>
                <c:pt idx="277">
                  <c:v>57.108392000000002</c:v>
                </c:pt>
                <c:pt idx="278">
                  <c:v>57.475661000000002</c:v>
                </c:pt>
                <c:pt idx="279">
                  <c:v>57.850574999999999</c:v>
                </c:pt>
                <c:pt idx="280">
                  <c:v>58.243409</c:v>
                </c:pt>
                <c:pt idx="281">
                  <c:v>58.646801000000004</c:v>
                </c:pt>
                <c:pt idx="282">
                  <c:v>59.066983999999998</c:v>
                </c:pt>
                <c:pt idx="283">
                  <c:v>59.498286</c:v>
                </c:pt>
                <c:pt idx="284">
                  <c:v>59.946541000000003</c:v>
                </c:pt>
                <c:pt idx="285">
                  <c:v>60.404212000000001</c:v>
                </c:pt>
                <c:pt idx="286">
                  <c:v>60.872562000000002</c:v>
                </c:pt>
                <c:pt idx="287">
                  <c:v>61.352179999999997</c:v>
                </c:pt>
                <c:pt idx="288">
                  <c:v>61.843049999999998</c:v>
                </c:pt>
                <c:pt idx="289">
                  <c:v>62.340057999999999</c:v>
                </c:pt>
                <c:pt idx="290">
                  <c:v>62.840566000000003</c:v>
                </c:pt>
                <c:pt idx="291">
                  <c:v>63.344012999999997</c:v>
                </c:pt>
                <c:pt idx="292">
                  <c:v>63.847793000000003</c:v>
                </c:pt>
                <c:pt idx="293">
                  <c:v>64.350120000000004</c:v>
                </c:pt>
                <c:pt idx="294">
                  <c:v>64.857770000000002</c:v>
                </c:pt>
                <c:pt idx="295">
                  <c:v>65.377009999999999</c:v>
                </c:pt>
                <c:pt idx="296">
                  <c:v>65.855928000000006</c:v>
                </c:pt>
                <c:pt idx="297">
                  <c:v>66.317779999999999</c:v>
                </c:pt>
                <c:pt idx="298">
                  <c:v>66.755318000000003</c:v>
                </c:pt>
                <c:pt idx="299">
                  <c:v>67.178708</c:v>
                </c:pt>
                <c:pt idx="300">
                  <c:v>67.574547999999993</c:v>
                </c:pt>
                <c:pt idx="301">
                  <c:v>67.940314000000001</c:v>
                </c:pt>
                <c:pt idx="302">
                  <c:v>68.281507000000005</c:v>
                </c:pt>
                <c:pt idx="303">
                  <c:v>68.572682</c:v>
                </c:pt>
                <c:pt idx="304">
                  <c:v>68.842731999999998</c:v>
                </c:pt>
                <c:pt idx="305">
                  <c:v>69.064069000000003</c:v>
                </c:pt>
                <c:pt idx="306">
                  <c:v>69.246198000000007</c:v>
                </c:pt>
                <c:pt idx="307">
                  <c:v>69.382875999999996</c:v>
                </c:pt>
                <c:pt idx="308">
                  <c:v>69.471725000000006</c:v>
                </c:pt>
                <c:pt idx="309">
                  <c:v>69.512387000000004</c:v>
                </c:pt>
                <c:pt idx="310">
                  <c:v>69.504547000000002</c:v>
                </c:pt>
                <c:pt idx="311">
                  <c:v>69.442993000000001</c:v>
                </c:pt>
                <c:pt idx="312">
                  <c:v>69.294619999999995</c:v>
                </c:pt>
                <c:pt idx="313">
                  <c:v>69.094164000000006</c:v>
                </c:pt>
                <c:pt idx="314">
                  <c:v>68.821053000000006</c:v>
                </c:pt>
                <c:pt idx="315">
                  <c:v>68.472926000000001</c:v>
                </c:pt>
                <c:pt idx="316">
                  <c:v>68.057643999999996</c:v>
                </c:pt>
                <c:pt idx="317">
                  <c:v>67.566225000000003</c:v>
                </c:pt>
                <c:pt idx="318">
                  <c:v>67.000693999999996</c:v>
                </c:pt>
                <c:pt idx="319">
                  <c:v>66.380869000000004</c:v>
                </c:pt>
                <c:pt idx="320">
                  <c:v>65.720432000000002</c:v>
                </c:pt>
                <c:pt idx="321">
                  <c:v>65.035145</c:v>
                </c:pt>
                <c:pt idx="322">
                  <c:v>64.338144999999997</c:v>
                </c:pt>
                <c:pt idx="323">
                  <c:v>63.655338999999998</c:v>
                </c:pt>
                <c:pt idx="324">
                  <c:v>62.979204000000003</c:v>
                </c:pt>
                <c:pt idx="325">
                  <c:v>62.329068999999997</c:v>
                </c:pt>
                <c:pt idx="326">
                  <c:v>61.70335</c:v>
                </c:pt>
                <c:pt idx="327">
                  <c:v>61.110587000000002</c:v>
                </c:pt>
                <c:pt idx="328">
                  <c:v>60.536977999999998</c:v>
                </c:pt>
                <c:pt idx="329">
                  <c:v>59.991200999999997</c:v>
                </c:pt>
                <c:pt idx="330">
                  <c:v>59.434496000000003</c:v>
                </c:pt>
                <c:pt idx="331">
                  <c:v>58.956600000000002</c:v>
                </c:pt>
                <c:pt idx="332">
                  <c:v>58.503228</c:v>
                </c:pt>
                <c:pt idx="333">
                  <c:v>58.068779999999997</c:v>
                </c:pt>
                <c:pt idx="334">
                  <c:v>57.657743000000004</c:v>
                </c:pt>
                <c:pt idx="335">
                  <c:v>57.275095</c:v>
                </c:pt>
                <c:pt idx="336">
                  <c:v>56.908237999999997</c:v>
                </c:pt>
                <c:pt idx="337">
                  <c:v>56.564366</c:v>
                </c:pt>
                <c:pt idx="338">
                  <c:v>56.237588000000002</c:v>
                </c:pt>
                <c:pt idx="339">
                  <c:v>55.927056</c:v>
                </c:pt>
                <c:pt idx="340">
                  <c:v>55.638685000000002</c:v>
                </c:pt>
                <c:pt idx="341">
                  <c:v>55.369805999999997</c:v>
                </c:pt>
                <c:pt idx="342">
                  <c:v>55.113092000000002</c:v>
                </c:pt>
                <c:pt idx="343">
                  <c:v>54.876435000000001</c:v>
                </c:pt>
                <c:pt idx="344">
                  <c:v>54.653891000000002</c:v>
                </c:pt>
                <c:pt idx="345">
                  <c:v>54.443741000000003</c:v>
                </c:pt>
                <c:pt idx="346">
                  <c:v>54.243782000000003</c:v>
                </c:pt>
                <c:pt idx="347">
                  <c:v>54.040742000000002</c:v>
                </c:pt>
                <c:pt idx="348">
                  <c:v>53.867421</c:v>
                </c:pt>
                <c:pt idx="349">
                  <c:v>53.704816000000001</c:v>
                </c:pt>
                <c:pt idx="350">
                  <c:v>53.546098999999998</c:v>
                </c:pt>
                <c:pt idx="351">
                  <c:v>53.406089000000001</c:v>
                </c:pt>
                <c:pt idx="352">
                  <c:v>53.272277000000003</c:v>
                </c:pt>
                <c:pt idx="353">
                  <c:v>53.142947999999997</c:v>
                </c:pt>
                <c:pt idx="354">
                  <c:v>53.026733</c:v>
                </c:pt>
                <c:pt idx="355">
                  <c:v>52.915576000000001</c:v>
                </c:pt>
                <c:pt idx="356">
                  <c:v>52.812007000000001</c:v>
                </c:pt>
                <c:pt idx="357">
                  <c:v>52.715055999999997</c:v>
                </c:pt>
                <c:pt idx="358">
                  <c:v>52.623531999999997</c:v>
                </c:pt>
                <c:pt idx="359">
                  <c:v>52.536321000000001</c:v>
                </c:pt>
                <c:pt idx="360">
                  <c:v>52.456429</c:v>
                </c:pt>
                <c:pt idx="361">
                  <c:v>52.379514999999998</c:v>
                </c:pt>
                <c:pt idx="362">
                  <c:v>52.305618000000003</c:v>
                </c:pt>
                <c:pt idx="363">
                  <c:v>52.235779000000001</c:v>
                </c:pt>
                <c:pt idx="364">
                  <c:v>52.168809000000003</c:v>
                </c:pt>
                <c:pt idx="365">
                  <c:v>52.103498000000002</c:v>
                </c:pt>
                <c:pt idx="366">
                  <c:v>52.046756000000002</c:v>
                </c:pt>
                <c:pt idx="367">
                  <c:v>51.989713000000002</c:v>
                </c:pt>
                <c:pt idx="368">
                  <c:v>51.936410000000002</c:v>
                </c:pt>
                <c:pt idx="369">
                  <c:v>51.886682</c:v>
                </c:pt>
                <c:pt idx="370">
                  <c:v>51.838946999999997</c:v>
                </c:pt>
                <c:pt idx="371">
                  <c:v>51.793824000000001</c:v>
                </c:pt>
                <c:pt idx="372">
                  <c:v>51.750785999999998</c:v>
                </c:pt>
                <c:pt idx="373">
                  <c:v>51.709308999999998</c:v>
                </c:pt>
                <c:pt idx="374">
                  <c:v>51.670721</c:v>
                </c:pt>
                <c:pt idx="375">
                  <c:v>51.632536000000002</c:v>
                </c:pt>
                <c:pt idx="376">
                  <c:v>51.595742999999999</c:v>
                </c:pt>
                <c:pt idx="377">
                  <c:v>51.559840000000001</c:v>
                </c:pt>
                <c:pt idx="378">
                  <c:v>51.526527999999999</c:v>
                </c:pt>
                <c:pt idx="379">
                  <c:v>51.494470999999997</c:v>
                </c:pt>
                <c:pt idx="380">
                  <c:v>51.464364000000003</c:v>
                </c:pt>
                <c:pt idx="381">
                  <c:v>51.43459</c:v>
                </c:pt>
                <c:pt idx="382">
                  <c:v>51.405760000000001</c:v>
                </c:pt>
                <c:pt idx="383">
                  <c:v>51.377319999999997</c:v>
                </c:pt>
                <c:pt idx="384">
                  <c:v>51.350462</c:v>
                </c:pt>
                <c:pt idx="385">
                  <c:v>51.325642000000002</c:v>
                </c:pt>
                <c:pt idx="386">
                  <c:v>51.301440999999997</c:v>
                </c:pt>
                <c:pt idx="387">
                  <c:v>51.277656999999998</c:v>
                </c:pt>
                <c:pt idx="388">
                  <c:v>51.255650000000003</c:v>
                </c:pt>
                <c:pt idx="389">
                  <c:v>51.233935000000002</c:v>
                </c:pt>
                <c:pt idx="390">
                  <c:v>51.214320999999998</c:v>
                </c:pt>
                <c:pt idx="391">
                  <c:v>51.195546999999998</c:v>
                </c:pt>
                <c:pt idx="392">
                  <c:v>51.17653</c:v>
                </c:pt>
                <c:pt idx="393">
                  <c:v>51.158186000000001</c:v>
                </c:pt>
                <c:pt idx="394">
                  <c:v>51.141581000000002</c:v>
                </c:pt>
                <c:pt idx="395">
                  <c:v>51.125076</c:v>
                </c:pt>
                <c:pt idx="396">
                  <c:v>51.110627999999998</c:v>
                </c:pt>
                <c:pt idx="397">
                  <c:v>51.097053000000002</c:v>
                </c:pt>
                <c:pt idx="398">
                  <c:v>51.083053999999997</c:v>
                </c:pt>
                <c:pt idx="399">
                  <c:v>51.068888000000001</c:v>
                </c:pt>
                <c:pt idx="400">
                  <c:v>51.055320000000002</c:v>
                </c:pt>
                <c:pt idx="401">
                  <c:v>51.041603000000002</c:v>
                </c:pt>
                <c:pt idx="402">
                  <c:v>51.027144999999997</c:v>
                </c:pt>
                <c:pt idx="403">
                  <c:v>51.01473</c:v>
                </c:pt>
                <c:pt idx="404">
                  <c:v>51.002929999999999</c:v>
                </c:pt>
                <c:pt idx="405">
                  <c:v>50.990842000000001</c:v>
                </c:pt>
                <c:pt idx="406">
                  <c:v>50.978637999999997</c:v>
                </c:pt>
                <c:pt idx="407">
                  <c:v>50.966760000000001</c:v>
                </c:pt>
                <c:pt idx="408">
                  <c:v>50.955005999999997</c:v>
                </c:pt>
                <c:pt idx="409">
                  <c:v>50.943370999999999</c:v>
                </c:pt>
                <c:pt idx="410">
                  <c:v>50.931666</c:v>
                </c:pt>
                <c:pt idx="411">
                  <c:v>50.920046999999997</c:v>
                </c:pt>
                <c:pt idx="412">
                  <c:v>50.909087999999997</c:v>
                </c:pt>
                <c:pt idx="413">
                  <c:v>50.898327999999999</c:v>
                </c:pt>
                <c:pt idx="414">
                  <c:v>50.887732</c:v>
                </c:pt>
                <c:pt idx="415">
                  <c:v>50.877195</c:v>
                </c:pt>
                <c:pt idx="416">
                  <c:v>50.866903000000001</c:v>
                </c:pt>
                <c:pt idx="417">
                  <c:v>50.856485999999997</c:v>
                </c:pt>
                <c:pt idx="418">
                  <c:v>50.846193</c:v>
                </c:pt>
                <c:pt idx="419">
                  <c:v>50.835808</c:v>
                </c:pt>
                <c:pt idx="420">
                  <c:v>50.825499000000001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0C5-3E48-907C-9FEEBE0DC0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5800768"/>
        <c:axId val="665802496"/>
      </c:scatterChart>
      <c:valAx>
        <c:axId val="665800768"/>
        <c:scaling>
          <c:orientation val="minMax"/>
          <c:min val="5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Temperature</a:t>
                </a:r>
                <a:r>
                  <a:rPr lang="en-GB" baseline="0"/>
                  <a:t> / °C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802496"/>
        <c:crosses val="autoZero"/>
        <c:crossBetween val="midCat"/>
      </c:valAx>
      <c:valAx>
        <c:axId val="6658024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2400"/>
                  <a:t>mW, </a:t>
                </a:r>
                <a:r>
                  <a:rPr lang="en-GB" sz="240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endothermic</a:t>
                </a:r>
                <a:r>
                  <a:rPr lang="en-GB" sz="2400"/>
                  <a:t> →</a:t>
                </a:r>
              </a:p>
            </c:rich>
          </c:tx>
          <c:layout>
            <c:manualLayout>
              <c:xMode val="edge"/>
              <c:yMode val="edge"/>
              <c:x val="0"/>
              <c:y val="0.211787738938908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8007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E8973-2AB6-F14E-9F53-B41F8A1F2A00}" type="datetimeFigureOut">
              <a:rPr lang="en-US" smtClean="0"/>
              <a:t>10/2/24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71589-5890-A24D-85C9-1DD960FDC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96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alpha and gamma, Debye temperatures about 400 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EE26C-FAC9-9342-9CEF-EFF8F25A8D06}" type="slidenum">
              <a:rPr lang="en-GB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94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1B03DF-E138-DD47-B45C-7263FCD2137A}" type="slidenum">
              <a:rPr lang="en-GB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428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EBCBE-371C-E1B8-6EA3-A63AFF84F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7E999-3C73-823D-C110-001EDE92D6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348AA-9858-F11F-3077-ED61B40E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8982-EAC7-D944-862F-0184AF533305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C6522-CC9D-BE81-A261-0ED281E11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0AC11-8668-07FC-E29A-04F977F61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9DE-3BD6-7C47-9A2D-682C43C34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44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128EC-3C84-9ED7-1C8C-0AEC11B94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ED14D7-202F-76FE-94D2-2E7F5DB82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70E98-4CA1-654A-CFFA-2386D8666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8982-EAC7-D944-862F-0184AF533305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9186B-53AA-2AAF-D58F-20DFD7759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55CD8-BD55-E465-6511-CE180C173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9DE-3BD6-7C47-9A2D-682C43C34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89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941A40-F160-242F-1817-3203B5358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D25E-507B-E647-453C-821AC6582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14286-C8B9-3571-FE84-1FE83CEB8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8982-EAC7-D944-862F-0184AF533305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E3D14-F729-ED27-B189-FFF8CA5DD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3EE11-90C3-7CCA-49CD-D4D0C9EE3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9DE-3BD6-7C47-9A2D-682C43C34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6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B3B33D-091D-A441-B90D-8F7FDB594C1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590AC5-5600-0B4A-AED1-332E0D164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E7BFD-4064-EC46-8109-46AED39D1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AA23A-0EE2-844E-8505-53F311714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AFE32E7C-1E60-B940-A106-D030C6D980E9}" type="slidenum">
              <a:rPr lang="en-US" altLang="en-GB"/>
              <a:pPr/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97056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F3B40-254B-B896-7BD4-918A3FFAC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00844-00A0-A513-AAC0-D08868999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E8D62-7082-597F-8DC6-0979E55E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8982-EAC7-D944-862F-0184AF533305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24FCB-05D7-FF91-200C-1A1C6D25B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B3AA6-DF2B-B606-0869-E5D74CC7C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9DE-3BD6-7C47-9A2D-682C43C34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2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78D3-E340-5581-FA5B-54227A6B1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CAB2A-677D-9260-FB21-CDA374D32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7473F-6349-9768-4038-5C63992C5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8982-EAC7-D944-862F-0184AF533305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FBA46-19CD-D486-6F92-78A5498CB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F5A6D-6CF2-E3DA-1113-709942126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9DE-3BD6-7C47-9A2D-682C43C34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64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C638C-5483-4819-15D0-5B674F4FE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F6DC9-AF6F-C6FA-70E8-8DA7ACB59E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D93323-EC6D-D6E1-41BA-3C3D9AB361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C8456-1C5C-DE6D-20D5-D349B0B72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8982-EAC7-D944-862F-0184AF533305}" type="datetimeFigureOut">
              <a:rPr lang="en-US" smtClean="0"/>
              <a:t>10/2/24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3E55F-843C-F309-8ECE-205384031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D1FD2-DF44-1FE2-B23D-CE20BE98A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9DE-3BD6-7C47-9A2D-682C43C34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81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E22B8-28B5-9C9F-F146-3AB1E4E5A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D33DF-8578-7C83-4394-CAED3BE61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BD82A4-A741-951E-3B93-38F04BB77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E1E758-39D2-69FB-C4EF-A5ECFAC6E6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A0C015-7CD4-35F8-7710-91690103A7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5929D-FB8F-69DE-DD6B-EA1BC0944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8982-EAC7-D944-862F-0184AF533305}" type="datetimeFigureOut">
              <a:rPr lang="en-US" smtClean="0"/>
              <a:t>10/2/24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2CE088-0AB2-FAC8-04FB-C61D086B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89DA-D0E8-32AE-F53A-FC053FF7A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9DE-3BD6-7C47-9A2D-682C43C34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60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2254C-A683-AB74-0A9E-DAD5FD233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2C1974-B44F-7857-30C3-C50CE10A6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8982-EAC7-D944-862F-0184AF533305}" type="datetimeFigureOut">
              <a:rPr lang="en-US" smtClean="0"/>
              <a:t>10/2/24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7A4D8-539E-7994-753F-94AC816F1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16481-82A9-9F69-EA19-F8E03D8AE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9DE-3BD6-7C47-9A2D-682C43C34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78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B813F6-BE93-0BA7-A528-33488D2AC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8982-EAC7-D944-862F-0184AF533305}" type="datetimeFigureOut">
              <a:rPr lang="en-US" smtClean="0"/>
              <a:t>10/2/24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EE6CFC-9952-B8D7-E323-A93947E8F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44E01-0C72-2DAB-E394-E30098FC1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9DE-3BD6-7C47-9A2D-682C43C34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8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7B269-BEC7-E559-F03D-A9F0323D5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32140-EAE1-6676-6DE9-9B7F53CF9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8544B4-4D96-37E6-0814-A9A74FB58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A41BC-271A-3751-59CD-E9C26D91E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8982-EAC7-D944-862F-0184AF533305}" type="datetimeFigureOut">
              <a:rPr lang="en-US" smtClean="0"/>
              <a:t>10/2/24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79AC47-750A-4DC3-15EA-F6738D29C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A98D3-F4D8-113A-6CCB-7D67EFFE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9DE-3BD6-7C47-9A2D-682C43C34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97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F08BD-3078-BE5D-0DB9-8208EC103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FDE8BF-6A0D-2A5B-D040-A8D9B46379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B5F9F-415C-6D1B-4931-8524806B8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F6C71-19E7-4158-9BA8-4D5660C8E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8982-EAC7-D944-862F-0184AF533305}" type="datetimeFigureOut">
              <a:rPr lang="en-US" smtClean="0"/>
              <a:t>10/2/24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BF0BF5-ADE5-CE1F-5B8B-1BC708289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93D561-D6EF-2907-21EF-8211F04EE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5C9DE-3BD6-7C47-9A2D-682C43C34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4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E24CDA-5D7D-5076-ECC9-EFB8D116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1CCAA-E0B7-F166-AD52-6E13F4662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436EC-9E95-6A87-D044-101DE4C85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F8982-EAC7-D944-862F-0184AF533305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4B5FC-A276-F591-AC78-9CC4016B5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D940C-3137-4AF6-9392-EB3D11E3FD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5C9DE-3BD6-7C47-9A2D-682C43C34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1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5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65.emf"/><Relationship Id="rId7" Type="http://schemas.openxmlformats.org/officeDocument/2006/relationships/image" Target="../media/image69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10" Type="http://schemas.openxmlformats.org/officeDocument/2006/relationships/image" Target="../media/image72.emf"/><Relationship Id="rId4" Type="http://schemas.openxmlformats.org/officeDocument/2006/relationships/image" Target="../media/image66.emf"/><Relationship Id="rId9" Type="http://schemas.openxmlformats.org/officeDocument/2006/relationships/image" Target="../media/image7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7" Type="http://schemas.openxmlformats.org/officeDocument/2006/relationships/image" Target="../media/image78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image" Target="../media/image94.emf"/><Relationship Id="rId7" Type="http://schemas.openxmlformats.org/officeDocument/2006/relationships/image" Target="../media/image98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10" Type="http://schemas.openxmlformats.org/officeDocument/2006/relationships/image" Target="../media/image101.emf"/><Relationship Id="rId4" Type="http://schemas.openxmlformats.org/officeDocument/2006/relationships/image" Target="../media/image95.emf"/><Relationship Id="rId9" Type="http://schemas.openxmlformats.org/officeDocument/2006/relationships/image" Target="../media/image10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emf"/><Relationship Id="rId4" Type="http://schemas.openxmlformats.org/officeDocument/2006/relationships/image" Target="../media/image104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emf"/><Relationship Id="rId3" Type="http://schemas.openxmlformats.org/officeDocument/2006/relationships/image" Target="../media/image106.emf"/><Relationship Id="rId7" Type="http://schemas.openxmlformats.org/officeDocument/2006/relationships/image" Target="../media/image11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emf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5.gi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microsoft.com/office/2007/relationships/hdphoto" Target="../media/hdphoto2.wdp"/><Relationship Id="rId4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10" Type="http://schemas.openxmlformats.org/officeDocument/2006/relationships/image" Target="../media/image16.emf"/><Relationship Id="rId4" Type="http://schemas.openxmlformats.org/officeDocument/2006/relationships/image" Target="../media/image10.svg"/><Relationship Id="rId9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ootball ball flying through the air&#10;&#10;Description automatically generated">
            <a:extLst>
              <a:ext uri="{FF2B5EF4-FFF2-40B4-BE49-F238E27FC236}">
                <a16:creationId xmlns:a16="http://schemas.microsoft.com/office/drawing/2014/main" id="{C6A4271D-2563-048B-FA23-BA244FA95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66" y="774700"/>
            <a:ext cx="3797300" cy="5308600"/>
          </a:xfrm>
          <a:prstGeom prst="rect">
            <a:avLst/>
          </a:prstGeom>
        </p:spPr>
      </p:pic>
      <p:pic>
        <p:nvPicPr>
          <p:cNvPr id="7" name="Picture 6" descr="A football ball jumping over a line&#10;&#10;Description automatically generated with medium confidence">
            <a:extLst>
              <a:ext uri="{FF2B5EF4-FFF2-40B4-BE49-F238E27FC236}">
                <a16:creationId xmlns:a16="http://schemas.microsoft.com/office/drawing/2014/main" id="{2E7CC46E-CE54-A396-2A4C-0DBDF1EB4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088" y="1041400"/>
            <a:ext cx="39116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4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BAA6B73-7A6B-EC48-890C-EB15968D38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881" t="23750" r="17312" b="32150"/>
          <a:stretch/>
        </p:blipFill>
        <p:spPr>
          <a:xfrm>
            <a:off x="1453614" y="732858"/>
            <a:ext cx="6954890" cy="59613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4AD56B-8237-3C22-8864-043FAE8E200B}"/>
              </a:ext>
            </a:extLst>
          </p:cNvPr>
          <p:cNvSpPr txBox="1"/>
          <p:nvPr/>
        </p:nvSpPr>
        <p:spPr>
          <a:xfrm>
            <a:off x="10066032" y="466164"/>
            <a:ext cx="21259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many components to heat capacity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43F11-1371-FC23-DD4C-8B0AAF5F5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scanning calorimetry</a:t>
            </a:r>
          </a:p>
        </p:txBody>
      </p:sp>
      <p:pic>
        <p:nvPicPr>
          <p:cNvPr id="4" name="Picture 3" descr="A picture containing indoor, appliance, kitchen appliance, cluttered&#10;&#10;Description automatically generated">
            <a:extLst>
              <a:ext uri="{FF2B5EF4-FFF2-40B4-BE49-F238E27FC236}">
                <a16:creationId xmlns:a16="http://schemas.microsoft.com/office/drawing/2014/main" id="{AE9535AE-C531-00AE-DEAF-4FBC371D7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546" y="2509923"/>
            <a:ext cx="5161721" cy="387129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E5CA989-6D86-FB0B-C697-DC86004A71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682" t="18840" r="32020" b="51015"/>
          <a:stretch/>
        </p:blipFill>
        <p:spPr>
          <a:xfrm>
            <a:off x="0" y="1690688"/>
            <a:ext cx="6234175" cy="508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42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43F11-1371-FC23-DD4C-8B0AAF5F5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scanning calorimetry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B18443-8035-12B1-E51A-4676F47C9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411" y="1502507"/>
            <a:ext cx="3073400" cy="289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F6D143-2D2E-D9C7-E1CA-0E158C0DD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87" y="1931780"/>
            <a:ext cx="6197600" cy="412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BA443C-9A6D-370A-1AA7-D0DAAB992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622" y="5318686"/>
            <a:ext cx="475198" cy="35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59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52BF29-66E2-BF3E-1AC3-F73D012D4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55" y="964924"/>
            <a:ext cx="5829300" cy="495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C305E3-FD65-263E-001C-5BAF21427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55" y="2453860"/>
            <a:ext cx="8800646" cy="9751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A467BB-8F6E-8242-C64C-404C1691C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8930" y="3945834"/>
            <a:ext cx="3561444" cy="237186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2086EB9-87BC-82B4-C311-BC6486BCD0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682" t="18840" r="32020" b="51015"/>
          <a:stretch/>
        </p:blipFill>
        <p:spPr>
          <a:xfrm>
            <a:off x="1304365" y="3956782"/>
            <a:ext cx="3101010" cy="252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61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FC392-C0EB-45D1-6341-D706B4832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06" y="365125"/>
            <a:ext cx="3294529" cy="5269193"/>
          </a:xfrm>
        </p:spPr>
        <p:txBody>
          <a:bodyPr>
            <a:normAutofit/>
          </a:bodyPr>
          <a:lstStyle/>
          <a:p>
            <a:r>
              <a:rPr lang="en-GB" dirty="0"/>
              <a:t>Problem:</a:t>
            </a:r>
            <a:br>
              <a:rPr lang="en-GB" dirty="0"/>
            </a:br>
            <a:br>
              <a:rPr lang="en-GB" dirty="0"/>
            </a:br>
            <a:r>
              <a:rPr lang="en-GB" sz="3200" dirty="0"/>
              <a:t>what is happening at arrows ?</a:t>
            </a:r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exothermic or endothermic?</a:t>
            </a:r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35943C3-F6D3-D1E9-AFC6-DF209B4A9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391" t="27647" r="13743" b="37843"/>
          <a:stretch/>
        </p:blipFill>
        <p:spPr>
          <a:xfrm>
            <a:off x="3496235" y="712794"/>
            <a:ext cx="8350624" cy="56745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B0FDEA-38DD-1299-CF05-33ECBBACDAAA}"/>
              </a:ext>
            </a:extLst>
          </p:cNvPr>
          <p:cNvSpPr/>
          <p:nvPr/>
        </p:nvSpPr>
        <p:spPr>
          <a:xfrm>
            <a:off x="251518" y="6238863"/>
            <a:ext cx="11722263" cy="2938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26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B0FDEA-38DD-1299-CF05-33ECBBACDAAA}"/>
              </a:ext>
            </a:extLst>
          </p:cNvPr>
          <p:cNvSpPr/>
          <p:nvPr/>
        </p:nvSpPr>
        <p:spPr>
          <a:xfrm>
            <a:off x="251518" y="6238863"/>
            <a:ext cx="11722263" cy="2938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screenshot of a graph&#10;&#10;Description automatically generated">
            <a:extLst>
              <a:ext uri="{FF2B5EF4-FFF2-40B4-BE49-F238E27FC236}">
                <a16:creationId xmlns:a16="http://schemas.microsoft.com/office/drawing/2014/main" id="{E80DB8F2-2858-078B-5131-CE581D8C4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3" y="170786"/>
            <a:ext cx="9816353" cy="58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0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8D926F-70E9-7E05-2FEB-94EEBD30B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260" y="4072925"/>
            <a:ext cx="8517581" cy="1325563"/>
          </a:xfrm>
        </p:spPr>
        <p:txBody>
          <a:bodyPr/>
          <a:lstStyle/>
          <a:p>
            <a:r>
              <a:rPr lang="en-US" dirty="0"/>
              <a:t>reactions happen whether they absorb or emit heat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76768B-B6DC-1396-1826-26A6440F4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9910" y="92676"/>
            <a:ext cx="2501900" cy="2692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6760C6-DEAF-E3F2-0C81-3A4AADF1C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650" y="1459512"/>
            <a:ext cx="5782802" cy="204916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5B45255-4FC3-9A08-40D4-025813902617}"/>
              </a:ext>
            </a:extLst>
          </p:cNvPr>
          <p:cNvCxnSpPr>
            <a:cxnSpLocks/>
          </p:cNvCxnSpPr>
          <p:nvPr/>
        </p:nvCxnSpPr>
        <p:spPr>
          <a:xfrm flipV="1">
            <a:off x="8860938" y="2785076"/>
            <a:ext cx="654908" cy="345990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47E4BCD-4FB6-3847-B548-B7C725B38B20}"/>
              </a:ext>
            </a:extLst>
          </p:cNvPr>
          <p:cNvCxnSpPr>
            <a:cxnSpLocks/>
          </p:cNvCxnSpPr>
          <p:nvPr/>
        </p:nvCxnSpPr>
        <p:spPr>
          <a:xfrm flipH="1" flipV="1">
            <a:off x="2676154" y="1184211"/>
            <a:ext cx="534406" cy="492189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741421DC-D608-B64D-82CC-7BE931C94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509" y="5823466"/>
            <a:ext cx="7425283" cy="5585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0F8CC5-CF86-76D8-57BC-6AE7E4163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53" y="159631"/>
            <a:ext cx="2254077" cy="204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79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3F60-70D6-57AC-F503-E65B6D463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ideal gas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172C5CC-1377-0519-FEB9-CF3FCDC9F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13" t="28108" r="24332" b="33514"/>
          <a:stretch/>
        </p:blipFill>
        <p:spPr>
          <a:xfrm>
            <a:off x="5449330" y="294203"/>
            <a:ext cx="6240161" cy="62695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53F2E37-BA2A-FA21-B93C-8AA23DDDD481}"/>
              </a:ext>
            </a:extLst>
          </p:cNvPr>
          <p:cNvGrpSpPr/>
          <p:nvPr/>
        </p:nvGrpSpPr>
        <p:grpSpPr>
          <a:xfrm>
            <a:off x="3455693" y="2174789"/>
            <a:ext cx="1760354" cy="2652701"/>
            <a:chOff x="3455693" y="2174789"/>
            <a:chExt cx="1760354" cy="265270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C81A93-E72E-F913-C360-8B5DB87ED000}"/>
                </a:ext>
              </a:extLst>
            </p:cNvPr>
            <p:cNvSpPr txBox="1"/>
            <p:nvPr/>
          </p:nvSpPr>
          <p:spPr>
            <a:xfrm>
              <a:off x="3867665" y="2174789"/>
              <a:ext cx="13483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</a:rPr>
                <a:t>ordered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5C2B98-F421-57A7-6C2F-B7736AC50E37}"/>
                </a:ext>
              </a:extLst>
            </p:cNvPr>
            <p:cNvSpPr txBox="1"/>
            <p:nvPr/>
          </p:nvSpPr>
          <p:spPr>
            <a:xfrm>
              <a:off x="3455693" y="4304270"/>
              <a:ext cx="17603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</a:rPr>
                <a:t>disordered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991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D72BC69-C3CA-3D4C-B23A-474B43DF93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2679478"/>
              </p:ext>
            </p:extLst>
          </p:nvPr>
        </p:nvGraphicFramePr>
        <p:xfrm>
          <a:off x="892629" y="272141"/>
          <a:ext cx="8055429" cy="5998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 descr="A drawing of an ice cream cone&#10;&#10;Description automatically generated">
            <a:extLst>
              <a:ext uri="{FF2B5EF4-FFF2-40B4-BE49-F238E27FC236}">
                <a16:creationId xmlns:a16="http://schemas.microsoft.com/office/drawing/2014/main" id="{86FAD889-87D5-CCE1-A96B-07B11C3E4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070" y="2808515"/>
            <a:ext cx="2660915" cy="18941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3BC875-A4B7-7E70-1BC4-7836BBC53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979" y="360138"/>
            <a:ext cx="4356100" cy="469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B3B68D-526F-761F-423D-FE207D51C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4439" y="1311729"/>
            <a:ext cx="3089361" cy="53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5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0C33F3-8929-72CC-7909-C551EE573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187" y="957001"/>
            <a:ext cx="6451600" cy="115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70FAEA-E443-6764-2F0D-E7A2321F4921}"/>
              </a:ext>
            </a:extLst>
          </p:cNvPr>
          <p:cNvSpPr txBox="1"/>
          <p:nvPr/>
        </p:nvSpPr>
        <p:spPr>
          <a:xfrm>
            <a:off x="321804" y="5743068"/>
            <a:ext cx="5543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reaction spontaneous only if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17F883-E2D6-817E-9585-B33F4935B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873" y="5884920"/>
            <a:ext cx="1536700" cy="368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888D8C-1D90-57E5-ED86-B48C8335F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507" y="3680799"/>
            <a:ext cx="3657600" cy="1193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F9640A-F504-1A3C-0E90-8CF9BF003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18" y="3083899"/>
            <a:ext cx="35814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66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8D95D-671D-3450-4E58-8D108302E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102" y="173711"/>
            <a:ext cx="7216840" cy="1595454"/>
          </a:xfrm>
        </p:spPr>
        <p:txBody>
          <a:bodyPr>
            <a:normAutofit fontScale="90000"/>
          </a:bodyPr>
          <a:lstStyle/>
          <a:p>
            <a:r>
              <a:rPr lang="en-US" sz="8000" dirty="0"/>
              <a:t>Phase transitions</a:t>
            </a:r>
            <a:br>
              <a:rPr lang="en-US" sz="8000" dirty="0"/>
            </a:br>
            <a:r>
              <a:rPr lang="en-US" sz="4400" dirty="0"/>
              <a:t>elementary thermodynamics</a:t>
            </a:r>
            <a:endParaRPr lang="en-US" sz="8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F075B1-7C12-55FC-389D-39F6DE86F6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86919" y="173711"/>
            <a:ext cx="2732979" cy="113349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latin typeface="+mj-lt"/>
              </a:rPr>
              <a:t>Harry </a:t>
            </a:r>
            <a:r>
              <a:rPr lang="en-US" sz="2800" dirty="0" err="1">
                <a:latin typeface="+mj-lt"/>
              </a:rPr>
              <a:t>Bhadeshia</a:t>
            </a:r>
            <a:r>
              <a:rPr lang="en-US" sz="2800" dirty="0">
                <a:latin typeface="+mj-lt"/>
              </a:rPr>
              <a:t>  </a:t>
            </a:r>
          </a:p>
          <a:p>
            <a:pPr algn="l"/>
            <a:r>
              <a:rPr lang="en-US" sz="2800" dirty="0" err="1">
                <a:latin typeface="+mj-lt"/>
              </a:rPr>
              <a:t>Haixue</a:t>
            </a:r>
            <a:r>
              <a:rPr lang="en-US" sz="2800" dirty="0">
                <a:latin typeface="+mj-lt"/>
              </a:rPr>
              <a:t> Yan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1B47CF-9DF7-35FA-9979-36AE19647561}"/>
              </a:ext>
            </a:extLst>
          </p:cNvPr>
          <p:cNvSpPr txBox="1"/>
          <p:nvPr/>
        </p:nvSpPr>
        <p:spPr>
          <a:xfrm>
            <a:off x="172102" y="6256858"/>
            <a:ext cx="8866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photograph courtesy of Sunita Hansraj from her Antarctica expedition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583EBD-7D30-E0C7-D1B7-12A15C1F2524}"/>
              </a:ext>
            </a:extLst>
          </p:cNvPr>
          <p:cNvSpPr txBox="1"/>
          <p:nvPr/>
        </p:nvSpPr>
        <p:spPr>
          <a:xfrm>
            <a:off x="755373" y="2594112"/>
            <a:ext cx="79943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i="1" dirty="0">
                <a:effectLst/>
                <a:latin typeface="NimbusRomNo9L"/>
              </a:rPr>
              <a:t>“many observable properties so that they can be seen to be a consequence of a few”</a:t>
            </a:r>
            <a:endParaRPr lang="en-GB" sz="4400" i="1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0ADB4BB2-D659-A88C-C581-51DECFDA5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82480">
            <a:off x="8662822" y="1769165"/>
            <a:ext cx="3109572" cy="46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27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BF422-CE5E-A65F-CDBA-EDB652C66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97" y="290984"/>
            <a:ext cx="3746157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configurations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E672472-C47F-1E5D-1674-BE3F446749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927" t="22523" r="25862" b="56576"/>
          <a:stretch/>
        </p:blipFill>
        <p:spPr>
          <a:xfrm>
            <a:off x="5715889" y="2261286"/>
            <a:ext cx="6476111" cy="38923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50B757-7C1A-E91C-1D55-636CE9E57290}"/>
              </a:ext>
            </a:extLst>
          </p:cNvPr>
          <p:cNvSpPr txBox="1"/>
          <p:nvPr/>
        </p:nvSpPr>
        <p:spPr>
          <a:xfrm rot="20386233">
            <a:off x="292292" y="1989895"/>
            <a:ext cx="72028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essentially means “arrangements”</a:t>
            </a:r>
          </a:p>
          <a:p>
            <a:r>
              <a:rPr lang="en-US" sz="4000" dirty="0">
                <a:latin typeface="+mj-lt"/>
              </a:rPr>
              <a:t>some more probable than others</a:t>
            </a:r>
          </a:p>
        </p:txBody>
      </p:sp>
    </p:spTree>
    <p:extLst>
      <p:ext uri="{BB962C8B-B14F-4D97-AF65-F5344CB8AC3E}">
        <p14:creationId xmlns:p14="http://schemas.microsoft.com/office/powerpoint/2010/main" val="2022804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458C6A0-4F35-95A6-30AC-51B248804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462" t="9097" r="29941" b="32310"/>
          <a:stretch/>
        </p:blipFill>
        <p:spPr>
          <a:xfrm>
            <a:off x="1239794" y="441615"/>
            <a:ext cx="9712412" cy="597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24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FC392-C0EB-45D1-6341-D706B4832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06" y="365125"/>
            <a:ext cx="4421573" cy="5269193"/>
          </a:xfrm>
        </p:spPr>
        <p:txBody>
          <a:bodyPr>
            <a:normAutofit/>
          </a:bodyPr>
          <a:lstStyle/>
          <a:p>
            <a:r>
              <a:rPr lang="en-GB" dirty="0"/>
              <a:t>Problem:</a:t>
            </a:r>
            <a:br>
              <a:rPr lang="en-GB" dirty="0"/>
            </a:br>
            <a:br>
              <a:rPr lang="en-GB" dirty="0"/>
            </a:br>
            <a:r>
              <a:rPr lang="en-GB" sz="3200" dirty="0"/>
              <a:t>How many distinguishable ways can these atoms be arranged on lattice?</a:t>
            </a:r>
            <a:br>
              <a:rPr lang="en-GB" sz="3200" dirty="0"/>
            </a:b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B0FDEA-38DD-1299-CF05-33ECBBACDAAA}"/>
              </a:ext>
            </a:extLst>
          </p:cNvPr>
          <p:cNvSpPr/>
          <p:nvPr/>
        </p:nvSpPr>
        <p:spPr>
          <a:xfrm>
            <a:off x="251518" y="6238863"/>
            <a:ext cx="11722263" cy="2938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6E2491C-B234-8DCA-CE19-4C2A74B1119A}"/>
              </a:ext>
            </a:extLst>
          </p:cNvPr>
          <p:cNvSpPr/>
          <p:nvPr/>
        </p:nvSpPr>
        <p:spPr>
          <a:xfrm>
            <a:off x="5378823" y="1546411"/>
            <a:ext cx="504000" cy="50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99BCDD0-D987-AFFD-2BA8-0B1C1E64640A}"/>
              </a:ext>
            </a:extLst>
          </p:cNvPr>
          <p:cNvSpPr/>
          <p:nvPr/>
        </p:nvSpPr>
        <p:spPr>
          <a:xfrm>
            <a:off x="6382873" y="1089210"/>
            <a:ext cx="504000" cy="504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72558-2D17-CC43-9184-25C9FCFB31EB}"/>
              </a:ext>
            </a:extLst>
          </p:cNvPr>
          <p:cNvSpPr/>
          <p:nvPr/>
        </p:nvSpPr>
        <p:spPr>
          <a:xfrm>
            <a:off x="5123329" y="2999721"/>
            <a:ext cx="989320" cy="102095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6A04A6-1948-BD95-8B53-CE62F4757C87}"/>
              </a:ext>
            </a:extLst>
          </p:cNvPr>
          <p:cNvSpPr/>
          <p:nvPr/>
        </p:nvSpPr>
        <p:spPr>
          <a:xfrm>
            <a:off x="6112649" y="2999721"/>
            <a:ext cx="989320" cy="102095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EA51FE-3A9C-331F-CBC3-9A00D6FAD3A3}"/>
              </a:ext>
            </a:extLst>
          </p:cNvPr>
          <p:cNvSpPr txBox="1"/>
          <p:nvPr/>
        </p:nvSpPr>
        <p:spPr>
          <a:xfrm>
            <a:off x="5505752" y="4094229"/>
            <a:ext cx="1213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lattice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4E3F1E-B255-1A0E-D899-9C30C4CA9F29}"/>
              </a:ext>
            </a:extLst>
          </p:cNvPr>
          <p:cNvSpPr txBox="1"/>
          <p:nvPr/>
        </p:nvSpPr>
        <p:spPr>
          <a:xfrm>
            <a:off x="7765411" y="1213636"/>
            <a:ext cx="1217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atoms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F33BFA-F271-64E8-8810-44FBDFF5402A}"/>
              </a:ext>
            </a:extLst>
          </p:cNvPr>
          <p:cNvGrpSpPr/>
          <p:nvPr/>
        </p:nvGrpSpPr>
        <p:grpSpPr>
          <a:xfrm>
            <a:off x="8098028" y="2487212"/>
            <a:ext cx="2869312" cy="3340982"/>
            <a:chOff x="8098028" y="2487212"/>
            <a:chExt cx="2869312" cy="334098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6FA31B-D0E3-777C-855E-DBEC3A8CA676}"/>
                </a:ext>
              </a:extLst>
            </p:cNvPr>
            <p:cNvSpPr/>
            <p:nvPr/>
          </p:nvSpPr>
          <p:spPr>
            <a:xfrm>
              <a:off x="8543364" y="2487212"/>
              <a:ext cx="989320" cy="10209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FC8743F-BBF2-E555-1970-E3DF4C855F95}"/>
                </a:ext>
              </a:extLst>
            </p:cNvPr>
            <p:cNvSpPr/>
            <p:nvPr/>
          </p:nvSpPr>
          <p:spPr>
            <a:xfrm>
              <a:off x="9532684" y="2487212"/>
              <a:ext cx="989320" cy="10209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CD545F-1FEF-A7A4-E08D-CC7EB6583F60}"/>
                </a:ext>
              </a:extLst>
            </p:cNvPr>
            <p:cNvSpPr/>
            <p:nvPr/>
          </p:nvSpPr>
          <p:spPr>
            <a:xfrm>
              <a:off x="8543364" y="3999606"/>
              <a:ext cx="989320" cy="10209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EF28878-20E6-891E-33F8-8FC280A36364}"/>
                </a:ext>
              </a:extLst>
            </p:cNvPr>
            <p:cNvSpPr/>
            <p:nvPr/>
          </p:nvSpPr>
          <p:spPr>
            <a:xfrm>
              <a:off x="9532684" y="3999606"/>
              <a:ext cx="989320" cy="10209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E1C8C7C-954C-4316-8AF4-E59377CFB475}"/>
                </a:ext>
              </a:extLst>
            </p:cNvPr>
            <p:cNvSpPr/>
            <p:nvPr/>
          </p:nvSpPr>
          <p:spPr>
            <a:xfrm>
              <a:off x="8777060" y="2760795"/>
              <a:ext cx="504000" cy="504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E89940E-FDE0-B53A-98E4-ACF36ED1F9B9}"/>
                </a:ext>
              </a:extLst>
            </p:cNvPr>
            <p:cNvSpPr/>
            <p:nvPr/>
          </p:nvSpPr>
          <p:spPr>
            <a:xfrm>
              <a:off x="9775344" y="4222469"/>
              <a:ext cx="504000" cy="504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852AAA1-B50E-8C6C-20C8-B7E10D46707E}"/>
                </a:ext>
              </a:extLst>
            </p:cNvPr>
            <p:cNvSpPr/>
            <p:nvPr/>
          </p:nvSpPr>
          <p:spPr>
            <a:xfrm>
              <a:off x="9766380" y="2748375"/>
              <a:ext cx="504000" cy="50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4D6AD5F-8F9A-2280-2E4E-0E607AD922C7}"/>
                </a:ext>
              </a:extLst>
            </p:cNvPr>
            <p:cNvSpPr/>
            <p:nvPr/>
          </p:nvSpPr>
          <p:spPr>
            <a:xfrm>
              <a:off x="8799902" y="4231102"/>
              <a:ext cx="504000" cy="504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26FE19-A275-E9DA-824A-579DE752E66A}"/>
                </a:ext>
              </a:extLst>
            </p:cNvPr>
            <p:cNvSpPr txBox="1"/>
            <p:nvPr/>
          </p:nvSpPr>
          <p:spPr>
            <a:xfrm>
              <a:off x="8098028" y="5243419"/>
              <a:ext cx="28693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2 configurations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165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B0FDEA-38DD-1299-CF05-33ECBBACDAAA}"/>
              </a:ext>
            </a:extLst>
          </p:cNvPr>
          <p:cNvSpPr/>
          <p:nvPr/>
        </p:nvSpPr>
        <p:spPr>
          <a:xfrm>
            <a:off x="251518" y="6238863"/>
            <a:ext cx="11722263" cy="2938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6E2491C-B234-8DCA-CE19-4C2A74B1119A}"/>
              </a:ext>
            </a:extLst>
          </p:cNvPr>
          <p:cNvSpPr/>
          <p:nvPr/>
        </p:nvSpPr>
        <p:spPr>
          <a:xfrm>
            <a:off x="5378823" y="1546411"/>
            <a:ext cx="504000" cy="50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72558-2D17-CC43-9184-25C9FCFB31EB}"/>
              </a:ext>
            </a:extLst>
          </p:cNvPr>
          <p:cNvSpPr/>
          <p:nvPr/>
        </p:nvSpPr>
        <p:spPr>
          <a:xfrm>
            <a:off x="5123329" y="2999721"/>
            <a:ext cx="989320" cy="102095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6A04A6-1948-BD95-8B53-CE62F4757C87}"/>
              </a:ext>
            </a:extLst>
          </p:cNvPr>
          <p:cNvSpPr/>
          <p:nvPr/>
        </p:nvSpPr>
        <p:spPr>
          <a:xfrm>
            <a:off x="6112649" y="2999721"/>
            <a:ext cx="989320" cy="102095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EA51FE-3A9C-331F-CBC3-9A00D6FAD3A3}"/>
              </a:ext>
            </a:extLst>
          </p:cNvPr>
          <p:cNvSpPr txBox="1"/>
          <p:nvPr/>
        </p:nvSpPr>
        <p:spPr>
          <a:xfrm>
            <a:off x="5505752" y="4094229"/>
            <a:ext cx="1213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lattice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4E3F1E-B255-1A0E-D899-9C30C4CA9F29}"/>
              </a:ext>
            </a:extLst>
          </p:cNvPr>
          <p:cNvSpPr txBox="1"/>
          <p:nvPr/>
        </p:nvSpPr>
        <p:spPr>
          <a:xfrm>
            <a:off x="7765411" y="1213636"/>
            <a:ext cx="1217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atoms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AAE212-F5C9-2B1C-7D8E-42999B6D2056}"/>
              </a:ext>
            </a:extLst>
          </p:cNvPr>
          <p:cNvGrpSpPr/>
          <p:nvPr/>
        </p:nvGrpSpPr>
        <p:grpSpPr>
          <a:xfrm>
            <a:off x="7846404" y="2487212"/>
            <a:ext cx="2709011" cy="2041900"/>
            <a:chOff x="7846404" y="2487212"/>
            <a:chExt cx="2709011" cy="20419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36FA31B-D0E3-777C-855E-DBEC3A8CA676}"/>
                </a:ext>
              </a:extLst>
            </p:cNvPr>
            <p:cNvSpPr/>
            <p:nvPr/>
          </p:nvSpPr>
          <p:spPr>
            <a:xfrm>
              <a:off x="8543364" y="2487212"/>
              <a:ext cx="989320" cy="10209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FC8743F-BBF2-E555-1970-E3DF4C855F95}"/>
                </a:ext>
              </a:extLst>
            </p:cNvPr>
            <p:cNvSpPr/>
            <p:nvPr/>
          </p:nvSpPr>
          <p:spPr>
            <a:xfrm>
              <a:off x="9532684" y="2487212"/>
              <a:ext cx="989320" cy="10209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E1C8C7C-954C-4316-8AF4-E59377CFB475}"/>
                </a:ext>
              </a:extLst>
            </p:cNvPr>
            <p:cNvSpPr/>
            <p:nvPr/>
          </p:nvSpPr>
          <p:spPr>
            <a:xfrm>
              <a:off x="8777060" y="2760795"/>
              <a:ext cx="504000" cy="504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E89940E-FDE0-B53A-98E4-ACF36ED1F9B9}"/>
                </a:ext>
              </a:extLst>
            </p:cNvPr>
            <p:cNvSpPr/>
            <p:nvPr/>
          </p:nvSpPr>
          <p:spPr>
            <a:xfrm>
              <a:off x="9712911" y="2760621"/>
              <a:ext cx="504000" cy="50400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26FE19-A275-E9DA-824A-579DE752E66A}"/>
                </a:ext>
              </a:extLst>
            </p:cNvPr>
            <p:cNvSpPr txBox="1"/>
            <p:nvPr/>
          </p:nvSpPr>
          <p:spPr>
            <a:xfrm>
              <a:off x="7846404" y="3944337"/>
              <a:ext cx="27090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1 configuration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96858051-4914-430D-3817-588F635F44C7}"/>
              </a:ext>
            </a:extLst>
          </p:cNvPr>
          <p:cNvSpPr/>
          <p:nvPr/>
        </p:nvSpPr>
        <p:spPr>
          <a:xfrm>
            <a:off x="6320117" y="1205143"/>
            <a:ext cx="504000" cy="504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5740373-FAED-DF95-4214-E59A28B2231C}"/>
              </a:ext>
            </a:extLst>
          </p:cNvPr>
          <p:cNvSpPr txBox="1">
            <a:spLocks/>
          </p:cNvSpPr>
          <p:nvPr/>
        </p:nvSpPr>
        <p:spPr>
          <a:xfrm>
            <a:off x="201706" y="365125"/>
            <a:ext cx="4421573" cy="5269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Problem:</a:t>
            </a:r>
            <a:br>
              <a:rPr lang="en-GB"/>
            </a:br>
            <a:br>
              <a:rPr lang="en-GB"/>
            </a:br>
            <a:r>
              <a:rPr lang="en-GB" sz="3200"/>
              <a:t>How many distinguishable ways can these atoms be arranged on lattice?</a:t>
            </a:r>
            <a:br>
              <a:rPr lang="en-GB" sz="320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404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AF73A6-54C2-BD5A-6AE8-5C4EC5A5B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81" y="545586"/>
            <a:ext cx="3606800" cy="16891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0013B2C-87E6-29AA-BAC2-F28347FAA4A9}"/>
              </a:ext>
            </a:extLst>
          </p:cNvPr>
          <p:cNvGrpSpPr/>
          <p:nvPr/>
        </p:nvGrpSpPr>
        <p:grpSpPr>
          <a:xfrm>
            <a:off x="7206808" y="127540"/>
            <a:ext cx="2261286" cy="2259401"/>
            <a:chOff x="6944497" y="729047"/>
            <a:chExt cx="2261286" cy="22594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A538DB-A35E-2E7F-235D-E6174EE20613}"/>
                </a:ext>
              </a:extLst>
            </p:cNvPr>
            <p:cNvSpPr/>
            <p:nvPr/>
          </p:nvSpPr>
          <p:spPr>
            <a:xfrm>
              <a:off x="6944497" y="729048"/>
              <a:ext cx="753762" cy="7537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C8F852-2F61-83F5-EEB3-EA0918C0C7C2}"/>
                </a:ext>
              </a:extLst>
            </p:cNvPr>
            <p:cNvSpPr/>
            <p:nvPr/>
          </p:nvSpPr>
          <p:spPr>
            <a:xfrm>
              <a:off x="7698259" y="729048"/>
              <a:ext cx="753762" cy="7537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8D5548-F113-3FFE-5216-BB35E6CACE3A}"/>
                </a:ext>
              </a:extLst>
            </p:cNvPr>
            <p:cNvSpPr/>
            <p:nvPr/>
          </p:nvSpPr>
          <p:spPr>
            <a:xfrm>
              <a:off x="8452021" y="729047"/>
              <a:ext cx="753762" cy="7537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B111275-C8A0-141A-9914-58D8EF372010}"/>
                </a:ext>
              </a:extLst>
            </p:cNvPr>
            <p:cNvSpPr/>
            <p:nvPr/>
          </p:nvSpPr>
          <p:spPr>
            <a:xfrm>
              <a:off x="6944497" y="1480923"/>
              <a:ext cx="753762" cy="7537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9F763B-38FF-1EA9-A49D-B4B90C475BD2}"/>
                </a:ext>
              </a:extLst>
            </p:cNvPr>
            <p:cNvSpPr/>
            <p:nvPr/>
          </p:nvSpPr>
          <p:spPr>
            <a:xfrm>
              <a:off x="7698259" y="1480923"/>
              <a:ext cx="753762" cy="7537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CDABD9-A5CF-C08B-1F57-8E7E0B509E88}"/>
                </a:ext>
              </a:extLst>
            </p:cNvPr>
            <p:cNvSpPr/>
            <p:nvPr/>
          </p:nvSpPr>
          <p:spPr>
            <a:xfrm>
              <a:off x="8452021" y="1480922"/>
              <a:ext cx="753762" cy="7537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ED560B-4E4B-C8D1-7A88-B99E801EB1D0}"/>
                </a:ext>
              </a:extLst>
            </p:cNvPr>
            <p:cNvSpPr/>
            <p:nvPr/>
          </p:nvSpPr>
          <p:spPr>
            <a:xfrm>
              <a:off x="6944497" y="2234685"/>
              <a:ext cx="753762" cy="7537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3C91479-4392-B1B7-47DB-536F802F2238}"/>
                </a:ext>
              </a:extLst>
            </p:cNvPr>
            <p:cNvSpPr/>
            <p:nvPr/>
          </p:nvSpPr>
          <p:spPr>
            <a:xfrm>
              <a:off x="7698259" y="2234685"/>
              <a:ext cx="753762" cy="7537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830A74-3788-3DA6-7269-A384306E7CC2}"/>
                </a:ext>
              </a:extLst>
            </p:cNvPr>
            <p:cNvSpPr/>
            <p:nvPr/>
          </p:nvSpPr>
          <p:spPr>
            <a:xfrm>
              <a:off x="8452021" y="2234684"/>
              <a:ext cx="753762" cy="7537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000F1E3-8773-C2A8-D343-73C2F0AB1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6476" y="1086732"/>
            <a:ext cx="1409700" cy="3302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B0216697-88D3-ED89-DA04-7A6705522D31}"/>
              </a:ext>
            </a:extLst>
          </p:cNvPr>
          <p:cNvGrpSpPr/>
          <p:nvPr/>
        </p:nvGrpSpPr>
        <p:grpSpPr>
          <a:xfrm>
            <a:off x="783281" y="3698789"/>
            <a:ext cx="2261286" cy="2752997"/>
            <a:chOff x="783281" y="3698789"/>
            <a:chExt cx="2261286" cy="275299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707074B-152A-6144-0FC6-3D873FA24E56}"/>
                </a:ext>
              </a:extLst>
            </p:cNvPr>
            <p:cNvGrpSpPr/>
            <p:nvPr/>
          </p:nvGrpSpPr>
          <p:grpSpPr>
            <a:xfrm>
              <a:off x="783281" y="3698789"/>
              <a:ext cx="2261286" cy="2259401"/>
              <a:chOff x="6944497" y="729047"/>
              <a:chExt cx="2261286" cy="225940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821DCD1-6E50-E858-0B0F-5BE8BAFF55E6}"/>
                  </a:ext>
                </a:extLst>
              </p:cNvPr>
              <p:cNvSpPr/>
              <p:nvPr/>
            </p:nvSpPr>
            <p:spPr>
              <a:xfrm>
                <a:off x="6944497" y="729048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D9DA448-FF4D-14F7-112A-AED25E6D6D8C}"/>
                  </a:ext>
                </a:extLst>
              </p:cNvPr>
              <p:cNvSpPr/>
              <p:nvPr/>
            </p:nvSpPr>
            <p:spPr>
              <a:xfrm>
                <a:off x="7698259" y="729048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4D2CFC3-245B-786E-AE4B-39A2A8C21E9A}"/>
                  </a:ext>
                </a:extLst>
              </p:cNvPr>
              <p:cNvSpPr/>
              <p:nvPr/>
            </p:nvSpPr>
            <p:spPr>
              <a:xfrm>
                <a:off x="8452021" y="729047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815554C-ED16-263A-A4E1-890CA308F692}"/>
                  </a:ext>
                </a:extLst>
              </p:cNvPr>
              <p:cNvSpPr/>
              <p:nvPr/>
            </p:nvSpPr>
            <p:spPr>
              <a:xfrm>
                <a:off x="6944497" y="1480923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AE058FC-98D5-F55B-21D9-100338FFBE0C}"/>
                  </a:ext>
                </a:extLst>
              </p:cNvPr>
              <p:cNvSpPr/>
              <p:nvPr/>
            </p:nvSpPr>
            <p:spPr>
              <a:xfrm>
                <a:off x="7698259" y="1480923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2C42BA8-F3BB-16C1-5943-661AAC2BD650}"/>
                  </a:ext>
                </a:extLst>
              </p:cNvPr>
              <p:cNvSpPr/>
              <p:nvPr/>
            </p:nvSpPr>
            <p:spPr>
              <a:xfrm>
                <a:off x="8452021" y="1480922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91FAA18-F322-7E31-E4B5-A0C6D6903796}"/>
                  </a:ext>
                </a:extLst>
              </p:cNvPr>
              <p:cNvSpPr/>
              <p:nvPr/>
            </p:nvSpPr>
            <p:spPr>
              <a:xfrm>
                <a:off x="6944497" y="2234685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0009ED3-42F7-E956-DFC4-62ABC42C4465}"/>
                  </a:ext>
                </a:extLst>
              </p:cNvPr>
              <p:cNvSpPr/>
              <p:nvPr/>
            </p:nvSpPr>
            <p:spPr>
              <a:xfrm>
                <a:off x="7698259" y="2234685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AE31B2-EDE2-43CC-A73C-B39003645B84}"/>
                  </a:ext>
                </a:extLst>
              </p:cNvPr>
              <p:cNvSpPr/>
              <p:nvPr/>
            </p:nvSpPr>
            <p:spPr>
              <a:xfrm>
                <a:off x="8452021" y="2234684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3FFE43A-894A-67BD-CB60-7B5C3199492B}"/>
                </a:ext>
              </a:extLst>
            </p:cNvPr>
            <p:cNvSpPr/>
            <p:nvPr/>
          </p:nvSpPr>
          <p:spPr>
            <a:xfrm>
              <a:off x="1447043" y="4364167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1FEF737-56E1-77C3-ECDA-1B481F16F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8081" y="6109214"/>
              <a:ext cx="1263233" cy="34257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F971D1C-327B-C016-667E-66DC3F163BD3}"/>
                </a:ext>
              </a:extLst>
            </p:cNvPr>
            <p:cNvSpPr txBox="1"/>
            <p:nvPr/>
          </p:nvSpPr>
          <p:spPr>
            <a:xfrm>
              <a:off x="1219514" y="415873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BAEE2C4-1D1C-DEFC-ABF2-AE7B0760321F}"/>
              </a:ext>
            </a:extLst>
          </p:cNvPr>
          <p:cNvGrpSpPr/>
          <p:nvPr/>
        </p:nvGrpSpPr>
        <p:grpSpPr>
          <a:xfrm>
            <a:off x="3477670" y="2945969"/>
            <a:ext cx="2351286" cy="3204193"/>
            <a:chOff x="3477670" y="2945969"/>
            <a:chExt cx="2351286" cy="320419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B62D72C-03EF-209F-3FAA-E4D4D8AF3973}"/>
                </a:ext>
              </a:extLst>
            </p:cNvPr>
            <p:cNvGrpSpPr/>
            <p:nvPr/>
          </p:nvGrpSpPr>
          <p:grpSpPr>
            <a:xfrm>
              <a:off x="3567670" y="2945969"/>
              <a:ext cx="2261286" cy="2259401"/>
              <a:chOff x="6944497" y="729047"/>
              <a:chExt cx="2261286" cy="2259401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0601497-8AA5-BF10-867B-A26F2111BCEA}"/>
                  </a:ext>
                </a:extLst>
              </p:cNvPr>
              <p:cNvSpPr/>
              <p:nvPr/>
            </p:nvSpPr>
            <p:spPr>
              <a:xfrm>
                <a:off x="6944497" y="729048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48912F1-D0F7-776C-1F4B-B35F0519F460}"/>
                  </a:ext>
                </a:extLst>
              </p:cNvPr>
              <p:cNvSpPr/>
              <p:nvPr/>
            </p:nvSpPr>
            <p:spPr>
              <a:xfrm>
                <a:off x="7698259" y="729048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6F8D49F-0247-6AD0-8E23-ED65E5D61ADB}"/>
                  </a:ext>
                </a:extLst>
              </p:cNvPr>
              <p:cNvSpPr/>
              <p:nvPr/>
            </p:nvSpPr>
            <p:spPr>
              <a:xfrm>
                <a:off x="8452021" y="729047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5661E65-4D71-9071-6659-2D8AD6757853}"/>
                  </a:ext>
                </a:extLst>
              </p:cNvPr>
              <p:cNvSpPr/>
              <p:nvPr/>
            </p:nvSpPr>
            <p:spPr>
              <a:xfrm>
                <a:off x="6944497" y="1480923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47E4887-141D-5CDA-B255-EE7F27F6D249}"/>
                  </a:ext>
                </a:extLst>
              </p:cNvPr>
              <p:cNvSpPr/>
              <p:nvPr/>
            </p:nvSpPr>
            <p:spPr>
              <a:xfrm>
                <a:off x="7698259" y="1480923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0AC1EA8-0025-A56C-6464-6BC10DCC3DBC}"/>
                  </a:ext>
                </a:extLst>
              </p:cNvPr>
              <p:cNvSpPr/>
              <p:nvPr/>
            </p:nvSpPr>
            <p:spPr>
              <a:xfrm>
                <a:off x="8452021" y="1480922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576F34D-F460-644F-7799-34FECA530632}"/>
                  </a:ext>
                </a:extLst>
              </p:cNvPr>
              <p:cNvSpPr/>
              <p:nvPr/>
            </p:nvSpPr>
            <p:spPr>
              <a:xfrm>
                <a:off x="6944497" y="2234685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5941336-12CE-91FC-6ED1-F4234A17AC93}"/>
                  </a:ext>
                </a:extLst>
              </p:cNvPr>
              <p:cNvSpPr/>
              <p:nvPr/>
            </p:nvSpPr>
            <p:spPr>
              <a:xfrm>
                <a:off x="7698259" y="2234685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2220BD4-03FB-EB08-F7E5-7EB5A8F32076}"/>
                  </a:ext>
                </a:extLst>
              </p:cNvPr>
              <p:cNvSpPr/>
              <p:nvPr/>
            </p:nvSpPr>
            <p:spPr>
              <a:xfrm>
                <a:off x="8452021" y="2234684"/>
                <a:ext cx="753762" cy="75376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D4D46B5-0B94-06B9-AD77-88AD6B7ACD0D}"/>
                </a:ext>
              </a:extLst>
            </p:cNvPr>
            <p:cNvSpPr/>
            <p:nvPr/>
          </p:nvSpPr>
          <p:spPr>
            <a:xfrm>
              <a:off x="4231432" y="3611347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8C4ADD7-A337-416D-40D0-D37CA50E3A6E}"/>
                </a:ext>
              </a:extLst>
            </p:cNvPr>
            <p:cNvSpPr/>
            <p:nvPr/>
          </p:nvSpPr>
          <p:spPr>
            <a:xfrm>
              <a:off x="3477670" y="5073837"/>
              <a:ext cx="180000" cy="180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778F340-3CF9-43A8-69D7-36F3EC3AA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8639" y="5420075"/>
              <a:ext cx="1498600" cy="730087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7D9CCC2-98DE-AE0B-E563-CF6F5CE92DA1}"/>
                </a:ext>
              </a:extLst>
            </p:cNvPr>
            <p:cNvSpPr txBox="1"/>
            <p:nvPr/>
          </p:nvSpPr>
          <p:spPr>
            <a:xfrm>
              <a:off x="4019746" y="335325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4ECB242-C9CE-605D-E8FF-31B05F2E3E73}"/>
                </a:ext>
              </a:extLst>
            </p:cNvPr>
            <p:cNvSpPr txBox="1"/>
            <p:nvPr/>
          </p:nvSpPr>
          <p:spPr>
            <a:xfrm>
              <a:off x="3568044" y="483415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470929F-08DA-7A66-6EBE-1534154547C9}"/>
              </a:ext>
            </a:extLst>
          </p:cNvPr>
          <p:cNvSpPr txBox="1"/>
          <p:nvPr/>
        </p:nvSpPr>
        <p:spPr>
          <a:xfrm>
            <a:off x="3329464" y="6174184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1,2</a:t>
            </a:r>
          </a:p>
          <a:p>
            <a:r>
              <a:rPr lang="en-US" dirty="0"/>
              <a:t>2,1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189A24-3F1F-D1A3-C71D-D3D960A85D88}"/>
              </a:ext>
            </a:extLst>
          </p:cNvPr>
          <p:cNvGrpSpPr/>
          <p:nvPr/>
        </p:nvGrpSpPr>
        <p:grpSpPr>
          <a:xfrm>
            <a:off x="7026808" y="3497421"/>
            <a:ext cx="3617418" cy="3089929"/>
            <a:chOff x="7026808" y="3497421"/>
            <a:chExt cx="3617418" cy="3089929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A82CF5A-DC50-3569-5804-3EC3939D44B2}"/>
                </a:ext>
              </a:extLst>
            </p:cNvPr>
            <p:cNvGrpSpPr/>
            <p:nvPr/>
          </p:nvGrpSpPr>
          <p:grpSpPr>
            <a:xfrm>
              <a:off x="7026808" y="3497421"/>
              <a:ext cx="2557033" cy="3089929"/>
              <a:chOff x="7026808" y="3497421"/>
              <a:chExt cx="2557033" cy="3089929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A486D79-B19C-E38D-CC72-89B6F9C1FD65}"/>
                  </a:ext>
                </a:extLst>
              </p:cNvPr>
              <p:cNvGrpSpPr/>
              <p:nvPr/>
            </p:nvGrpSpPr>
            <p:grpSpPr>
              <a:xfrm>
                <a:off x="7116808" y="4279482"/>
                <a:ext cx="2261286" cy="2259401"/>
                <a:chOff x="6944497" y="729047"/>
                <a:chExt cx="2261286" cy="2259401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F9456EFD-5EA9-2E7E-DE3F-4D6006A207A6}"/>
                    </a:ext>
                  </a:extLst>
                </p:cNvPr>
                <p:cNvSpPr/>
                <p:nvPr/>
              </p:nvSpPr>
              <p:spPr>
                <a:xfrm>
                  <a:off x="6944497" y="729048"/>
                  <a:ext cx="753762" cy="753763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370D94B-CB62-CF2F-928E-28678A9B6AB6}"/>
                    </a:ext>
                  </a:extLst>
                </p:cNvPr>
                <p:cNvSpPr/>
                <p:nvPr/>
              </p:nvSpPr>
              <p:spPr>
                <a:xfrm>
                  <a:off x="7698259" y="729048"/>
                  <a:ext cx="753762" cy="753763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79300A22-3975-4765-EB4A-357B63529C06}"/>
                    </a:ext>
                  </a:extLst>
                </p:cNvPr>
                <p:cNvSpPr/>
                <p:nvPr/>
              </p:nvSpPr>
              <p:spPr>
                <a:xfrm>
                  <a:off x="8452021" y="729047"/>
                  <a:ext cx="753762" cy="753763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EB04C59-463A-DE68-7560-A3204141EF75}"/>
                    </a:ext>
                  </a:extLst>
                </p:cNvPr>
                <p:cNvSpPr/>
                <p:nvPr/>
              </p:nvSpPr>
              <p:spPr>
                <a:xfrm>
                  <a:off x="6944497" y="1480923"/>
                  <a:ext cx="753762" cy="753763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E35572D4-ECC6-A53E-65F0-7369C0C582E8}"/>
                    </a:ext>
                  </a:extLst>
                </p:cNvPr>
                <p:cNvSpPr/>
                <p:nvPr/>
              </p:nvSpPr>
              <p:spPr>
                <a:xfrm>
                  <a:off x="7698259" y="1480923"/>
                  <a:ext cx="753762" cy="753763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40F47CFC-0060-CAAA-42C8-9FB45E4DD6EB}"/>
                    </a:ext>
                  </a:extLst>
                </p:cNvPr>
                <p:cNvSpPr/>
                <p:nvPr/>
              </p:nvSpPr>
              <p:spPr>
                <a:xfrm>
                  <a:off x="8452021" y="1480922"/>
                  <a:ext cx="753762" cy="753763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29B20480-F071-A5D8-D31B-3B3DDB1B5D68}"/>
                    </a:ext>
                  </a:extLst>
                </p:cNvPr>
                <p:cNvSpPr/>
                <p:nvPr/>
              </p:nvSpPr>
              <p:spPr>
                <a:xfrm>
                  <a:off x="6944497" y="2234685"/>
                  <a:ext cx="753762" cy="753763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E59DC4FB-5EF0-D9E9-F789-7A02CACFF3B6}"/>
                    </a:ext>
                  </a:extLst>
                </p:cNvPr>
                <p:cNvSpPr/>
                <p:nvPr/>
              </p:nvSpPr>
              <p:spPr>
                <a:xfrm>
                  <a:off x="7698259" y="2234685"/>
                  <a:ext cx="753762" cy="753763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8778537E-601F-931E-E1E2-C14AFCBFF1DD}"/>
                    </a:ext>
                  </a:extLst>
                </p:cNvPr>
                <p:cNvSpPr/>
                <p:nvPr/>
              </p:nvSpPr>
              <p:spPr>
                <a:xfrm>
                  <a:off x="8452021" y="2234684"/>
                  <a:ext cx="753762" cy="753763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3FC59EC-419D-6828-99A6-4EE1EFA35C1E}"/>
                  </a:ext>
                </a:extLst>
              </p:cNvPr>
              <p:cNvSpPr/>
              <p:nvPr/>
            </p:nvSpPr>
            <p:spPr>
              <a:xfrm>
                <a:off x="7780570" y="4944860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2104956-71E4-1C31-9911-5132942FE973}"/>
                  </a:ext>
                </a:extLst>
              </p:cNvPr>
              <p:cNvSpPr/>
              <p:nvPr/>
            </p:nvSpPr>
            <p:spPr>
              <a:xfrm>
                <a:off x="7026808" y="6407350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664702D-8893-7C2F-2D6D-F341D5F87388}"/>
                  </a:ext>
                </a:extLst>
              </p:cNvPr>
              <p:cNvSpPr txBox="1"/>
              <p:nvPr/>
            </p:nvSpPr>
            <p:spPr>
              <a:xfrm>
                <a:off x="7568884" y="4686769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3866683-5AFB-D62E-09F8-1380064D6BF4}"/>
                  </a:ext>
                </a:extLst>
              </p:cNvPr>
              <p:cNvSpPr txBox="1"/>
              <p:nvPr/>
            </p:nvSpPr>
            <p:spPr>
              <a:xfrm>
                <a:off x="7117182" y="6167664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E3048664-A75B-1F73-221C-32FF76D2ED6F}"/>
                  </a:ext>
                </a:extLst>
              </p:cNvPr>
              <p:cNvSpPr/>
              <p:nvPr/>
            </p:nvSpPr>
            <p:spPr>
              <a:xfrm>
                <a:off x="8534332" y="5695121"/>
                <a:ext cx="180000" cy="18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A7892D9-9F50-52E3-4A84-AC393EB694F0}"/>
                  </a:ext>
                </a:extLst>
              </p:cNvPr>
              <p:cNvSpPr txBox="1"/>
              <p:nvPr/>
            </p:nvSpPr>
            <p:spPr>
              <a:xfrm>
                <a:off x="8593684" y="537253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41D7CCD0-7E50-62E4-92B5-4CE1C79054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91060" y="3497421"/>
                <a:ext cx="2492781" cy="690447"/>
              </a:xfrm>
              <a:prstGeom prst="rect">
                <a:avLst/>
              </a:prstGeom>
            </p:spPr>
          </p:pic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66ACD1F-C21A-78AE-560D-844A8212D3D0}"/>
                </a:ext>
              </a:extLst>
            </p:cNvPr>
            <p:cNvSpPr txBox="1"/>
            <p:nvPr/>
          </p:nvSpPr>
          <p:spPr>
            <a:xfrm>
              <a:off x="9993086" y="4645479"/>
              <a:ext cx="651140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1,2,3</a:t>
              </a:r>
            </a:p>
            <a:p>
              <a:r>
                <a:rPr lang="en-US" dirty="0"/>
                <a:t>1,3,2</a:t>
              </a:r>
            </a:p>
            <a:p>
              <a:r>
                <a:rPr lang="en-US" dirty="0"/>
                <a:t>2,1,3</a:t>
              </a:r>
            </a:p>
            <a:p>
              <a:r>
                <a:rPr lang="en-US" dirty="0"/>
                <a:t>2,3,1</a:t>
              </a:r>
            </a:p>
            <a:p>
              <a:r>
                <a:rPr lang="en-US" dirty="0"/>
                <a:t>3,2,1</a:t>
              </a:r>
            </a:p>
            <a:p>
              <a:r>
                <a:rPr lang="en-US" dirty="0"/>
                <a:t>3,1,2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839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CFABC0-DA0C-A2D3-B5E7-DF5E3F4AE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814" y="605064"/>
            <a:ext cx="7442200" cy="977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C674ED-0B06-1488-8062-6E10195D0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58" y="2104736"/>
            <a:ext cx="9532919" cy="117070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CFCFCE7-71BE-ABD3-6888-213B2EA96FB2}"/>
              </a:ext>
            </a:extLst>
          </p:cNvPr>
          <p:cNvGrpSpPr/>
          <p:nvPr/>
        </p:nvGrpSpPr>
        <p:grpSpPr>
          <a:xfrm>
            <a:off x="664714" y="4035827"/>
            <a:ext cx="6877623" cy="2095884"/>
            <a:chOff x="2396836" y="3814247"/>
            <a:chExt cx="6877623" cy="209588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2934A35-2F73-1278-BFC0-2E26B72BCA3D}"/>
                </a:ext>
              </a:extLst>
            </p:cNvPr>
            <p:cNvSpPr/>
            <p:nvPr/>
          </p:nvSpPr>
          <p:spPr>
            <a:xfrm rot="20098773">
              <a:off x="7188370" y="3814247"/>
              <a:ext cx="2086089" cy="209588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BD6D3C8-7963-4962-21F3-0084C73A4692}"/>
                </a:ext>
              </a:extLst>
            </p:cNvPr>
            <p:cNvGrpSpPr/>
            <p:nvPr/>
          </p:nvGrpSpPr>
          <p:grpSpPr>
            <a:xfrm>
              <a:off x="2396836" y="4142509"/>
              <a:ext cx="6571178" cy="1468581"/>
              <a:chOff x="2396836" y="4142509"/>
              <a:chExt cx="6571178" cy="146858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FF8F370-0CA3-6C3E-8E88-D214337EAF13}"/>
                  </a:ext>
                </a:extLst>
              </p:cNvPr>
              <p:cNvSpPr/>
              <p:nvPr/>
            </p:nvSpPr>
            <p:spPr>
              <a:xfrm rot="20098773">
                <a:off x="2396836" y="4142509"/>
                <a:ext cx="1177637" cy="112221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DBBAD3-FDF7-C7E9-922D-28A397D11D2B}"/>
                  </a:ext>
                </a:extLst>
              </p:cNvPr>
              <p:cNvSpPr/>
              <p:nvPr/>
            </p:nvSpPr>
            <p:spPr>
              <a:xfrm rot="1390375">
                <a:off x="4294909" y="4488872"/>
                <a:ext cx="1177637" cy="112221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7AD229F-9AA5-6C99-9C1F-03844E43B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69028" y="4500418"/>
                <a:ext cx="419100" cy="4064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A4E273D-7CF7-0E7D-F990-FFDE2704E5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54576" y="4846781"/>
                <a:ext cx="419100" cy="406400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0010A96-4097-1161-297F-58C0A6109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94814" y="4749454"/>
                <a:ext cx="1473200" cy="4064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C5DDC53-42D2-FE96-D0B4-1F76D3177B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91253" y="5028854"/>
                <a:ext cx="304800" cy="12700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405A18A-B5EA-6650-7D38-4D6AD2068A56}"/>
                  </a:ext>
                </a:extLst>
              </p:cNvPr>
              <p:cNvSpPr txBox="1"/>
              <p:nvPr/>
            </p:nvSpPr>
            <p:spPr>
              <a:xfrm>
                <a:off x="3754791" y="4262006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+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9716890-3E17-DFB3-1883-79E0B92C4C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4654" y="5564154"/>
            <a:ext cx="3866715" cy="7650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774DFA-D56B-20A9-6394-A3AC9FF5BD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8575" y="3989908"/>
            <a:ext cx="2543516" cy="6358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5580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2D697D-8D5A-FD36-F469-70D24FE38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295" y="330994"/>
            <a:ext cx="5079466" cy="6799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E61516-2C74-4A51-0B1A-E37FFC7F6247}"/>
              </a:ext>
            </a:extLst>
          </p:cNvPr>
          <p:cNvSpPr txBox="1"/>
          <p:nvPr/>
        </p:nvSpPr>
        <p:spPr>
          <a:xfrm>
            <a:off x="605118" y="322730"/>
            <a:ext cx="5101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logarithm of large number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1D584E5-BED9-85BB-0CED-AD7CEB144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18" y="1764959"/>
            <a:ext cx="3032815" cy="8944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6B1126-7035-C97C-0059-1682466AE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351" y="3079618"/>
            <a:ext cx="9317014" cy="39397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CD6DCE-38F4-5B2A-EAFD-AAAE4B6A91E4}"/>
              </a:ext>
            </a:extLst>
          </p:cNvPr>
          <p:cNvCxnSpPr/>
          <p:nvPr/>
        </p:nvCxnSpPr>
        <p:spPr>
          <a:xfrm flipV="1">
            <a:off x="3696036" y="2956759"/>
            <a:ext cx="636104" cy="61622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FFE667-D51B-6AA9-4A8C-DCAC6D7B922F}"/>
              </a:ext>
            </a:extLst>
          </p:cNvPr>
          <p:cNvCxnSpPr/>
          <p:nvPr/>
        </p:nvCxnSpPr>
        <p:spPr>
          <a:xfrm flipV="1">
            <a:off x="5899657" y="2956759"/>
            <a:ext cx="636104" cy="61622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F810E4-0B5D-20B9-CA21-193D96612861}"/>
              </a:ext>
            </a:extLst>
          </p:cNvPr>
          <p:cNvCxnSpPr>
            <a:cxnSpLocks/>
          </p:cNvCxnSpPr>
          <p:nvPr/>
        </p:nvCxnSpPr>
        <p:spPr>
          <a:xfrm flipV="1">
            <a:off x="10389279" y="2928113"/>
            <a:ext cx="636104" cy="61622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B730B1A-3E63-826E-C648-2D8E961AAFFE}"/>
              </a:ext>
            </a:extLst>
          </p:cNvPr>
          <p:cNvCxnSpPr/>
          <p:nvPr/>
        </p:nvCxnSpPr>
        <p:spPr>
          <a:xfrm flipV="1">
            <a:off x="11130684" y="2922741"/>
            <a:ext cx="636104" cy="61622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39F4414E-497B-BB34-7F7E-20A1F7E10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970" y="3935555"/>
            <a:ext cx="7632700" cy="4699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3BE57F3-B85E-74B2-87E5-C80754252D77}"/>
              </a:ext>
            </a:extLst>
          </p:cNvPr>
          <p:cNvGrpSpPr/>
          <p:nvPr/>
        </p:nvGrpSpPr>
        <p:grpSpPr>
          <a:xfrm>
            <a:off x="857907" y="5027850"/>
            <a:ext cx="10908881" cy="1708522"/>
            <a:chOff x="857907" y="5027850"/>
            <a:chExt cx="10908881" cy="170852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82211F4-E9CD-E82C-740E-D25DF3AA4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7907" y="6120146"/>
              <a:ext cx="10908881" cy="61622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744FE46-5A9E-938F-0696-1887C8444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7907" y="5027850"/>
              <a:ext cx="6019800" cy="469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65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CBE1C-4108-2741-8739-DF7447C06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82" y="198457"/>
            <a:ext cx="6278209" cy="57527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BFFEBE-E47B-1556-FE87-D7EEDC9C0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365" y="1440077"/>
            <a:ext cx="3886200" cy="41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53C6BB-1DF9-5687-E766-21D19CAD1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02" y="6307664"/>
            <a:ext cx="7772400" cy="3518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8E32A9-8B85-07EB-DBA2-376BE467A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0215" y="550336"/>
            <a:ext cx="3492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5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B5421-74A3-7A49-683B-D3662DC27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741" y="789974"/>
            <a:ext cx="5791200" cy="977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28AA73-891A-6DD4-7FA7-84A6B0C56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485" y="1113824"/>
            <a:ext cx="3492500" cy="3302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6BBC161-C2BE-4766-235F-6853AC7E9A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88" t="21056" r="24341" b="44685"/>
          <a:stretch/>
        </p:blipFill>
        <p:spPr>
          <a:xfrm>
            <a:off x="1927654" y="2755557"/>
            <a:ext cx="8900766" cy="395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36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314B8E-441D-7E4C-9416-942D698D9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781050"/>
            <a:ext cx="3340100" cy="41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5F8C9E-2BE1-F948-8E9A-33C678E48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536" y="2149475"/>
            <a:ext cx="7162800" cy="469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F41634-BF9E-DF40-9AA5-653EC2943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186" y="4248146"/>
            <a:ext cx="4114800" cy="107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B2C750-FEF3-CE72-475A-8B4A6E99E0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91" t="2026" b="-2026"/>
          <a:stretch/>
        </p:blipFill>
        <p:spPr>
          <a:xfrm>
            <a:off x="4894729" y="4248146"/>
            <a:ext cx="6747927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65FE5-A7EF-88F2-9072-ECA9EEA2B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energy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1571F5-F9E2-8F3F-3A89-861E53494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519" y="4970586"/>
            <a:ext cx="9386918" cy="11437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F50A8-57DA-F9BA-9849-6FD66F869FBE}"/>
              </a:ext>
            </a:extLst>
          </p:cNvPr>
          <p:cNvSpPr txBox="1"/>
          <p:nvPr/>
        </p:nvSpPr>
        <p:spPr>
          <a:xfrm>
            <a:off x="1715442" y="1690688"/>
            <a:ext cx="8761116" cy="22320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measure of total energy of all particles in substance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includes kinetic energy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includes chemical potential energy due to bonds</a:t>
            </a:r>
          </a:p>
        </p:txBody>
      </p:sp>
    </p:spTree>
    <p:extLst>
      <p:ext uri="{BB962C8B-B14F-4D97-AF65-F5344CB8AC3E}">
        <p14:creationId xmlns:p14="http://schemas.microsoft.com/office/powerpoint/2010/main" val="17867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D67BCB-B82D-C2BD-4DFA-4AEB321C5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23" y="477108"/>
            <a:ext cx="11362167" cy="5923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B6C10E-6F86-6792-BA2D-1A512C574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113" y="6004063"/>
            <a:ext cx="2336800" cy="4953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FE2888-E512-DBE8-C2A7-76FB82A47615}"/>
              </a:ext>
            </a:extLst>
          </p:cNvPr>
          <p:cNvCxnSpPr/>
          <p:nvPr/>
        </p:nvCxnSpPr>
        <p:spPr>
          <a:xfrm flipH="1">
            <a:off x="5247861" y="5883965"/>
            <a:ext cx="1033669" cy="367748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8206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01D6CE-7D3F-7241-D35B-F3B417CEE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782" y="298045"/>
            <a:ext cx="8745118" cy="52877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D221C2-3DB5-B051-742F-5A608EA41CE2}"/>
              </a:ext>
            </a:extLst>
          </p:cNvPr>
          <p:cNvSpPr txBox="1"/>
          <p:nvPr/>
        </p:nvSpPr>
        <p:spPr>
          <a:xfrm>
            <a:off x="584459" y="6036735"/>
            <a:ext cx="11023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j-lt"/>
              </a:rPr>
              <a:t>displacive transformation products are stopped at parent grain boundaries</a:t>
            </a:r>
          </a:p>
        </p:txBody>
      </p:sp>
    </p:spTree>
    <p:extLst>
      <p:ext uri="{BB962C8B-B14F-4D97-AF65-F5344CB8AC3E}">
        <p14:creationId xmlns:p14="http://schemas.microsoft.com/office/powerpoint/2010/main" val="3273071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27528C-769F-4B9D-5BD8-C1A091ED7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19" y="1389620"/>
            <a:ext cx="5207000" cy="4953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704711E-9433-9A93-A643-2F493D98F024}"/>
              </a:ext>
            </a:extLst>
          </p:cNvPr>
          <p:cNvGrpSpPr/>
          <p:nvPr/>
        </p:nvGrpSpPr>
        <p:grpSpPr>
          <a:xfrm>
            <a:off x="540094" y="2464661"/>
            <a:ext cx="8996811" cy="838200"/>
            <a:chOff x="540094" y="2168096"/>
            <a:chExt cx="8996811" cy="8382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EE6AF3-7E23-474D-8393-9164BCB6F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094" y="2341131"/>
              <a:ext cx="6540500" cy="4318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0FD4360-111F-DFF0-BBCA-FC3FC5293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3605" y="2168096"/>
              <a:ext cx="2273300" cy="8382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7655917-6CBC-7728-D52B-2A0880ABB605}"/>
              </a:ext>
            </a:extLst>
          </p:cNvPr>
          <p:cNvGrpSpPr/>
          <p:nvPr/>
        </p:nvGrpSpPr>
        <p:grpSpPr>
          <a:xfrm>
            <a:off x="6841183" y="504571"/>
            <a:ext cx="4470408" cy="1435419"/>
            <a:chOff x="1703252" y="4507213"/>
            <a:chExt cx="4470408" cy="1435419"/>
          </a:xfrm>
        </p:grpSpPr>
        <p:sp>
          <p:nvSpPr>
            <p:cNvPr id="11" name="Oval 6">
              <a:extLst>
                <a:ext uri="{FF2B5EF4-FFF2-40B4-BE49-F238E27FC236}">
                  <a16:creationId xmlns:a16="http://schemas.microsoft.com/office/drawing/2014/main" id="{B4A0BD3B-A88D-A201-6149-1F0259BB7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6072" y="4588174"/>
              <a:ext cx="3508375" cy="438151"/>
            </a:xfrm>
            <a:prstGeom prst="ellipse">
              <a:avLst/>
            </a:prstGeom>
            <a:solidFill>
              <a:srgbClr val="FF0000"/>
            </a:solidFill>
            <a:ln w="49276">
              <a:solidFill>
                <a:srgbClr val="8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/>
            </a:p>
          </p:txBody>
        </p:sp>
        <p:grpSp>
          <p:nvGrpSpPr>
            <p:cNvPr id="12" name="Group 7">
              <a:extLst>
                <a:ext uri="{FF2B5EF4-FFF2-40B4-BE49-F238E27FC236}">
                  <a16:creationId xmlns:a16="http://schemas.microsoft.com/office/drawing/2014/main" id="{1DE556AF-63D5-D672-8742-44597715F0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1947" y="5318423"/>
              <a:ext cx="3541713" cy="161926"/>
              <a:chOff x="1028" y="2884"/>
              <a:chExt cx="2231" cy="102"/>
            </a:xfrm>
          </p:grpSpPr>
          <p:sp>
            <p:nvSpPr>
              <p:cNvPr id="19" name="Line 8">
                <a:extLst>
                  <a:ext uri="{FF2B5EF4-FFF2-40B4-BE49-F238E27FC236}">
                    <a16:creationId xmlns:a16="http://schemas.microsoft.com/office/drawing/2014/main" id="{C986DBFB-8A29-DBD5-4B7B-D211C09C83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1" y="2935"/>
                <a:ext cx="1985" cy="1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2607D66C-F41D-FC09-493B-C1FB8EA72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8" y="2884"/>
                <a:ext cx="123" cy="102"/>
              </a:xfrm>
              <a:custGeom>
                <a:avLst/>
                <a:gdLst>
                  <a:gd name="T0" fmla="*/ 123 w 123"/>
                  <a:gd name="T1" fmla="*/ 51 h 102"/>
                  <a:gd name="T2" fmla="*/ 123 w 123"/>
                  <a:gd name="T3" fmla="*/ 0 h 102"/>
                  <a:gd name="T4" fmla="*/ 0 w 123"/>
                  <a:gd name="T5" fmla="*/ 51 h 102"/>
                  <a:gd name="T6" fmla="*/ 123 w 123"/>
                  <a:gd name="T7" fmla="*/ 102 h 102"/>
                  <a:gd name="T8" fmla="*/ 123 w 123"/>
                  <a:gd name="T9" fmla="*/ 51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2">
                    <a:moveTo>
                      <a:pt x="123" y="51"/>
                    </a:moveTo>
                    <a:lnTo>
                      <a:pt x="123" y="0"/>
                    </a:lnTo>
                    <a:lnTo>
                      <a:pt x="0" y="51"/>
                    </a:lnTo>
                    <a:lnTo>
                      <a:pt x="123" y="102"/>
                    </a:lnTo>
                    <a:lnTo>
                      <a:pt x="123" y="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F66D6466-64A2-38CE-ADF3-08AC27334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6" y="2884"/>
                <a:ext cx="123" cy="102"/>
              </a:xfrm>
              <a:custGeom>
                <a:avLst/>
                <a:gdLst>
                  <a:gd name="T0" fmla="*/ 0 w 123"/>
                  <a:gd name="T1" fmla="*/ 51 h 102"/>
                  <a:gd name="T2" fmla="*/ 0 w 123"/>
                  <a:gd name="T3" fmla="*/ 102 h 102"/>
                  <a:gd name="T4" fmla="*/ 123 w 123"/>
                  <a:gd name="T5" fmla="*/ 51 h 102"/>
                  <a:gd name="T6" fmla="*/ 0 w 123"/>
                  <a:gd name="T7" fmla="*/ 0 h 102"/>
                  <a:gd name="T8" fmla="*/ 0 w 123"/>
                  <a:gd name="T9" fmla="*/ 51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3" h="102">
                    <a:moveTo>
                      <a:pt x="0" y="51"/>
                    </a:moveTo>
                    <a:lnTo>
                      <a:pt x="0" y="102"/>
                    </a:lnTo>
                    <a:lnTo>
                      <a:pt x="123" y="51"/>
                    </a:lnTo>
                    <a:lnTo>
                      <a:pt x="0" y="0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1">
              <a:extLst>
                <a:ext uri="{FF2B5EF4-FFF2-40B4-BE49-F238E27FC236}">
                  <a16:creationId xmlns:a16="http://schemas.microsoft.com/office/drawing/2014/main" id="{7840BF4C-3EC9-09F0-BC5C-A2F5442082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6331" y="4507213"/>
              <a:ext cx="163512" cy="485774"/>
              <a:chOff x="741" y="2373"/>
              <a:chExt cx="103" cy="306"/>
            </a:xfrm>
          </p:grpSpPr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13B2435B-613B-F617-9104-7FB1D6C132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3" y="2495"/>
                <a:ext cx="1" cy="6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F63B32C5-6079-E38B-7DB1-3261B8388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" y="2373"/>
                <a:ext cx="103" cy="122"/>
              </a:xfrm>
              <a:custGeom>
                <a:avLst/>
                <a:gdLst>
                  <a:gd name="T0" fmla="*/ 52 w 103"/>
                  <a:gd name="T1" fmla="*/ 122 h 122"/>
                  <a:gd name="T2" fmla="*/ 103 w 103"/>
                  <a:gd name="T3" fmla="*/ 122 h 122"/>
                  <a:gd name="T4" fmla="*/ 52 w 103"/>
                  <a:gd name="T5" fmla="*/ 0 h 122"/>
                  <a:gd name="T6" fmla="*/ 0 w 103"/>
                  <a:gd name="T7" fmla="*/ 122 h 122"/>
                  <a:gd name="T8" fmla="*/ 52 w 103"/>
                  <a:gd name="T9" fmla="*/ 122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" h="122">
                    <a:moveTo>
                      <a:pt x="52" y="122"/>
                    </a:moveTo>
                    <a:lnTo>
                      <a:pt x="103" y="122"/>
                    </a:lnTo>
                    <a:lnTo>
                      <a:pt x="52" y="0"/>
                    </a:lnTo>
                    <a:lnTo>
                      <a:pt x="0" y="122"/>
                    </a:lnTo>
                    <a:lnTo>
                      <a:pt x="52" y="1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2B803D8F-B7E2-2693-4815-1788482C9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" y="2557"/>
                <a:ext cx="103" cy="122"/>
              </a:xfrm>
              <a:custGeom>
                <a:avLst/>
                <a:gdLst>
                  <a:gd name="T0" fmla="*/ 52 w 103"/>
                  <a:gd name="T1" fmla="*/ 0 h 122"/>
                  <a:gd name="T2" fmla="*/ 0 w 103"/>
                  <a:gd name="T3" fmla="*/ 0 h 122"/>
                  <a:gd name="T4" fmla="*/ 52 w 103"/>
                  <a:gd name="T5" fmla="*/ 122 h 122"/>
                  <a:gd name="T6" fmla="*/ 103 w 103"/>
                  <a:gd name="T7" fmla="*/ 0 h 122"/>
                  <a:gd name="T8" fmla="*/ 52 w 103"/>
                  <a:gd name="T9" fmla="*/ 0 h 1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" h="122">
                    <a:moveTo>
                      <a:pt x="52" y="0"/>
                    </a:moveTo>
                    <a:lnTo>
                      <a:pt x="0" y="0"/>
                    </a:lnTo>
                    <a:lnTo>
                      <a:pt x="52" y="122"/>
                    </a:lnTo>
                    <a:lnTo>
                      <a:pt x="103" y="0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F2890A-AF14-D736-B152-01E591E4D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03252" y="4581128"/>
              <a:ext cx="190500" cy="2159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645F37C-CC0F-5286-704B-F1A286A32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01204" y="5726732"/>
              <a:ext cx="203200" cy="215900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B6CF4D90-CDCA-A70B-E379-006EAEF5BA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094" y="4539214"/>
            <a:ext cx="3657600" cy="838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AC8994-44EE-2166-F2EB-F84EC28150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6894" y="4539214"/>
            <a:ext cx="4278086" cy="1371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71A8EE2-0C5F-921F-9516-8DE79D12F8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486" y="302697"/>
            <a:ext cx="5791200" cy="4953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5AC5384-721D-045E-DE44-B7583628FA0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6059"/>
          <a:stretch/>
        </p:blipFill>
        <p:spPr>
          <a:xfrm>
            <a:off x="631974" y="3607759"/>
            <a:ext cx="5225129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5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6B352E-282B-016F-2DFD-771EAA2F8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154" y="625337"/>
            <a:ext cx="4286000" cy="5772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3A74B4-EE6C-270D-4C69-1702881CD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221" y="3205646"/>
            <a:ext cx="8230151" cy="6733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1E90DA-E1B2-BE85-4A2A-AA1CEB8EC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954" y="1960784"/>
            <a:ext cx="9449460" cy="577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9EF656-1725-15AE-74D1-C1990E528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8722" y="5293625"/>
            <a:ext cx="8414556" cy="57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4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FFE896-02C6-B733-27FE-A03891F69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73" y="753928"/>
            <a:ext cx="4354652" cy="1396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95D63E-164E-8C25-2BAD-EE0739302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652" y="6104072"/>
            <a:ext cx="7772400" cy="4499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61EC63-C51A-71FB-9492-3D9FE4BC6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289" y="4473986"/>
            <a:ext cx="1600200" cy="33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D96A5A-DCAF-FB54-1121-61FD31696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6889" y="3824043"/>
            <a:ext cx="1625600" cy="419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1AAF9D-FCC0-CF89-E8F7-2765FE054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2289" y="3107425"/>
            <a:ext cx="2209800" cy="431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F198D9-2B14-0D93-246B-EE82205B6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0689" y="5290647"/>
            <a:ext cx="4343400" cy="419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EE00EF-4E26-919C-21ED-14AD9F7AEF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7832" y="2841526"/>
            <a:ext cx="4201329" cy="58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5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0B936EF6-8BC3-38E1-A574-B91F9BCFD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8781" y="113266"/>
            <a:ext cx="3983360" cy="2863614"/>
          </a:xfrm>
          <a:prstGeom prst="rect">
            <a:avLst/>
          </a:prstGeom>
        </p:spPr>
      </p:pic>
      <p:pic>
        <p:nvPicPr>
          <p:cNvPr id="9" name="Picture 8" descr="A close up of a planet&#10;&#10;Description automatically generated with low confidence">
            <a:extLst>
              <a:ext uri="{FF2B5EF4-FFF2-40B4-BE49-F238E27FC236}">
                <a16:creationId xmlns:a16="http://schemas.microsoft.com/office/drawing/2014/main" id="{9D34F2D0-0781-1186-0974-304611C7C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6508" y="3881121"/>
            <a:ext cx="4209786" cy="26151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F1F828-1C4B-39F7-3CDB-1F519A0C62F6}"/>
              </a:ext>
            </a:extLst>
          </p:cNvPr>
          <p:cNvSpPr txBox="1"/>
          <p:nvPr/>
        </p:nvSpPr>
        <p:spPr>
          <a:xfrm>
            <a:off x="3111431" y="4603931"/>
            <a:ext cx="2400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metallic glass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17D17A23-D467-8D7E-E894-C16FB2B7E1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2141" y="704714"/>
            <a:ext cx="4014439" cy="26553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677028-E0F1-C73F-B9FA-D909D61797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055" y="2201730"/>
            <a:ext cx="25781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23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kitchenware&#10;&#10;Description automatically generated">
            <a:extLst>
              <a:ext uri="{FF2B5EF4-FFF2-40B4-BE49-F238E27FC236}">
                <a16:creationId xmlns:a16="http://schemas.microsoft.com/office/drawing/2014/main" id="{510EADFF-1CE2-568E-D02D-34D88B66F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20" y="397089"/>
            <a:ext cx="8578734" cy="3657600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AB9AF85-38A4-AA44-BD04-53C50FCC1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5968" y="4054689"/>
            <a:ext cx="4014439" cy="26553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C2ED3E-F110-895D-EF5B-E02920FFA6A4}"/>
              </a:ext>
            </a:extLst>
          </p:cNvPr>
          <p:cNvSpPr txBox="1"/>
          <p:nvPr/>
        </p:nvSpPr>
        <p:spPr>
          <a:xfrm>
            <a:off x="593123" y="3732427"/>
            <a:ext cx="2611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domain boundaries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B997B9-BCBF-602F-4595-18FAB8AC3600}"/>
              </a:ext>
            </a:extLst>
          </p:cNvPr>
          <p:cNvSpPr txBox="1"/>
          <p:nvPr/>
        </p:nvSpPr>
        <p:spPr>
          <a:xfrm>
            <a:off x="1230845" y="5177481"/>
            <a:ext cx="33578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glass: no structure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∴ magnetically soft</a:t>
            </a:r>
          </a:p>
        </p:txBody>
      </p:sp>
    </p:spTree>
    <p:extLst>
      <p:ext uri="{BB962C8B-B14F-4D97-AF65-F5344CB8AC3E}">
        <p14:creationId xmlns:p14="http://schemas.microsoft.com/office/powerpoint/2010/main" val="30540923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24FA4-CDD8-43F7-E5FC-789E6034F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54" y="1225116"/>
            <a:ext cx="10515600" cy="281353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Wish to know melting temperature of a five-component system (</a:t>
            </a:r>
            <a:r>
              <a:rPr lang="en-US" dirty="0" err="1"/>
              <a:t>Fe,Mn,Al,Au,Mg</a:t>
            </a:r>
            <a:r>
              <a:rPr lang="en-US" dirty="0"/>
              <a:t>).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What are the variables?</a:t>
            </a:r>
            <a:br>
              <a:rPr lang="en-US" dirty="0"/>
            </a:b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C74C16-299A-9626-0C7B-27005168558F}"/>
              </a:ext>
            </a:extLst>
          </p:cNvPr>
          <p:cNvGrpSpPr/>
          <p:nvPr/>
        </p:nvGrpSpPr>
        <p:grpSpPr>
          <a:xfrm>
            <a:off x="1682265" y="3654294"/>
            <a:ext cx="6142314" cy="3209405"/>
            <a:chOff x="1682265" y="3654294"/>
            <a:chExt cx="6142314" cy="320940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8E801F3-1DD4-8EB6-5DE7-D238F104773C}"/>
                </a:ext>
              </a:extLst>
            </p:cNvPr>
            <p:cNvSpPr txBox="1"/>
            <p:nvPr/>
          </p:nvSpPr>
          <p:spPr>
            <a:xfrm rot="18878016">
              <a:off x="609600" y="4935830"/>
              <a:ext cx="27916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0070C0"/>
                  </a:solidFill>
                </a:rPr>
                <a:t>concentration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2C901F-516F-5E52-DAE5-170DDE28A72F}"/>
                </a:ext>
              </a:extLst>
            </p:cNvPr>
            <p:cNvSpPr txBox="1"/>
            <p:nvPr/>
          </p:nvSpPr>
          <p:spPr>
            <a:xfrm rot="3369376">
              <a:off x="5896711" y="4935831"/>
              <a:ext cx="32094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0070C0"/>
                  </a:solidFill>
                </a:rPr>
                <a:t>crystal structure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AECE582-F9C9-FAEC-358D-F604A1C11719}"/>
                </a:ext>
              </a:extLst>
            </p:cNvPr>
            <p:cNvSpPr txBox="1"/>
            <p:nvPr/>
          </p:nvSpPr>
          <p:spPr>
            <a:xfrm rot="1834908">
              <a:off x="3639353" y="5222505"/>
              <a:ext cx="17979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0070C0"/>
                  </a:solidFill>
                </a:rPr>
                <a:t>pressure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846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7D875-1850-0BAC-3D03-406EB3A91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thermodynamic data, e.g.,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FC922-1CF0-5C7E-FCA7-A2158E295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210000"/>
              </a:lnSpc>
            </a:pPr>
            <a:r>
              <a:rPr lang="en-US" sz="4000" dirty="0"/>
              <a:t>how “energy” of each element varies with temperature</a:t>
            </a:r>
          </a:p>
          <a:p>
            <a:pPr>
              <a:lnSpc>
                <a:spcPct val="210000"/>
              </a:lnSpc>
            </a:pPr>
            <a:r>
              <a:rPr lang="en-US" sz="4000" dirty="0"/>
              <a:t>how “energy” of each element, changes with its structure</a:t>
            </a:r>
          </a:p>
          <a:p>
            <a:pPr>
              <a:lnSpc>
                <a:spcPct val="210000"/>
              </a:lnSpc>
            </a:pPr>
            <a:r>
              <a:rPr lang="en-US" sz="4000" dirty="0"/>
              <a:t>how these “energies” change when elements mixed – models for mixtures</a:t>
            </a:r>
          </a:p>
        </p:txBody>
      </p:sp>
    </p:spTree>
    <p:extLst>
      <p:ext uri="{BB962C8B-B14F-4D97-AF65-F5344CB8AC3E}">
        <p14:creationId xmlns:p14="http://schemas.microsoft.com/office/powerpoint/2010/main" val="28720426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9F94A-864E-B7D9-11A8-F04BEA5F3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601"/>
            <a:ext cx="10515600" cy="1325563"/>
          </a:xfrm>
        </p:spPr>
        <p:txBody>
          <a:bodyPr/>
          <a:lstStyle/>
          <a:p>
            <a:r>
              <a:rPr lang="en-US" dirty="0"/>
              <a:t>Crystal structures at high temperatures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10DB55-9791-26DF-87BE-6C778E9BE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40" y="2844824"/>
            <a:ext cx="3080887" cy="27412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31E0E2-02D6-FA3C-72B9-A94C6A1B1205}"/>
              </a:ext>
            </a:extLst>
          </p:cNvPr>
          <p:cNvSpPr txBox="1"/>
          <p:nvPr/>
        </p:nvSpPr>
        <p:spPr>
          <a:xfrm>
            <a:off x="996462" y="1875692"/>
            <a:ext cx="147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Fe, Mn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09498E-EAFF-CBB7-2097-DE58E493B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8559" y="3429000"/>
            <a:ext cx="3341077" cy="32342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57984D-B99C-DB93-8988-3FE0573AEE88}"/>
              </a:ext>
            </a:extLst>
          </p:cNvPr>
          <p:cNvSpPr txBox="1"/>
          <p:nvPr/>
        </p:nvSpPr>
        <p:spPr>
          <a:xfrm>
            <a:off x="4062987" y="2844824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Au, Al</a:t>
            </a:r>
          </a:p>
        </p:txBody>
      </p:sp>
      <p:pic>
        <p:nvPicPr>
          <p:cNvPr id="8" name="Picture 1027">
            <a:extLst>
              <a:ext uri="{FF2B5EF4-FFF2-40B4-BE49-F238E27FC236}">
                <a16:creationId xmlns:a16="http://schemas.microsoft.com/office/drawing/2014/main" id="{E429D0C5-3AD1-DD91-0DC9-ED8CB56A4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515" y="2365660"/>
            <a:ext cx="4050095" cy="394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84D862-E364-2C6D-8499-F4DE5BD6887E}"/>
              </a:ext>
            </a:extLst>
          </p:cNvPr>
          <p:cNvSpPr txBox="1"/>
          <p:nvPr/>
        </p:nvSpPr>
        <p:spPr>
          <a:xfrm>
            <a:off x="11038218" y="5846544"/>
            <a:ext cx="797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Mg</a:t>
            </a:r>
          </a:p>
        </p:txBody>
      </p:sp>
    </p:spTree>
    <p:extLst>
      <p:ext uri="{BB962C8B-B14F-4D97-AF65-F5344CB8AC3E}">
        <p14:creationId xmlns:p14="http://schemas.microsoft.com/office/powerpoint/2010/main" val="4224809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F8D7F-19BB-A4FE-84AD-FCFD9A59F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1"/>
            <a:ext cx="10515600" cy="1325563"/>
          </a:xfrm>
        </p:spPr>
        <p:txBody>
          <a:bodyPr/>
          <a:lstStyle/>
          <a:p>
            <a:r>
              <a:rPr lang="en-US" dirty="0"/>
              <a:t>change in internal energy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00FC31-D9BE-FBF4-8A76-856C3FC78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70" y="2056794"/>
            <a:ext cx="6426200" cy="1803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458047-D70B-064B-EB36-D335C067EA44}"/>
              </a:ext>
            </a:extLst>
          </p:cNvPr>
          <p:cNvSpPr txBox="1"/>
          <p:nvPr/>
        </p:nvSpPr>
        <p:spPr>
          <a:xfrm>
            <a:off x="2067696" y="4906282"/>
            <a:ext cx="8986243" cy="9393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0070C0"/>
                </a:solidFill>
                <a:latin typeface="+mj-lt"/>
              </a:rPr>
              <a:t>heat added and work done by the system are positive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FCB27AF-B84E-B3E4-11D9-F5A9BDAE0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965" y="735995"/>
            <a:ext cx="2057400" cy="2552700"/>
          </a:xfrm>
          <a:prstGeom prst="rect">
            <a:avLst/>
          </a:prstGeom>
        </p:spPr>
      </p:pic>
      <p:pic>
        <p:nvPicPr>
          <p:cNvPr id="8" name="Picture 7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2A2479A5-0BD6-40C2-AAE2-F2718FE77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494" y="3465122"/>
            <a:ext cx="27686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248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9FDF1-B7E0-3320-660F-3796C715D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418" y="267597"/>
            <a:ext cx="11675164" cy="597107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melting temperature </a:t>
            </a:r>
            <a:r>
              <a:rPr lang="en-US" sz="4400" dirty="0" err="1"/>
              <a:t>Fe+</a:t>
            </a:r>
            <a:r>
              <a:rPr lang="en-US" sz="4400" dirty="0" err="1">
                <a:solidFill>
                  <a:srgbClr val="0070C0"/>
                </a:solidFill>
              </a:rPr>
              <a:t>Au+Mn+Al+Mg</a:t>
            </a:r>
            <a:endParaRPr lang="en-US" sz="4400" dirty="0">
              <a:solidFill>
                <a:srgbClr val="0070C0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7DAFE72-A761-DBBC-1F72-57D7B0581540}"/>
              </a:ext>
            </a:extLst>
          </p:cNvPr>
          <p:cNvGraphicFramePr>
            <a:graphicFrameLocks noGrp="1"/>
          </p:cNvGraphicFramePr>
          <p:nvPr/>
        </p:nvGraphicFramePr>
        <p:xfrm>
          <a:off x="4914345" y="2027580"/>
          <a:ext cx="7479750" cy="4369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9875">
                  <a:extLst>
                    <a:ext uri="{9D8B030D-6E8A-4147-A177-3AD203B41FA5}">
                      <a16:colId xmlns:a16="http://schemas.microsoft.com/office/drawing/2014/main" val="2075716640"/>
                    </a:ext>
                  </a:extLst>
                </a:gridCol>
                <a:gridCol w="3739875">
                  <a:extLst>
                    <a:ext uri="{9D8B030D-6E8A-4147-A177-3AD203B41FA5}">
                      <a16:colId xmlns:a16="http://schemas.microsoft.com/office/drawing/2014/main" val="813947474"/>
                    </a:ext>
                  </a:extLst>
                </a:gridCol>
              </a:tblGrid>
              <a:tr h="654557">
                <a:tc>
                  <a:txBody>
                    <a:bodyPr/>
                    <a:lstStyle/>
                    <a:p>
                      <a:endParaRPr lang="en-US" sz="3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i="1" dirty="0">
                          <a:solidFill>
                            <a:schemeClr val="tx1"/>
                          </a:solidFill>
                          <a:latin typeface="+mj-lt"/>
                        </a:rPr>
                        <a:t>T</a:t>
                      </a:r>
                      <a:r>
                        <a:rPr lang="en-US" sz="3600" b="0" baseline="-25000" dirty="0">
                          <a:solidFill>
                            <a:schemeClr val="tx1"/>
                          </a:solidFill>
                          <a:latin typeface="+mj-lt"/>
                        </a:rPr>
                        <a:t>m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 / K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1405043"/>
                  </a:ext>
                </a:extLst>
              </a:tr>
              <a:tr h="654557"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Fe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   1811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7053185"/>
                  </a:ext>
                </a:extLst>
              </a:tr>
              <a:tr h="654557"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Fe-4Au </a:t>
                      </a:r>
                      <a:r>
                        <a:rPr lang="en-US" sz="36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wt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   1793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1441969"/>
                  </a:ext>
                </a:extLst>
              </a:tr>
              <a:tr h="654557"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Fe-4Au-4Mg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     723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8487593"/>
                  </a:ext>
                </a:extLst>
              </a:tr>
              <a:tr h="654557"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Fe-4Au-4Mn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   1763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580220"/>
                  </a:ext>
                </a:extLst>
              </a:tr>
              <a:tr h="654557"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Fe-4Au-4Mn-4Al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+mj-lt"/>
                        </a:rPr>
                        <a:t>   1763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3606166"/>
                  </a:ext>
                </a:extLst>
              </a:tr>
              <a:tr h="441679"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54781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4C44085-DCB2-3E63-63CC-7E604F462D14}"/>
              </a:ext>
            </a:extLst>
          </p:cNvPr>
          <p:cNvSpPr txBox="1"/>
          <p:nvPr/>
        </p:nvSpPr>
        <p:spPr>
          <a:xfrm rot="18510225">
            <a:off x="-379139" y="3229818"/>
            <a:ext cx="52782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calculations in steps of 10 K,</a:t>
            </a:r>
          </a:p>
          <a:p>
            <a:r>
              <a:rPr lang="en-US" sz="2800" dirty="0">
                <a:solidFill>
                  <a:srgbClr val="0070C0"/>
                </a:solidFill>
                <a:latin typeface="+mj-lt"/>
              </a:rPr>
              <a:t>only liquid and BCC allowed to exist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97151E-E55B-E664-7D9B-322734E231A9}"/>
              </a:ext>
            </a:extLst>
          </p:cNvPr>
          <p:cNvSpPr/>
          <p:nvPr/>
        </p:nvSpPr>
        <p:spPr>
          <a:xfrm>
            <a:off x="4691269" y="1948070"/>
            <a:ext cx="5635487" cy="41644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791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4FCBA39-21EA-685D-7DD0-55E75CDA0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3433"/>
            <a:ext cx="10441993" cy="61580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0FF340-540B-9E59-0767-D024D93B23E8}"/>
              </a:ext>
            </a:extLst>
          </p:cNvPr>
          <p:cNvSpPr txBox="1"/>
          <p:nvPr/>
        </p:nvSpPr>
        <p:spPr>
          <a:xfrm rot="5400000">
            <a:off x="8396935" y="3198167"/>
            <a:ext cx="5981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melting temperature of  hexagonal Mg = 923 K</a:t>
            </a:r>
          </a:p>
        </p:txBody>
      </p:sp>
    </p:spTree>
    <p:extLst>
      <p:ext uri="{BB962C8B-B14F-4D97-AF65-F5344CB8AC3E}">
        <p14:creationId xmlns:p14="http://schemas.microsoft.com/office/powerpoint/2010/main" val="232177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DEDE814-E94B-35A6-E207-7059E7836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30" y="506627"/>
            <a:ext cx="11202992" cy="5795319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4976FF65-E399-7F90-7B88-4DD6ABC3B790}"/>
              </a:ext>
            </a:extLst>
          </p:cNvPr>
          <p:cNvSpPr/>
          <p:nvPr/>
        </p:nvSpPr>
        <p:spPr>
          <a:xfrm>
            <a:off x="1940011" y="4572000"/>
            <a:ext cx="1334530" cy="939114"/>
          </a:xfrm>
          <a:custGeom>
            <a:avLst/>
            <a:gdLst>
              <a:gd name="connsiteX0" fmla="*/ 0 w 1334530"/>
              <a:gd name="connsiteY0" fmla="*/ 0 h 939114"/>
              <a:gd name="connsiteX1" fmla="*/ 431498 w 1334530"/>
              <a:gd name="connsiteY1" fmla="*/ 0 h 939114"/>
              <a:gd name="connsiteX2" fmla="*/ 836305 w 1334530"/>
              <a:gd name="connsiteY2" fmla="*/ 0 h 939114"/>
              <a:gd name="connsiteX3" fmla="*/ 1334530 w 1334530"/>
              <a:gd name="connsiteY3" fmla="*/ 0 h 939114"/>
              <a:gd name="connsiteX4" fmla="*/ 1334530 w 1334530"/>
              <a:gd name="connsiteY4" fmla="*/ 460166 h 939114"/>
              <a:gd name="connsiteX5" fmla="*/ 1334530 w 1334530"/>
              <a:gd name="connsiteY5" fmla="*/ 939114 h 939114"/>
              <a:gd name="connsiteX6" fmla="*/ 916377 w 1334530"/>
              <a:gd name="connsiteY6" fmla="*/ 939114 h 939114"/>
              <a:gd name="connsiteX7" fmla="*/ 498225 w 1334530"/>
              <a:gd name="connsiteY7" fmla="*/ 939114 h 939114"/>
              <a:gd name="connsiteX8" fmla="*/ 0 w 1334530"/>
              <a:gd name="connsiteY8" fmla="*/ 939114 h 939114"/>
              <a:gd name="connsiteX9" fmla="*/ 0 w 1334530"/>
              <a:gd name="connsiteY9" fmla="*/ 497730 h 939114"/>
              <a:gd name="connsiteX10" fmla="*/ 0 w 1334530"/>
              <a:gd name="connsiteY10" fmla="*/ 0 h 939114"/>
              <a:gd name="connsiteX11" fmla="*/ 117389 w 1334530"/>
              <a:gd name="connsiteY11" fmla="*/ 117389 h 939114"/>
              <a:gd name="connsiteX12" fmla="*/ 117389 w 1334530"/>
              <a:gd name="connsiteY12" fmla="*/ 462514 h 939114"/>
              <a:gd name="connsiteX13" fmla="*/ 117389 w 1334530"/>
              <a:gd name="connsiteY13" fmla="*/ 821725 h 939114"/>
              <a:gd name="connsiteX14" fmla="*/ 667265 w 1334530"/>
              <a:gd name="connsiteY14" fmla="*/ 821725 h 939114"/>
              <a:gd name="connsiteX15" fmla="*/ 1217141 w 1334530"/>
              <a:gd name="connsiteY15" fmla="*/ 821725 h 939114"/>
              <a:gd name="connsiteX16" fmla="*/ 1217141 w 1334530"/>
              <a:gd name="connsiteY16" fmla="*/ 455470 h 939114"/>
              <a:gd name="connsiteX17" fmla="*/ 1217141 w 1334530"/>
              <a:gd name="connsiteY17" fmla="*/ 117389 h 939114"/>
              <a:gd name="connsiteX18" fmla="*/ 689260 w 1334530"/>
              <a:gd name="connsiteY18" fmla="*/ 117389 h 939114"/>
              <a:gd name="connsiteX19" fmla="*/ 117389 w 1334530"/>
              <a:gd name="connsiteY19" fmla="*/ 117389 h 93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34530" h="939114" extrusionOk="0">
                <a:moveTo>
                  <a:pt x="0" y="0"/>
                </a:moveTo>
                <a:cubicBezTo>
                  <a:pt x="191989" y="-12538"/>
                  <a:pt x="302311" y="8748"/>
                  <a:pt x="431498" y="0"/>
                </a:cubicBezTo>
                <a:cubicBezTo>
                  <a:pt x="560685" y="-8748"/>
                  <a:pt x="743101" y="4173"/>
                  <a:pt x="836305" y="0"/>
                </a:cubicBezTo>
                <a:cubicBezTo>
                  <a:pt x="929509" y="-4173"/>
                  <a:pt x="1093909" y="15413"/>
                  <a:pt x="1334530" y="0"/>
                </a:cubicBezTo>
                <a:cubicBezTo>
                  <a:pt x="1357381" y="184765"/>
                  <a:pt x="1304650" y="284334"/>
                  <a:pt x="1334530" y="460166"/>
                </a:cubicBezTo>
                <a:cubicBezTo>
                  <a:pt x="1364410" y="635998"/>
                  <a:pt x="1327861" y="713134"/>
                  <a:pt x="1334530" y="939114"/>
                </a:cubicBezTo>
                <a:cubicBezTo>
                  <a:pt x="1209641" y="945771"/>
                  <a:pt x="1090132" y="915775"/>
                  <a:pt x="916377" y="939114"/>
                </a:cubicBezTo>
                <a:cubicBezTo>
                  <a:pt x="742622" y="962453"/>
                  <a:pt x="686710" y="900224"/>
                  <a:pt x="498225" y="939114"/>
                </a:cubicBezTo>
                <a:cubicBezTo>
                  <a:pt x="309740" y="978004"/>
                  <a:pt x="203398" y="936648"/>
                  <a:pt x="0" y="939114"/>
                </a:cubicBezTo>
                <a:cubicBezTo>
                  <a:pt x="-13552" y="718529"/>
                  <a:pt x="33729" y="695234"/>
                  <a:pt x="0" y="497730"/>
                </a:cubicBezTo>
                <a:cubicBezTo>
                  <a:pt x="-33729" y="300226"/>
                  <a:pt x="31593" y="138454"/>
                  <a:pt x="0" y="0"/>
                </a:cubicBezTo>
                <a:close/>
                <a:moveTo>
                  <a:pt x="117389" y="117389"/>
                </a:moveTo>
                <a:cubicBezTo>
                  <a:pt x="147461" y="200179"/>
                  <a:pt x="84282" y="314880"/>
                  <a:pt x="117389" y="462514"/>
                </a:cubicBezTo>
                <a:cubicBezTo>
                  <a:pt x="150496" y="610149"/>
                  <a:pt x="107855" y="706708"/>
                  <a:pt x="117389" y="821725"/>
                </a:cubicBezTo>
                <a:cubicBezTo>
                  <a:pt x="328692" y="813625"/>
                  <a:pt x="477942" y="841454"/>
                  <a:pt x="667265" y="821725"/>
                </a:cubicBezTo>
                <a:cubicBezTo>
                  <a:pt x="856588" y="801996"/>
                  <a:pt x="1020379" y="840880"/>
                  <a:pt x="1217141" y="821725"/>
                </a:cubicBezTo>
                <a:cubicBezTo>
                  <a:pt x="1186091" y="648539"/>
                  <a:pt x="1242334" y="580521"/>
                  <a:pt x="1217141" y="455470"/>
                </a:cubicBezTo>
                <a:cubicBezTo>
                  <a:pt x="1191948" y="330419"/>
                  <a:pt x="1221075" y="272531"/>
                  <a:pt x="1217141" y="117389"/>
                </a:cubicBezTo>
                <a:cubicBezTo>
                  <a:pt x="987605" y="149474"/>
                  <a:pt x="797359" y="94164"/>
                  <a:pt x="689260" y="117389"/>
                </a:cubicBezTo>
                <a:cubicBezTo>
                  <a:pt x="581161" y="140614"/>
                  <a:pt x="258468" y="109575"/>
                  <a:pt x="117389" y="117389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fram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00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5F19711-F73E-C72E-369F-C474BA9C54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42" t="28108" r="8269" b="20540"/>
          <a:stretch/>
        </p:blipFill>
        <p:spPr>
          <a:xfrm>
            <a:off x="1050324" y="232343"/>
            <a:ext cx="5844746" cy="61923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73B003-B13A-04DE-D34D-CF84BEAD7197}"/>
              </a:ext>
            </a:extLst>
          </p:cNvPr>
          <p:cNvSpPr txBox="1"/>
          <p:nvPr/>
        </p:nvSpPr>
        <p:spPr>
          <a:xfrm>
            <a:off x="6544962" y="433267"/>
            <a:ext cx="56470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heat transfer permitted in both cases</a:t>
            </a:r>
          </a:p>
          <a:p>
            <a:endParaRPr lang="en-US" sz="3600" dirty="0"/>
          </a:p>
          <a:p>
            <a:r>
              <a:rPr lang="en-US" sz="3600" i="1" dirty="0">
                <a:latin typeface="+mj-lt"/>
              </a:rPr>
              <a:t>closed system </a:t>
            </a:r>
            <a:r>
              <a:rPr lang="en-US" sz="3600" dirty="0">
                <a:latin typeface="+mj-lt"/>
              </a:rPr>
              <a:t>allows transfer of heat but not mass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90113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5E2133-298C-730C-A174-A534212F3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676" y="1874572"/>
            <a:ext cx="4051300" cy="9525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C1BB117-1F04-B3DE-1E92-4628A8F49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609" t="7160" r="4189" b="12973"/>
          <a:stretch/>
        </p:blipFill>
        <p:spPr>
          <a:xfrm>
            <a:off x="7965989" y="491009"/>
            <a:ext cx="4226011" cy="5477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17C0F-D47B-83F3-088F-F159129D0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326" y="3216215"/>
            <a:ext cx="1458383" cy="838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B2D477-1815-BB9A-993C-BF288B580B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290" y="372899"/>
            <a:ext cx="2806700" cy="419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FBF509-0914-15CA-7522-988ED1818A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3206" y="1030704"/>
            <a:ext cx="2463800" cy="4191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EB5395F-E44F-D430-F3A6-0896E896E693}"/>
              </a:ext>
            </a:extLst>
          </p:cNvPr>
          <p:cNvGrpSpPr/>
          <p:nvPr/>
        </p:nvGrpSpPr>
        <p:grpSpPr>
          <a:xfrm>
            <a:off x="1171833" y="3864872"/>
            <a:ext cx="7079357" cy="1429496"/>
            <a:chOff x="1171833" y="3864872"/>
            <a:chExt cx="7079357" cy="142949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FD839C8-AE84-FBF7-8915-C56C0FCB2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71833" y="3864872"/>
              <a:ext cx="3646018" cy="142949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3F1224F-9E2C-616E-7E2F-C1B1A0935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42091" y="3864872"/>
              <a:ext cx="1092200" cy="4191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6E1CC73-4006-7982-E771-17B0A799F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50890" y="4652010"/>
              <a:ext cx="2400300" cy="41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749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all of yarn with a string&#10;&#10;Description automatically generated">
            <a:extLst>
              <a:ext uri="{FF2B5EF4-FFF2-40B4-BE49-F238E27FC236}">
                <a16:creationId xmlns:a16="http://schemas.microsoft.com/office/drawing/2014/main" id="{310E9B84-EC30-183A-17BB-B3B42E726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735" y="1070161"/>
            <a:ext cx="4862605" cy="49068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53DF4D-C5DA-A00D-5E40-06D175CC2FCD}"/>
              </a:ext>
            </a:extLst>
          </p:cNvPr>
          <p:cNvSpPr txBox="1"/>
          <p:nvPr/>
        </p:nvSpPr>
        <p:spPr>
          <a:xfrm>
            <a:off x="6602506" y="618565"/>
            <a:ext cx="457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pendulum at any instant has kinetic and potential energy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D47C18-8510-D66A-C7D4-8B7D0FCE80F6}"/>
              </a:ext>
            </a:extLst>
          </p:cNvPr>
          <p:cNvSpPr txBox="1"/>
          <p:nvPr/>
        </p:nvSpPr>
        <p:spPr>
          <a:xfrm>
            <a:off x="7176726" y="3523566"/>
            <a:ext cx="4414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For a molecule stimulated by thermal energy, .........</a:t>
            </a:r>
          </a:p>
        </p:txBody>
      </p:sp>
    </p:spTree>
    <p:extLst>
      <p:ext uri="{BB962C8B-B14F-4D97-AF65-F5344CB8AC3E}">
        <p14:creationId xmlns:p14="http://schemas.microsoft.com/office/powerpoint/2010/main" val="745951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419E1B5-1962-7147-A5BF-FC7C685CC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914" t="12600" r="20307" b="52751"/>
          <a:stretch/>
        </p:blipFill>
        <p:spPr>
          <a:xfrm>
            <a:off x="321408" y="1471836"/>
            <a:ext cx="7076423" cy="49685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1D71DE-6E24-A432-38C8-701026A32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8192" y="328790"/>
            <a:ext cx="7772400" cy="5079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4FAA76-23EC-C815-418A-D52FFC8F52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2092" y="1052736"/>
            <a:ext cx="4508500" cy="419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EB82C7-D449-9A03-3502-40E6A6124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980" y="2026920"/>
            <a:ext cx="3073400" cy="304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BAEA65-1317-7A23-D8B1-E6A93A84D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54" y="1039340"/>
            <a:ext cx="2641600" cy="3556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BCB294F-6BB7-7007-8DF0-B053EAB8A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4638" r="24432" b="22609"/>
          <a:stretch/>
        </p:blipFill>
        <p:spPr>
          <a:xfrm>
            <a:off x="6500191" y="735496"/>
            <a:ext cx="5297558" cy="52334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4A3FEA-4346-D0B1-D03F-20D78F645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393" y="4426439"/>
            <a:ext cx="3581400" cy="119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1ECE92-E058-26A3-56D5-FA3D476BA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0159" y="2345539"/>
            <a:ext cx="28702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8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3B27FB-CC68-9622-9DE4-218216FCB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26" y="599606"/>
            <a:ext cx="4167398" cy="844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ECCBF0-BE9A-7FC0-3984-A80A3A89A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303" y="2436005"/>
            <a:ext cx="10599645" cy="9929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8DDCE-0473-AFEB-83F0-AC8D40D88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753" y="4553575"/>
            <a:ext cx="8363570" cy="8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8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4|13.6|2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2009</TotalTime>
  <Words>400</Words>
  <Application>Microsoft Macintosh PowerPoint</Application>
  <PresentationFormat>Widescreen</PresentationFormat>
  <Paragraphs>89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NimbusRomNo9L</vt:lpstr>
      <vt:lpstr>Office Theme</vt:lpstr>
      <vt:lpstr>PowerPoint Presentation</vt:lpstr>
      <vt:lpstr>Phase transitions elementary thermodynamics</vt:lpstr>
      <vt:lpstr>Internal energy</vt:lpstr>
      <vt:lpstr>change in internal energy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differential scanning calorimetry</vt:lpstr>
      <vt:lpstr>differential scanning calorimetry</vt:lpstr>
      <vt:lpstr>PowerPoint Presentation</vt:lpstr>
      <vt:lpstr>Problem:  what is happening at arrows ?  exothermic or endothermic?</vt:lpstr>
      <vt:lpstr>PowerPoint Presentation</vt:lpstr>
      <vt:lpstr>reactions happen whether they absorb or emit heat </vt:lpstr>
      <vt:lpstr>consider ideal gas</vt:lpstr>
      <vt:lpstr>PowerPoint Presentation</vt:lpstr>
      <vt:lpstr>PowerPoint Presentation</vt:lpstr>
      <vt:lpstr>configurations</vt:lpstr>
      <vt:lpstr>PowerPoint Presentation</vt:lpstr>
      <vt:lpstr>Problem:  How many distinguishable ways can these atoms be arranged on lattice?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Wish to know melting temperature of a five-component system (Fe,Mn,Al,Au,Mg).   What are the variables? </vt:lpstr>
      <vt:lpstr>have thermodynamic data, e.g.,</vt:lpstr>
      <vt:lpstr>Crystal structures at high temperatures</vt:lpstr>
      <vt:lpstr>melting temperature Fe+Au+Mn+Al+Mg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transitions</dc:title>
  <dc:creator>H.K.D.H. Bhadeshia</dc:creator>
  <cp:lastModifiedBy>Harry Bhadeshia</cp:lastModifiedBy>
  <cp:revision>147</cp:revision>
  <dcterms:created xsi:type="dcterms:W3CDTF">2022-09-18T11:22:56Z</dcterms:created>
  <dcterms:modified xsi:type="dcterms:W3CDTF">2024-10-02T08:46:49Z</dcterms:modified>
</cp:coreProperties>
</file>