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56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C6E19C-DFA6-4033-8B4E-9F479F870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574EEAE-8837-47E9-AD57-A35C5C5C2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443B66-863D-42F4-B5A1-13086F225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4069CA8-6086-4C58-9E05-6F4F09F0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65EF82-3BA5-475D-AC6C-07A88694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42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64DE49-A5F0-4ADF-A24E-3772578A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7EF498D-5823-4B6A-B7F6-9486A6C9F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0BA45E-EF82-417D-9950-23499D2AF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591541-C4F3-451F-8678-37517571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DB46C78-0C18-4740-8923-79404B36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80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5568339-6AFD-4498-B771-7DF00EB0C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0ADCAC6-3862-4FB3-ADB5-B2C76FDCA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8DCA12-B9AD-481F-9BD8-AC0BEA94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6D7FF8-D3AE-4617-9B98-B795E1084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0FC111-5368-4BE9-8595-298CAEBA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15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BDFEF7-0C4F-4FB0-BC18-A4E0F3C6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52628C-B7B8-4785-A192-E42C93EB1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78CC56-8E35-494D-88C4-D280B5D5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DBCA28-A90D-4864-904E-B1F5803FD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1E8976-7CB3-4CF5-8931-0309B588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7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9E339C-BA3D-4BF3-BCC9-F90F99BE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4307B4E-EC30-448C-B956-01890D6C9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150235-350F-4339-BD5E-02479357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98F3A5-050E-452F-855C-D8BF8876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0141E5-033C-48E8-A3C0-7987BF46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403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E3A0B6-4400-40EF-A007-C6857206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D7985-68BB-4D0A-A242-36939C074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74FE74D-C7D4-4B39-B240-DA2B3A7C7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8B39509-6A55-4CE8-82DD-12652717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160A863-2A5F-47B4-B068-3A085344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484190E-83C0-4F6E-99CF-2C89C2B8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98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51F49A-EAD5-4698-BC33-AB54585D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D3E5844-55FA-4E0C-A37E-A8697FAA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72E863C-8023-43B0-A611-4D6615578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4A3849A-1AC6-4181-8490-2ECAC14F4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68EBA0B-C5A2-41B8-9621-0C469130B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78613D-4D82-48BC-A5D2-9282043DF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D8E977F-A134-44DA-8342-2E598DE6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A261676-30AC-4BC1-A8FF-CDFB1D19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01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CC9F64-EA99-4F7E-8695-833441D25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0B3D477-6370-4964-8EC6-FEE3E2A8F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9CC6360-FCA2-4351-956A-EDE0A707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CB2515-1645-4538-AF1B-BBEC4012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9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2905F0D-0BF8-4C6D-AFA0-73DCBD28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4B1C6D3-7DEF-4E00-B643-711442E6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BFC66F-F0F4-465D-BBCD-2671AD15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43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372D7B-AD93-469D-9C23-F31599B3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1108B4-8C40-4E97-8648-D2E99C27D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111F5C4-476E-4F20-88D8-438885629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46F713-C8A1-49A6-BB5A-64D8DBEA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B1AA311-0FD5-4B7F-95F6-3BEADBFB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1E6BC62-0FE8-429D-A520-6BF8FF04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92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B4321E-AEAC-4F26-8891-12A4BF15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AF0EBB4-4AFC-477E-8A74-71C4AD9FEB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471CA6-D6C5-4CC7-BF68-90DA8F322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B96787F-8603-4735-ADF8-1E8C060B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AD7D5DC-368E-4033-B3D1-CF38B1239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594687F-7567-4EB8-9209-5EDDBA15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537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4F7465B-AE56-4F77-80B8-33788010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7DD45D-B4D1-44C3-8FF2-4F15E9ABD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C20790-795E-45DA-921F-BF4D2961A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7989F-AD99-45F3-8C9A-6B5CD5DB6BBF}" type="datetimeFigureOut">
              <a:rPr lang="zh-TW" altLang="en-US" smtClean="0"/>
              <a:t>2023/1/2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9E794E-7052-45AB-A71D-5B27EF5E3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68A00F-182E-43C5-806D-D2E578535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EA983-58E9-4899-81AC-F93098076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45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52B77A93-40F0-4595-B4CE-1A63E47E2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401" y="0"/>
            <a:ext cx="3104567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01A366-DDFA-4113-8C37-D80DC4F18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32" y="0"/>
            <a:ext cx="3251638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A4601CF-BF85-4A48-94EA-6146FBB1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070" y="-14042"/>
            <a:ext cx="37532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1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DA95BE4-BF41-4AF8-8CF9-CC20D23D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22" y="0"/>
            <a:ext cx="4091522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7DB1965-5AC5-4FCD-B1DF-875B70243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48" y="-1"/>
            <a:ext cx="3729350" cy="68580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0B22B1-5239-4507-BEA3-31BA2E29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433" y="0"/>
            <a:ext cx="3100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09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ADAAF34-310E-4581-BC53-9DDCD0D9E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20" y="28630"/>
            <a:ext cx="3635136" cy="673793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C1E6CF-4655-4999-A1DA-AE04A8893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215" y="1"/>
            <a:ext cx="3969298" cy="676656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AF3B337-7618-4D7E-BEBB-AAC205ECC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04" y="0"/>
            <a:ext cx="3237551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67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B3A1FB-6AC2-499C-ACDB-CBE4B480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63" y="0"/>
            <a:ext cx="3326581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FFDABAF-C47C-4660-B315-0AE2C7E6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673" y="0"/>
            <a:ext cx="402865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4F535E7-D18B-4C13-8642-C5733DFE0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458" y="0"/>
            <a:ext cx="3616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6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551B6FD-3D38-4EED-A471-B0A12D1ED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65" y="0"/>
            <a:ext cx="413618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D9F79A1-D06E-4004-8D55-819B1C71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852" y="0"/>
            <a:ext cx="3582296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9E4980C-0441-4692-8C32-5FB49AD9B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148" y="0"/>
            <a:ext cx="3912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38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C4C2C39-897F-46A4-B832-7530F732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79" y="0"/>
            <a:ext cx="3998452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1F40E54-20A5-456E-9CF4-CD0193483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3" y="0"/>
            <a:ext cx="3879273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FD266EA-0873-4AEA-B9A8-35CCF9216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0"/>
            <a:ext cx="345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5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4AA9198-2B30-4E05-B68C-7F2FB2220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303" y="0"/>
            <a:ext cx="4212771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67382FA-8026-45B0-8FD6-56784E22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25" y="0"/>
            <a:ext cx="4333301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2F16071-E782-41C9-BB79-1CDB56AEE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083" y="0"/>
            <a:ext cx="3618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5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B67F907-BCAB-446A-883E-C15D516F7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74" y="55659"/>
            <a:ext cx="381602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BDD519C-2498-4EAC-9F9B-B32A5ED55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537" y="55659"/>
            <a:ext cx="3794606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B207A08-8D98-493D-98AF-A363DC23C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50" y="55660"/>
            <a:ext cx="3546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04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寬螢幕</PresentationFormat>
  <Paragraphs>0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11</cp:revision>
  <dcterms:created xsi:type="dcterms:W3CDTF">2023-01-02T08:34:18Z</dcterms:created>
  <dcterms:modified xsi:type="dcterms:W3CDTF">2023-01-02T09:35:26Z</dcterms:modified>
</cp:coreProperties>
</file>