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  <Override PartName="/ppt/media/image19.jpeg" ContentType="image/jpeg"/>
  <Override PartName="/ppt/media/image20.jpeg" ContentType="image/jpeg"/>
  <Override PartName="/ppt/media/image21.jpeg" ContentType="image/jpeg"/>
  <Override PartName="/ppt/media/image22.jpeg" ContentType="image/jpeg"/>
  <Override PartName="/ppt/media/image23.jpeg" ContentType="image/jpeg"/>
  <Override PartName="/ppt/media/image24.jpeg" ContentType="image/jpeg"/>
  <Override PartName="/ppt/media/image25.jpeg" ContentType="image/jpeg"/>
  <Override PartName="/ppt/media/image26.jpeg" ContentType="image/jpeg"/>
  <Override PartName="/ppt/media/image27.jpeg" ContentType="image/jpeg"/>
  <Override PartName="/ppt/media/image28.jpeg" ContentType="image/jpeg"/>
  <Override PartName="/ppt/media/image29.jpeg" ContentType="image/jpeg"/>
  <Override PartName="/ppt/media/image30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7F3F4"/>
          </a:solidFill>
        </a:fill>
      </a:tcStyle>
    </a:wholeTbl>
    <a:band2H>
      <a:tcTxStyle b="def" i="def"/>
      <a:tcStyle>
        <a:tcBdr/>
        <a:fill>
          <a:solidFill>
            <a:srgbClr val="F3F9FA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53" name="Shape 53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n-lt"/>
        <a:ea typeface="+mn-ea"/>
        <a:cs typeface="+mn-cs"/>
        <a:sym typeface="Arial"/>
      </a:defRPr>
    </a:lvl1pPr>
    <a:lvl2pPr indent="2286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2pPr>
    <a:lvl3pPr indent="4572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3pPr>
    <a:lvl4pPr indent="6858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4pPr>
    <a:lvl5pPr indent="9144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5pPr>
    <a:lvl6pPr indent="11430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6pPr>
    <a:lvl7pPr indent="13716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7pPr>
    <a:lvl8pPr indent="16002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8pPr>
    <a:lvl9pPr indent="18288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Text"/>
          <p:cNvSpPr txBox="1"/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19" name="Body Level One…"/>
          <p:cNvSpPr txBox="1"/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0" indent="0" algn="ctr">
              <a:buSzTx/>
              <a:buNone/>
            </a:lvl1pPr>
            <a:lvl2pPr marL="0" indent="457200" algn="ctr">
              <a:buSzTx/>
              <a:buNone/>
            </a:lvl2pPr>
            <a:lvl3pPr marL="0" indent="914400" algn="ctr">
              <a:buSzTx/>
              <a:buNone/>
            </a:lvl3pPr>
            <a:lvl4pPr marL="0" indent="1371600" algn="ctr">
              <a:buSzTx/>
              <a:buNone/>
            </a:lvl4pPr>
            <a:lvl5pPr marL="0" indent="1828800" algn="ctr">
              <a:buSz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Text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28" name="Body Level One…"/>
          <p:cNvSpPr txBox="1"/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le Text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7" name="Body Level One…"/>
          <p:cNvSpPr txBox="1"/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>
                <a:solidFill>
                  <a:srgbClr val="FAFD00"/>
                </a:solidFill>
              </a:defRPr>
            </a:lvl1pPr>
            <a:lvl2pPr>
              <a:defRPr>
                <a:solidFill>
                  <a:srgbClr val="FAFD00"/>
                </a:solidFill>
              </a:defRPr>
            </a:lvl2pPr>
            <a:lvl3pPr>
              <a:defRPr>
                <a:solidFill>
                  <a:srgbClr val="FAFD00"/>
                </a:solidFill>
              </a:defRPr>
            </a:lvl3pPr>
            <a:lvl4pPr>
              <a:defRPr>
                <a:solidFill>
                  <a:srgbClr val="FAFD00"/>
                </a:solidFill>
              </a:defRPr>
            </a:lvl4pPr>
            <a:lvl5pPr>
              <a:defRPr>
                <a:solidFill>
                  <a:srgbClr val="FAFD00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AFD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itle Text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457200" y="92074"/>
            <a:ext cx="8229600" cy="15081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8156292" y="6248400"/>
            <a:ext cx="301909" cy="288824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 algn="r">
              <a:defRPr sz="14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</p:sldLayoutIdLst>
  <p:transition xmlns:p14="http://schemas.microsoft.com/office/powerpoint/2010/main" spd="med" advClick="1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4pPr>
      <a:lvl5pPr marL="22352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5pPr>
      <a:lvl6pPr marL="26924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6pPr>
      <a:lvl7pPr marL="31496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7pPr>
      <a:lvl8pPr marL="36068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8pPr>
      <a:lvl9pPr marL="40640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e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jpe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png"/><Relationship Id="rId3" Type="http://schemas.openxmlformats.org/officeDocument/2006/relationships/image" Target="../media/image8.jpe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3" Type="http://schemas.openxmlformats.org/officeDocument/2006/relationships/image" Target="../media/image10.jpeg"/><Relationship Id="rId4" Type="http://schemas.openxmlformats.org/officeDocument/2006/relationships/image" Target="../media/image11.jpe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jpe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jpe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jpe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jpe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jpeg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0.jpeg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2.jpeg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3.jpeg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4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5.jpeg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6.jpeg"/></Relationships>
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7.jpeg"/></Relationships>
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eg"/></Relationships>
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9.jpeg"/><Relationship Id="rId3" Type="http://schemas.openxmlformats.org/officeDocument/2006/relationships/image" Target="../media/image30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art IB…"/>
          <p:cNvSpPr txBox="1"/>
          <p:nvPr/>
        </p:nvSpPr>
        <p:spPr>
          <a:xfrm>
            <a:off x="274319" y="304800"/>
            <a:ext cx="8519162" cy="2225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4000">
                <a:solidFill>
                  <a:srgbClr val="000080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Part IB</a:t>
            </a:r>
          </a:p>
          <a:p>
            <a:pPr algn="ctr">
              <a:defRPr sz="4000">
                <a:solidFill>
                  <a:srgbClr val="000080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Materials Science and Metallurgy</a:t>
            </a:r>
          </a:p>
          <a:p>
            <a:pPr algn="ctr">
              <a:defRPr sz="4000">
                <a:solidFill>
                  <a:srgbClr val="000080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Course A: Metals &amp; Alloys</a:t>
            </a:r>
          </a:p>
        </p:txBody>
      </p:sp>
      <p:pic>
        <p:nvPicPr>
          <p:cNvPr id="56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05400" y="5562600"/>
            <a:ext cx="3810000" cy="1054100"/>
          </a:xfrm>
          <a:prstGeom prst="rect">
            <a:avLst/>
          </a:prstGeom>
          <a:ln w="12700">
            <a:miter lim="400000"/>
          </a:ln>
        </p:spPr>
      </p:pic>
      <p:sp>
        <p:nvSpPr>
          <p:cNvPr id="57" name="Professor Harry Bhadeshia"/>
          <p:cNvSpPr txBox="1"/>
          <p:nvPr/>
        </p:nvSpPr>
        <p:spPr>
          <a:xfrm>
            <a:off x="2026919" y="2743200"/>
            <a:ext cx="5042537" cy="586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600"/>
              </a:spcBef>
              <a:defRPr b="1" sz="2800">
                <a:solidFill>
                  <a:schemeClr val="accent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/>
            <a:r>
              <a:t>Professor Harry Bhadeshia</a:t>
            </a:r>
          </a:p>
        </p:txBody>
      </p:sp>
      <p:sp>
        <p:nvSpPr>
          <p:cNvPr id="58" name="Lecture 11: Metallic Alloys"/>
          <p:cNvSpPr txBox="1"/>
          <p:nvPr/>
        </p:nvSpPr>
        <p:spPr>
          <a:xfrm>
            <a:off x="1417319" y="3962399"/>
            <a:ext cx="6766562" cy="802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2400"/>
              </a:spcBef>
              <a:defRPr sz="40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/>
            <a:r>
              <a:t>Lecture 11: Metallic Alloys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Displacive transformations can be induced by undercooling."/>
          <p:cNvSpPr txBox="1"/>
          <p:nvPr/>
        </p:nvSpPr>
        <p:spPr>
          <a:xfrm>
            <a:off x="960119" y="990600"/>
            <a:ext cx="6080762" cy="9296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400"/>
              </a:spcBef>
              <a:defRPr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/>
            <a:r>
              <a:t>Displacive transformations can be induced by undercooling.</a:t>
            </a:r>
          </a:p>
        </p:txBody>
      </p:sp>
      <p:sp>
        <p:nvSpPr>
          <p:cNvPr id="246" name="Martensitic transformation is a deformation accompanied by a change in crystal structure."/>
          <p:cNvSpPr txBox="1"/>
          <p:nvPr/>
        </p:nvSpPr>
        <p:spPr>
          <a:xfrm>
            <a:off x="1264919" y="2438400"/>
            <a:ext cx="6080762" cy="1348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400"/>
              </a:spcBef>
              <a:defRPr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/>
            <a:r>
              <a:t>Martensitic transformation is a deformation accompanied by a change in crystal structure.</a:t>
            </a:r>
          </a:p>
        </p:txBody>
      </p:sp>
      <p:sp>
        <p:nvSpPr>
          <p:cNvPr id="247" name="Therefore, martensite can be induced by stress."/>
          <p:cNvSpPr txBox="1"/>
          <p:nvPr/>
        </p:nvSpPr>
        <p:spPr>
          <a:xfrm>
            <a:off x="1798319" y="4343400"/>
            <a:ext cx="6080762" cy="9296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400"/>
              </a:spcBef>
              <a:defRPr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/>
            <a:r>
              <a:t>Therefore, martensite can be induced by stress.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47" grpId="2"/>
      <p:bldP build="whole" bldLvl="1" animBg="1" rev="0" advAuto="0" spid="246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burst.jpeg" descr="burst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62000" y="1066800"/>
            <a:ext cx="7772400" cy="4818063"/>
          </a:xfrm>
          <a:prstGeom prst="rect">
            <a:avLst/>
          </a:prstGeom>
          <a:ln w="28575">
            <a:solidFill>
              <a:srgbClr val="000000"/>
            </a:solidFill>
          </a:ln>
        </p:spPr>
      </p:pic>
      <p:sp>
        <p:nvSpPr>
          <p:cNvPr id="250" name="Line"/>
          <p:cNvSpPr/>
          <p:nvPr/>
        </p:nvSpPr>
        <p:spPr>
          <a:xfrm>
            <a:off x="6248400" y="5486400"/>
            <a:ext cx="1676400" cy="0"/>
          </a:xfrm>
          <a:prstGeom prst="line">
            <a:avLst/>
          </a:prstGeom>
          <a:ln w="381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251" name="σ"/>
          <p:cNvSpPr txBox="1"/>
          <p:nvPr/>
        </p:nvSpPr>
        <p:spPr>
          <a:xfrm>
            <a:off x="6827519" y="4724400"/>
            <a:ext cx="746762" cy="701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2800"/>
              </a:spcBef>
              <a:defRPr sz="4800">
                <a:latin typeface="Symbol"/>
                <a:ea typeface="Symbol"/>
                <a:cs typeface="Symbol"/>
                <a:sym typeface="Symbol"/>
              </a:defRPr>
            </a:lvl1pPr>
          </a:lstStyle>
          <a:p>
            <a:pPr/>
            <a:r>
              <a:t>s</a:t>
            </a:r>
          </a:p>
        </p:txBody>
      </p:sp>
      <p:sp>
        <p:nvSpPr>
          <p:cNvPr id="252" name="Line"/>
          <p:cNvSpPr/>
          <p:nvPr/>
        </p:nvSpPr>
        <p:spPr>
          <a:xfrm>
            <a:off x="1066800" y="5257800"/>
            <a:ext cx="1066801" cy="0"/>
          </a:xfrm>
          <a:prstGeom prst="line">
            <a:avLst/>
          </a:prstGeom>
          <a:ln w="76200"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253" name="50 μm"/>
          <p:cNvSpPr txBox="1"/>
          <p:nvPr/>
        </p:nvSpPr>
        <p:spPr>
          <a:xfrm>
            <a:off x="1112519" y="5334000"/>
            <a:ext cx="1051562" cy="4465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1400"/>
              </a:spcBef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50 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m</a:t>
            </a:r>
            <a:r>
              <a:t>m</a:t>
            </a:r>
          </a:p>
        </p:txBody>
      </p:sp>
      <p:sp>
        <p:nvSpPr>
          <p:cNvPr id="254" name="Bhadeshia, 1982"/>
          <p:cNvSpPr txBox="1"/>
          <p:nvPr/>
        </p:nvSpPr>
        <p:spPr>
          <a:xfrm>
            <a:off x="7056119" y="6324600"/>
            <a:ext cx="1813562" cy="3484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000"/>
              </a:spcBef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Bhadeshia, 1982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a.jpeg" descr="a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7200" y="966787"/>
            <a:ext cx="8229600" cy="49228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420s06003pg7.jpeg" descr="420s06003pg7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5800" y="227012"/>
            <a:ext cx="7543800" cy="62150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TRIP-Assisted Steels for Automobiles"/>
          <p:cNvSpPr txBox="1"/>
          <p:nvPr>
            <p:ph type="title"/>
          </p:nvPr>
        </p:nvSpPr>
        <p:spPr>
          <a:xfrm>
            <a:off x="609600" y="304799"/>
            <a:ext cx="7772400" cy="1143002"/>
          </a:xfrm>
          <a:prstGeom prst="rect">
            <a:avLst/>
          </a:prstGeom>
        </p:spPr>
        <p:txBody>
          <a:bodyPr/>
          <a:lstStyle>
            <a:lvl1pPr defTabSz="850391">
              <a:defRPr sz="3348">
                <a:solidFill>
                  <a:srgbClr val="000066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/>
            <a:r>
              <a:t>TRIP-Assisted Steels for Automobiles </a:t>
            </a:r>
          </a:p>
        </p:txBody>
      </p:sp>
      <p:pic>
        <p:nvPicPr>
          <p:cNvPr id="261" name="tailored.png" descr="tailored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66800" y="2057400"/>
            <a:ext cx="7143750" cy="4486275"/>
          </a:xfrm>
          <a:prstGeom prst="rect">
            <a:avLst/>
          </a:prstGeom>
          <a:ln w="12700">
            <a:miter lim="400000"/>
          </a:ln>
        </p:spPr>
      </p:pic>
      <p:pic>
        <p:nvPicPr>
          <p:cNvPr id="262" name="sideimpact.jpeg" descr="sideimpact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57200" y="1981200"/>
            <a:ext cx="8385175" cy="46037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62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a.jpeg" descr="a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7200" y="304800"/>
            <a:ext cx="2998788" cy="2533650"/>
          </a:xfrm>
          <a:prstGeom prst="rect">
            <a:avLst/>
          </a:prstGeom>
          <a:ln w="12700">
            <a:miter lim="400000"/>
          </a:ln>
        </p:spPr>
      </p:pic>
      <p:pic>
        <p:nvPicPr>
          <p:cNvPr id="265" name="b.jpeg" descr="b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495800" y="381000"/>
            <a:ext cx="3614738" cy="3502025"/>
          </a:xfrm>
          <a:prstGeom prst="rect">
            <a:avLst/>
          </a:prstGeom>
          <a:ln w="12700">
            <a:miter lim="400000"/>
          </a:ln>
        </p:spPr>
      </p:pic>
      <p:pic>
        <p:nvPicPr>
          <p:cNvPr id="266" name="c.jpeg" descr="c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57200" y="3200400"/>
            <a:ext cx="3538538" cy="3463925"/>
          </a:xfrm>
          <a:prstGeom prst="rect">
            <a:avLst/>
          </a:prstGeom>
          <a:ln w="12700">
            <a:miter lim="400000"/>
          </a:ln>
        </p:spPr>
      </p:pic>
      <p:sp>
        <p:nvSpPr>
          <p:cNvPr id="267" name="TRIP-assisted steel"/>
          <p:cNvSpPr txBox="1"/>
          <p:nvPr/>
        </p:nvSpPr>
        <p:spPr>
          <a:xfrm>
            <a:off x="4617719" y="4495800"/>
            <a:ext cx="3566162" cy="5105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400"/>
              </a:spcBef>
              <a:defRPr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/>
            <a:r>
              <a:t>TRIP-assisted steel</a:t>
            </a:r>
          </a:p>
        </p:txBody>
      </p:sp>
      <p:sp>
        <p:nvSpPr>
          <p:cNvPr id="268" name="Bhadeshia, Honeycombe, 2006"/>
          <p:cNvSpPr txBox="1"/>
          <p:nvPr/>
        </p:nvSpPr>
        <p:spPr>
          <a:xfrm>
            <a:off x="6675119" y="5943600"/>
            <a:ext cx="2118362" cy="726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000"/>
              </a:spcBef>
              <a:defRPr sz="18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/>
            <a:r>
              <a:t>Bhadeshia, Honeycombe, 2006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b.jpeg" descr="b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62000" y="946150"/>
            <a:ext cx="7620000" cy="49672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R. N. Parkins"/>
          <p:cNvSpPr txBox="1"/>
          <p:nvPr/>
        </p:nvSpPr>
        <p:spPr>
          <a:xfrm>
            <a:off x="426719" y="6019800"/>
            <a:ext cx="2042162" cy="5105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400"/>
              </a:spcBef>
              <a:defRPr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/>
            <a:r>
              <a:t>R. N. Parkins</a:t>
            </a:r>
          </a:p>
        </p:txBody>
      </p:sp>
      <p:pic>
        <p:nvPicPr>
          <p:cNvPr id="273" name="stretcher2.jpeg" descr="stretcher2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4800" y="1371600"/>
            <a:ext cx="8534400" cy="31369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" name="a.jpeg" descr="a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4800" y="304800"/>
            <a:ext cx="5826125" cy="5867400"/>
          </a:xfrm>
          <a:prstGeom prst="rect">
            <a:avLst/>
          </a:prstGeom>
          <a:ln w="12700">
            <a:miter lim="400000"/>
          </a:ln>
        </p:spPr>
      </p:pic>
      <p:sp>
        <p:nvSpPr>
          <p:cNvPr id="276" name="Dual-phase ferrite-martensite steels"/>
          <p:cNvSpPr txBox="1"/>
          <p:nvPr/>
        </p:nvSpPr>
        <p:spPr>
          <a:xfrm>
            <a:off x="6522719" y="1066800"/>
            <a:ext cx="2118362" cy="1767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400"/>
              </a:spcBef>
              <a:defRPr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/>
            <a:r>
              <a:t>Dual-phase ferrite-martensite steels</a:t>
            </a:r>
          </a:p>
        </p:txBody>
      </p:sp>
      <p:sp>
        <p:nvSpPr>
          <p:cNvPr id="277" name="Bhadeshia, Honeycombe, 2006"/>
          <p:cNvSpPr txBox="1"/>
          <p:nvPr/>
        </p:nvSpPr>
        <p:spPr>
          <a:xfrm>
            <a:off x="6675119" y="5943600"/>
            <a:ext cx="2118362" cy="726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000"/>
              </a:spcBef>
              <a:defRPr sz="18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/>
            <a:r>
              <a:t>Bhadeshia, Honeycombe, 2006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" name="a.jpeg" descr="a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90600" y="450850"/>
            <a:ext cx="7239000" cy="6019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ransformation plasticity…"/>
          <p:cNvSpPr txBox="1"/>
          <p:nvPr/>
        </p:nvSpPr>
        <p:spPr>
          <a:xfrm>
            <a:off x="883919" y="1600200"/>
            <a:ext cx="7452362" cy="43637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2100"/>
              </a:spcBef>
              <a:defRPr sz="3600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Transformation plasticity</a:t>
            </a:r>
          </a:p>
          <a:p>
            <a:pPr>
              <a:spcBef>
                <a:spcPts val="2100"/>
              </a:spcBef>
              <a:defRPr sz="3600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TRIP-Steels</a:t>
            </a:r>
          </a:p>
          <a:p>
            <a:pPr>
              <a:spcBef>
                <a:spcPts val="2100"/>
              </a:spcBef>
              <a:defRPr sz="3600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Dual-Phase Steels</a:t>
            </a:r>
          </a:p>
          <a:p>
            <a:pPr>
              <a:spcBef>
                <a:spcPts val="2100"/>
              </a:spcBef>
              <a:defRPr sz="3600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Cast Irons</a:t>
            </a:r>
          </a:p>
          <a:p>
            <a:pPr>
              <a:spcBef>
                <a:spcPts val="2100"/>
              </a:spcBef>
              <a:defRPr sz="3600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Aluminium alloys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" name="a.jpeg" descr="a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8600" y="354012"/>
            <a:ext cx="8534400" cy="60436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b.jpeg" descr="b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7200" y="2265362"/>
            <a:ext cx="8382000" cy="23685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" name="c.jpeg" descr="c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62000" y="638175"/>
            <a:ext cx="8077200" cy="59150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" name="FeC.jpeg" descr="FeC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4400" y="200025"/>
            <a:ext cx="7162800" cy="6324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" name="grey_500eb.jpeg" descr="grey_500eb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1000" y="304800"/>
            <a:ext cx="6934200" cy="4630738"/>
          </a:xfrm>
          <a:prstGeom prst="rect">
            <a:avLst/>
          </a:prstGeom>
          <a:ln w="12700">
            <a:miter lim="400000"/>
          </a:ln>
        </p:spPr>
      </p:pic>
      <p:sp>
        <p:nvSpPr>
          <p:cNvPr id="290" name="Flake graphite, grey cast-iron"/>
          <p:cNvSpPr txBox="1"/>
          <p:nvPr/>
        </p:nvSpPr>
        <p:spPr>
          <a:xfrm>
            <a:off x="502919" y="5638800"/>
            <a:ext cx="7452362" cy="726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2100"/>
              </a:spcBef>
              <a:defRPr sz="360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/>
            <a:r>
              <a:t>Flake graphite, grey cast-iron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3400" y="609600"/>
            <a:ext cx="8001000" cy="3794125"/>
          </a:xfrm>
          <a:prstGeom prst="rect">
            <a:avLst/>
          </a:prstGeom>
          <a:ln w="12700">
            <a:miter lim="400000"/>
          </a:ln>
        </p:spPr>
      </p:pic>
      <p:sp>
        <p:nvSpPr>
          <p:cNvPr id="293" name="Three-dimensional shape of graphite (adapted from Underwood)"/>
          <p:cNvSpPr txBox="1"/>
          <p:nvPr/>
        </p:nvSpPr>
        <p:spPr>
          <a:xfrm>
            <a:off x="807719" y="5105400"/>
            <a:ext cx="7757162" cy="1209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1900"/>
              </a:spcBef>
              <a:defRPr sz="3200">
                <a:solidFill>
                  <a:srgbClr val="00008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/>
            <a:r>
              <a:t>Three-dimensional shape of graphite (adapted from Underwood)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" name="SGiron.jpeg" descr="SGiron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4212" y="993775"/>
            <a:ext cx="7773988" cy="48688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" name="sgs200.jpeg" descr="sgs200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73087" y="823912"/>
            <a:ext cx="7997826" cy="5208588"/>
          </a:xfrm>
          <a:prstGeom prst="rect">
            <a:avLst/>
          </a:prstGeom>
          <a:ln w="12700">
            <a:miter lim="400000"/>
          </a:ln>
        </p:spPr>
      </p:pic>
      <p:sp>
        <p:nvSpPr>
          <p:cNvPr id="298" name="Spheroidal graphite cast-iron"/>
          <p:cNvSpPr txBox="1"/>
          <p:nvPr/>
        </p:nvSpPr>
        <p:spPr>
          <a:xfrm>
            <a:off x="1874519" y="6172200"/>
            <a:ext cx="4632962" cy="5105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400"/>
              </a:spcBef>
              <a:defRPr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/>
            <a:r>
              <a:t>Spheroidal graphite cast-iron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" name="000066.jpeg" descr="000066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1000" y="506412"/>
            <a:ext cx="5715000" cy="5715001"/>
          </a:xfrm>
          <a:prstGeom prst="rect">
            <a:avLst/>
          </a:prstGeom>
          <a:ln w="12700">
            <a:miter lim="400000"/>
          </a:ln>
        </p:spPr>
      </p:pic>
      <p:sp>
        <p:nvSpPr>
          <p:cNvPr id="301" name="Hypoeutectic white cast-iron…"/>
          <p:cNvSpPr txBox="1"/>
          <p:nvPr/>
        </p:nvSpPr>
        <p:spPr>
          <a:xfrm>
            <a:off x="6598919" y="1524000"/>
            <a:ext cx="2194562" cy="3390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1400"/>
              </a:spcBef>
              <a:defRPr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Hypoeutectic white cast-iron</a:t>
            </a:r>
          </a:p>
          <a:p>
            <a:pPr>
              <a:spcBef>
                <a:spcPts val="1400"/>
              </a:spcBef>
              <a:defRPr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</a:p>
          <a:p>
            <a:pPr>
              <a:spcBef>
                <a:spcPts val="1400"/>
              </a:spcBef>
              <a:defRPr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DoITPoMS micrograph library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3" name="AlSi-1.jpeg" descr="AlSi-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47800" y="304800"/>
            <a:ext cx="6248400" cy="6248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Oval"/>
          <p:cNvSpPr/>
          <p:nvPr/>
        </p:nvSpPr>
        <p:spPr>
          <a:xfrm>
            <a:off x="512762" y="1947862"/>
            <a:ext cx="231776" cy="185738"/>
          </a:xfrm>
          <a:prstGeom prst="ellipse">
            <a:avLst/>
          </a:prstGeom>
          <a:solidFill>
            <a:srgbClr val="FAFD00"/>
          </a:solidFill>
          <a:ln w="12700">
            <a:solidFill>
              <a:srgbClr val="FF5008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AFD00"/>
                </a:solidFill>
              </a:defRPr>
            </a:pPr>
          </a:p>
        </p:txBody>
      </p:sp>
      <p:sp>
        <p:nvSpPr>
          <p:cNvPr id="63" name="Oval"/>
          <p:cNvSpPr/>
          <p:nvPr/>
        </p:nvSpPr>
        <p:spPr>
          <a:xfrm>
            <a:off x="2043112" y="1947862"/>
            <a:ext cx="233363" cy="185738"/>
          </a:xfrm>
          <a:prstGeom prst="ellipse">
            <a:avLst/>
          </a:prstGeom>
          <a:solidFill>
            <a:srgbClr val="FAFD00"/>
          </a:solidFill>
          <a:ln w="12700">
            <a:solidFill>
              <a:srgbClr val="FF5008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AFD00"/>
                </a:solidFill>
              </a:defRPr>
            </a:pPr>
          </a:p>
        </p:txBody>
      </p:sp>
      <p:sp>
        <p:nvSpPr>
          <p:cNvPr id="64" name="Oval"/>
          <p:cNvSpPr/>
          <p:nvPr/>
        </p:nvSpPr>
        <p:spPr>
          <a:xfrm>
            <a:off x="1531937" y="2368550"/>
            <a:ext cx="233363" cy="185738"/>
          </a:xfrm>
          <a:prstGeom prst="ellipse">
            <a:avLst/>
          </a:prstGeom>
          <a:solidFill>
            <a:srgbClr val="FAFD00"/>
          </a:solidFill>
          <a:ln w="12700">
            <a:solidFill>
              <a:srgbClr val="FF5008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AFD00"/>
                </a:solidFill>
              </a:defRPr>
            </a:pPr>
          </a:p>
        </p:txBody>
      </p:sp>
      <p:sp>
        <p:nvSpPr>
          <p:cNvPr id="65" name="Oval"/>
          <p:cNvSpPr/>
          <p:nvPr/>
        </p:nvSpPr>
        <p:spPr>
          <a:xfrm>
            <a:off x="1022350" y="2368550"/>
            <a:ext cx="231775" cy="185738"/>
          </a:xfrm>
          <a:prstGeom prst="ellipse">
            <a:avLst/>
          </a:prstGeom>
          <a:solidFill>
            <a:srgbClr val="FAFD00"/>
          </a:solidFill>
          <a:ln w="12700">
            <a:solidFill>
              <a:srgbClr val="FF5008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AFD00"/>
                </a:solidFill>
              </a:defRPr>
            </a:pPr>
          </a:p>
        </p:txBody>
      </p:sp>
      <p:sp>
        <p:nvSpPr>
          <p:cNvPr id="66" name="Oval"/>
          <p:cNvSpPr/>
          <p:nvPr/>
        </p:nvSpPr>
        <p:spPr>
          <a:xfrm>
            <a:off x="512762" y="2368550"/>
            <a:ext cx="231776" cy="185738"/>
          </a:xfrm>
          <a:prstGeom prst="ellipse">
            <a:avLst/>
          </a:prstGeom>
          <a:solidFill>
            <a:srgbClr val="FAFD00"/>
          </a:solidFill>
          <a:ln w="12700">
            <a:solidFill>
              <a:srgbClr val="FF5008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AFD00"/>
                </a:solidFill>
              </a:defRPr>
            </a:pPr>
          </a:p>
        </p:txBody>
      </p:sp>
      <p:sp>
        <p:nvSpPr>
          <p:cNvPr id="67" name="Oval"/>
          <p:cNvSpPr/>
          <p:nvPr/>
        </p:nvSpPr>
        <p:spPr>
          <a:xfrm>
            <a:off x="1531937" y="1947862"/>
            <a:ext cx="233363" cy="185738"/>
          </a:xfrm>
          <a:prstGeom prst="ellipse">
            <a:avLst/>
          </a:prstGeom>
          <a:solidFill>
            <a:srgbClr val="FAFD00"/>
          </a:solidFill>
          <a:ln w="12700">
            <a:solidFill>
              <a:srgbClr val="FF5008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AFD00"/>
                </a:solidFill>
              </a:defRPr>
            </a:pPr>
          </a:p>
        </p:txBody>
      </p:sp>
      <p:sp>
        <p:nvSpPr>
          <p:cNvPr id="68" name="Oval"/>
          <p:cNvSpPr/>
          <p:nvPr/>
        </p:nvSpPr>
        <p:spPr>
          <a:xfrm>
            <a:off x="2554287" y="1947862"/>
            <a:ext cx="231776" cy="185738"/>
          </a:xfrm>
          <a:prstGeom prst="ellipse">
            <a:avLst/>
          </a:prstGeom>
          <a:solidFill>
            <a:srgbClr val="FAFD00"/>
          </a:solidFill>
          <a:ln w="12700">
            <a:solidFill>
              <a:srgbClr val="FF5008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AFD00"/>
                </a:solidFill>
              </a:defRPr>
            </a:pPr>
          </a:p>
        </p:txBody>
      </p:sp>
      <p:sp>
        <p:nvSpPr>
          <p:cNvPr id="69" name="Oval"/>
          <p:cNvSpPr/>
          <p:nvPr/>
        </p:nvSpPr>
        <p:spPr>
          <a:xfrm>
            <a:off x="2554287" y="2368550"/>
            <a:ext cx="231776" cy="185738"/>
          </a:xfrm>
          <a:prstGeom prst="ellipse">
            <a:avLst/>
          </a:prstGeom>
          <a:solidFill>
            <a:srgbClr val="FAFD00"/>
          </a:solidFill>
          <a:ln w="12700">
            <a:solidFill>
              <a:srgbClr val="FF5008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AFD00"/>
                </a:solidFill>
              </a:defRPr>
            </a:pPr>
          </a:p>
        </p:txBody>
      </p:sp>
      <p:sp>
        <p:nvSpPr>
          <p:cNvPr id="70" name="Oval"/>
          <p:cNvSpPr/>
          <p:nvPr/>
        </p:nvSpPr>
        <p:spPr>
          <a:xfrm>
            <a:off x="512762" y="2789237"/>
            <a:ext cx="231776" cy="185738"/>
          </a:xfrm>
          <a:prstGeom prst="ellipse">
            <a:avLst/>
          </a:prstGeom>
          <a:solidFill>
            <a:srgbClr val="FAFD00"/>
          </a:solidFill>
          <a:ln w="12700">
            <a:solidFill>
              <a:srgbClr val="FF5008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AFD00"/>
                </a:solidFill>
              </a:defRPr>
            </a:pPr>
          </a:p>
        </p:txBody>
      </p:sp>
      <p:sp>
        <p:nvSpPr>
          <p:cNvPr id="71" name="Oval"/>
          <p:cNvSpPr/>
          <p:nvPr/>
        </p:nvSpPr>
        <p:spPr>
          <a:xfrm>
            <a:off x="2043112" y="2789237"/>
            <a:ext cx="233363" cy="185738"/>
          </a:xfrm>
          <a:prstGeom prst="ellipse">
            <a:avLst/>
          </a:prstGeom>
          <a:solidFill>
            <a:srgbClr val="FAFD00"/>
          </a:solidFill>
          <a:ln w="12700">
            <a:solidFill>
              <a:srgbClr val="FF5008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AFD00"/>
                </a:solidFill>
              </a:defRPr>
            </a:pPr>
          </a:p>
        </p:txBody>
      </p:sp>
      <p:sp>
        <p:nvSpPr>
          <p:cNvPr id="72" name="Oval"/>
          <p:cNvSpPr/>
          <p:nvPr/>
        </p:nvSpPr>
        <p:spPr>
          <a:xfrm>
            <a:off x="1531937" y="3209925"/>
            <a:ext cx="233363" cy="185738"/>
          </a:xfrm>
          <a:prstGeom prst="ellipse">
            <a:avLst/>
          </a:prstGeom>
          <a:solidFill>
            <a:srgbClr val="FAFD00"/>
          </a:solidFill>
          <a:ln w="12700">
            <a:solidFill>
              <a:srgbClr val="FF5008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AFD00"/>
                </a:solidFill>
              </a:defRPr>
            </a:pPr>
          </a:p>
        </p:txBody>
      </p:sp>
      <p:sp>
        <p:nvSpPr>
          <p:cNvPr id="73" name="Oval"/>
          <p:cNvSpPr/>
          <p:nvPr/>
        </p:nvSpPr>
        <p:spPr>
          <a:xfrm>
            <a:off x="1022350" y="3209925"/>
            <a:ext cx="231775" cy="185738"/>
          </a:xfrm>
          <a:prstGeom prst="ellipse">
            <a:avLst/>
          </a:prstGeom>
          <a:solidFill>
            <a:srgbClr val="FAFD00"/>
          </a:solidFill>
          <a:ln w="12700">
            <a:solidFill>
              <a:srgbClr val="FF5008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AFD00"/>
                </a:solidFill>
              </a:defRPr>
            </a:pPr>
          </a:p>
        </p:txBody>
      </p:sp>
      <p:sp>
        <p:nvSpPr>
          <p:cNvPr id="74" name="Oval"/>
          <p:cNvSpPr/>
          <p:nvPr/>
        </p:nvSpPr>
        <p:spPr>
          <a:xfrm>
            <a:off x="512762" y="3209925"/>
            <a:ext cx="231776" cy="185738"/>
          </a:xfrm>
          <a:prstGeom prst="ellipse">
            <a:avLst/>
          </a:prstGeom>
          <a:solidFill>
            <a:srgbClr val="FAFD00"/>
          </a:solidFill>
          <a:ln w="12700">
            <a:solidFill>
              <a:srgbClr val="FF5008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AFD00"/>
                </a:solidFill>
              </a:defRPr>
            </a:pPr>
          </a:p>
        </p:txBody>
      </p:sp>
      <p:sp>
        <p:nvSpPr>
          <p:cNvPr id="75" name="Oval"/>
          <p:cNvSpPr/>
          <p:nvPr/>
        </p:nvSpPr>
        <p:spPr>
          <a:xfrm>
            <a:off x="1531937" y="2789237"/>
            <a:ext cx="233363" cy="185738"/>
          </a:xfrm>
          <a:prstGeom prst="ellipse">
            <a:avLst/>
          </a:prstGeom>
          <a:solidFill>
            <a:srgbClr val="FAFD00"/>
          </a:solidFill>
          <a:ln w="12700">
            <a:solidFill>
              <a:srgbClr val="FF5008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AFD00"/>
                </a:solidFill>
              </a:defRPr>
            </a:pPr>
          </a:p>
        </p:txBody>
      </p:sp>
      <p:sp>
        <p:nvSpPr>
          <p:cNvPr id="76" name="Oval"/>
          <p:cNvSpPr/>
          <p:nvPr/>
        </p:nvSpPr>
        <p:spPr>
          <a:xfrm>
            <a:off x="2043112" y="3209925"/>
            <a:ext cx="233363" cy="185738"/>
          </a:xfrm>
          <a:prstGeom prst="ellipse">
            <a:avLst/>
          </a:prstGeom>
          <a:solidFill>
            <a:srgbClr val="FAFD00"/>
          </a:solidFill>
          <a:ln w="12700">
            <a:solidFill>
              <a:srgbClr val="FF5008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AFD00"/>
                </a:solidFill>
              </a:defRPr>
            </a:pPr>
          </a:p>
        </p:txBody>
      </p:sp>
      <p:sp>
        <p:nvSpPr>
          <p:cNvPr id="77" name="Oval"/>
          <p:cNvSpPr/>
          <p:nvPr/>
        </p:nvSpPr>
        <p:spPr>
          <a:xfrm>
            <a:off x="2554287" y="2789237"/>
            <a:ext cx="231776" cy="185738"/>
          </a:xfrm>
          <a:prstGeom prst="ellipse">
            <a:avLst/>
          </a:prstGeom>
          <a:solidFill>
            <a:srgbClr val="FAFD00"/>
          </a:solidFill>
          <a:ln w="12700">
            <a:solidFill>
              <a:srgbClr val="FF5008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AFD00"/>
                </a:solidFill>
              </a:defRPr>
            </a:pPr>
          </a:p>
        </p:txBody>
      </p:sp>
      <p:sp>
        <p:nvSpPr>
          <p:cNvPr id="78" name="Oval"/>
          <p:cNvSpPr/>
          <p:nvPr/>
        </p:nvSpPr>
        <p:spPr>
          <a:xfrm>
            <a:off x="2554287" y="3209925"/>
            <a:ext cx="231776" cy="185738"/>
          </a:xfrm>
          <a:prstGeom prst="ellipse">
            <a:avLst/>
          </a:prstGeom>
          <a:solidFill>
            <a:srgbClr val="FAFD00"/>
          </a:solidFill>
          <a:ln w="12700">
            <a:solidFill>
              <a:srgbClr val="FF5008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AFD00"/>
                </a:solidFill>
              </a:defRPr>
            </a:pPr>
          </a:p>
        </p:txBody>
      </p:sp>
      <p:sp>
        <p:nvSpPr>
          <p:cNvPr id="79" name="Oval"/>
          <p:cNvSpPr/>
          <p:nvPr/>
        </p:nvSpPr>
        <p:spPr>
          <a:xfrm>
            <a:off x="1022350" y="3630612"/>
            <a:ext cx="231775" cy="184151"/>
          </a:xfrm>
          <a:prstGeom prst="ellipse">
            <a:avLst/>
          </a:prstGeom>
          <a:solidFill>
            <a:srgbClr val="FAFD00"/>
          </a:solidFill>
          <a:ln w="12700">
            <a:solidFill>
              <a:srgbClr val="FF5008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AFD00"/>
                </a:solidFill>
              </a:defRPr>
            </a:pPr>
          </a:p>
        </p:txBody>
      </p:sp>
      <p:sp>
        <p:nvSpPr>
          <p:cNvPr id="80" name="Oval"/>
          <p:cNvSpPr/>
          <p:nvPr/>
        </p:nvSpPr>
        <p:spPr>
          <a:xfrm>
            <a:off x="2554287" y="3630612"/>
            <a:ext cx="231776" cy="184151"/>
          </a:xfrm>
          <a:prstGeom prst="ellipse">
            <a:avLst/>
          </a:prstGeom>
          <a:solidFill>
            <a:srgbClr val="FAFD00"/>
          </a:solidFill>
          <a:ln w="12700">
            <a:solidFill>
              <a:srgbClr val="FF5008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AFD00"/>
                </a:solidFill>
              </a:defRPr>
            </a:pPr>
          </a:p>
        </p:txBody>
      </p:sp>
      <p:sp>
        <p:nvSpPr>
          <p:cNvPr id="81" name="Oval"/>
          <p:cNvSpPr/>
          <p:nvPr/>
        </p:nvSpPr>
        <p:spPr>
          <a:xfrm>
            <a:off x="512762" y="3630612"/>
            <a:ext cx="231776" cy="184151"/>
          </a:xfrm>
          <a:prstGeom prst="ellipse">
            <a:avLst/>
          </a:prstGeom>
          <a:solidFill>
            <a:srgbClr val="FAFD00"/>
          </a:solidFill>
          <a:ln w="12700">
            <a:solidFill>
              <a:srgbClr val="FF5008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AFD00"/>
                </a:solidFill>
              </a:defRPr>
            </a:pPr>
          </a:p>
        </p:txBody>
      </p:sp>
      <p:sp>
        <p:nvSpPr>
          <p:cNvPr id="82" name="Oval"/>
          <p:cNvSpPr/>
          <p:nvPr/>
        </p:nvSpPr>
        <p:spPr>
          <a:xfrm>
            <a:off x="1531937" y="3630612"/>
            <a:ext cx="233363" cy="184151"/>
          </a:xfrm>
          <a:prstGeom prst="ellipse">
            <a:avLst/>
          </a:prstGeom>
          <a:solidFill>
            <a:srgbClr val="FAFD00"/>
          </a:solidFill>
          <a:ln w="12700">
            <a:solidFill>
              <a:srgbClr val="FF5008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AFD00"/>
                </a:solidFill>
              </a:defRPr>
            </a:pPr>
          </a:p>
        </p:txBody>
      </p:sp>
      <p:sp>
        <p:nvSpPr>
          <p:cNvPr id="83" name="Oval"/>
          <p:cNvSpPr/>
          <p:nvPr/>
        </p:nvSpPr>
        <p:spPr>
          <a:xfrm>
            <a:off x="1531937" y="4051299"/>
            <a:ext cx="233363" cy="184152"/>
          </a:xfrm>
          <a:prstGeom prst="ellipse">
            <a:avLst/>
          </a:prstGeom>
          <a:solidFill>
            <a:srgbClr val="FAFD00"/>
          </a:solidFill>
          <a:ln w="12700">
            <a:solidFill>
              <a:srgbClr val="FF5008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AFD00"/>
                </a:solidFill>
              </a:defRPr>
            </a:pPr>
          </a:p>
        </p:txBody>
      </p:sp>
      <p:sp>
        <p:nvSpPr>
          <p:cNvPr id="84" name="Oval"/>
          <p:cNvSpPr/>
          <p:nvPr/>
        </p:nvSpPr>
        <p:spPr>
          <a:xfrm>
            <a:off x="512762" y="4051299"/>
            <a:ext cx="231776" cy="184152"/>
          </a:xfrm>
          <a:prstGeom prst="ellipse">
            <a:avLst/>
          </a:prstGeom>
          <a:solidFill>
            <a:srgbClr val="FAFD00"/>
          </a:solidFill>
          <a:ln w="12700">
            <a:solidFill>
              <a:srgbClr val="FF5008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AFD00"/>
                </a:solidFill>
              </a:defRPr>
            </a:pPr>
          </a:p>
        </p:txBody>
      </p:sp>
      <p:sp>
        <p:nvSpPr>
          <p:cNvPr id="85" name="Oval"/>
          <p:cNvSpPr/>
          <p:nvPr/>
        </p:nvSpPr>
        <p:spPr>
          <a:xfrm>
            <a:off x="2043112" y="4051299"/>
            <a:ext cx="233363" cy="184152"/>
          </a:xfrm>
          <a:prstGeom prst="ellipse">
            <a:avLst/>
          </a:prstGeom>
          <a:solidFill>
            <a:srgbClr val="FAFD00"/>
          </a:solidFill>
          <a:ln w="12700">
            <a:solidFill>
              <a:srgbClr val="FF5008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AFD00"/>
                </a:solidFill>
              </a:defRPr>
            </a:pPr>
          </a:p>
        </p:txBody>
      </p:sp>
      <p:sp>
        <p:nvSpPr>
          <p:cNvPr id="86" name="Oval"/>
          <p:cNvSpPr/>
          <p:nvPr/>
        </p:nvSpPr>
        <p:spPr>
          <a:xfrm>
            <a:off x="2554287" y="4051299"/>
            <a:ext cx="231776" cy="184152"/>
          </a:xfrm>
          <a:prstGeom prst="ellipse">
            <a:avLst/>
          </a:prstGeom>
          <a:solidFill>
            <a:srgbClr val="FAFD00"/>
          </a:solidFill>
          <a:ln w="12700">
            <a:solidFill>
              <a:srgbClr val="FF5008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AFD00"/>
                </a:solidFill>
              </a:defRPr>
            </a:pPr>
          </a:p>
        </p:txBody>
      </p:sp>
      <p:sp>
        <p:nvSpPr>
          <p:cNvPr id="87" name="Oval"/>
          <p:cNvSpPr/>
          <p:nvPr/>
        </p:nvSpPr>
        <p:spPr>
          <a:xfrm>
            <a:off x="1022350" y="4471987"/>
            <a:ext cx="231775" cy="184151"/>
          </a:xfrm>
          <a:prstGeom prst="ellipse">
            <a:avLst/>
          </a:prstGeom>
          <a:solidFill>
            <a:srgbClr val="FAFD00"/>
          </a:solidFill>
          <a:ln w="12700">
            <a:solidFill>
              <a:srgbClr val="FF5008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AFD00"/>
                </a:solidFill>
              </a:defRPr>
            </a:pPr>
          </a:p>
        </p:txBody>
      </p:sp>
      <p:sp>
        <p:nvSpPr>
          <p:cNvPr id="88" name="Oval"/>
          <p:cNvSpPr/>
          <p:nvPr/>
        </p:nvSpPr>
        <p:spPr>
          <a:xfrm>
            <a:off x="2554287" y="4471987"/>
            <a:ext cx="231776" cy="184151"/>
          </a:xfrm>
          <a:prstGeom prst="ellipse">
            <a:avLst/>
          </a:prstGeom>
          <a:solidFill>
            <a:srgbClr val="FAFD00"/>
          </a:solidFill>
          <a:ln w="12700">
            <a:solidFill>
              <a:srgbClr val="FF5008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AFD00"/>
                </a:solidFill>
              </a:defRPr>
            </a:pPr>
          </a:p>
        </p:txBody>
      </p:sp>
      <p:sp>
        <p:nvSpPr>
          <p:cNvPr id="89" name="Oval"/>
          <p:cNvSpPr/>
          <p:nvPr/>
        </p:nvSpPr>
        <p:spPr>
          <a:xfrm>
            <a:off x="512762" y="4471987"/>
            <a:ext cx="231776" cy="184151"/>
          </a:xfrm>
          <a:prstGeom prst="ellipse">
            <a:avLst/>
          </a:prstGeom>
          <a:solidFill>
            <a:srgbClr val="FAFD00"/>
          </a:solidFill>
          <a:ln w="12700">
            <a:solidFill>
              <a:srgbClr val="FF5008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AFD00"/>
                </a:solidFill>
              </a:defRPr>
            </a:pPr>
          </a:p>
        </p:txBody>
      </p:sp>
      <p:sp>
        <p:nvSpPr>
          <p:cNvPr id="90" name="Oval"/>
          <p:cNvSpPr/>
          <p:nvPr/>
        </p:nvSpPr>
        <p:spPr>
          <a:xfrm>
            <a:off x="1531937" y="4471987"/>
            <a:ext cx="233363" cy="184151"/>
          </a:xfrm>
          <a:prstGeom prst="ellipse">
            <a:avLst/>
          </a:prstGeom>
          <a:solidFill>
            <a:srgbClr val="FAFD00"/>
          </a:solidFill>
          <a:ln w="12700">
            <a:solidFill>
              <a:srgbClr val="FF5008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AFD00"/>
                </a:solidFill>
              </a:defRPr>
            </a:pPr>
          </a:p>
        </p:txBody>
      </p:sp>
      <p:sp>
        <p:nvSpPr>
          <p:cNvPr id="91" name="Oval"/>
          <p:cNvSpPr/>
          <p:nvPr/>
        </p:nvSpPr>
        <p:spPr>
          <a:xfrm>
            <a:off x="2043112" y="4471987"/>
            <a:ext cx="233363" cy="184151"/>
          </a:xfrm>
          <a:prstGeom prst="ellipse">
            <a:avLst/>
          </a:prstGeom>
          <a:solidFill>
            <a:srgbClr val="FAFD00"/>
          </a:solidFill>
          <a:ln w="12700">
            <a:solidFill>
              <a:srgbClr val="FF5008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AFD00"/>
                </a:solidFill>
              </a:defRPr>
            </a:pPr>
          </a:p>
        </p:txBody>
      </p:sp>
      <p:sp>
        <p:nvSpPr>
          <p:cNvPr id="92" name="Rectangle"/>
          <p:cNvSpPr/>
          <p:nvPr/>
        </p:nvSpPr>
        <p:spPr>
          <a:xfrm>
            <a:off x="1022350" y="1947862"/>
            <a:ext cx="231775" cy="185738"/>
          </a:xfrm>
          <a:prstGeom prst="rect">
            <a:avLst/>
          </a:prstGeom>
          <a:solidFill>
            <a:srgbClr val="FAFD00"/>
          </a:solidFill>
          <a:ln w="12700">
            <a:solidFill>
              <a:srgbClr val="FF5008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AFD00"/>
                </a:solidFill>
              </a:defRPr>
            </a:pPr>
          </a:p>
        </p:txBody>
      </p:sp>
      <p:sp>
        <p:nvSpPr>
          <p:cNvPr id="93" name="Rectangle"/>
          <p:cNvSpPr/>
          <p:nvPr/>
        </p:nvSpPr>
        <p:spPr>
          <a:xfrm>
            <a:off x="1022350" y="2789237"/>
            <a:ext cx="231775" cy="185738"/>
          </a:xfrm>
          <a:prstGeom prst="rect">
            <a:avLst/>
          </a:prstGeom>
          <a:solidFill>
            <a:srgbClr val="FAFD00"/>
          </a:solidFill>
          <a:ln w="12700">
            <a:solidFill>
              <a:srgbClr val="FF5008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AFD00"/>
                </a:solidFill>
              </a:defRPr>
            </a:pPr>
          </a:p>
        </p:txBody>
      </p:sp>
      <p:sp>
        <p:nvSpPr>
          <p:cNvPr id="94" name="Rectangle"/>
          <p:cNvSpPr/>
          <p:nvPr/>
        </p:nvSpPr>
        <p:spPr>
          <a:xfrm>
            <a:off x="2043112" y="2368550"/>
            <a:ext cx="233363" cy="185738"/>
          </a:xfrm>
          <a:prstGeom prst="rect">
            <a:avLst/>
          </a:prstGeom>
          <a:solidFill>
            <a:srgbClr val="FAFD00"/>
          </a:solidFill>
          <a:ln w="12700">
            <a:solidFill>
              <a:srgbClr val="FF5008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AFD00"/>
                </a:solidFill>
              </a:defRPr>
            </a:pPr>
          </a:p>
        </p:txBody>
      </p:sp>
      <p:sp>
        <p:nvSpPr>
          <p:cNvPr id="95" name="Rectangle"/>
          <p:cNvSpPr/>
          <p:nvPr/>
        </p:nvSpPr>
        <p:spPr>
          <a:xfrm>
            <a:off x="1022350" y="4051299"/>
            <a:ext cx="231775" cy="184152"/>
          </a:xfrm>
          <a:prstGeom prst="rect">
            <a:avLst/>
          </a:prstGeom>
          <a:solidFill>
            <a:srgbClr val="FAFD00"/>
          </a:solidFill>
          <a:ln w="12700">
            <a:solidFill>
              <a:srgbClr val="FF5008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AFD00"/>
                </a:solidFill>
              </a:defRPr>
            </a:pPr>
          </a:p>
        </p:txBody>
      </p:sp>
      <p:sp>
        <p:nvSpPr>
          <p:cNvPr id="96" name="Rectangle"/>
          <p:cNvSpPr/>
          <p:nvPr/>
        </p:nvSpPr>
        <p:spPr>
          <a:xfrm>
            <a:off x="2043112" y="3630612"/>
            <a:ext cx="233363" cy="184151"/>
          </a:xfrm>
          <a:prstGeom prst="rect">
            <a:avLst/>
          </a:prstGeom>
          <a:solidFill>
            <a:srgbClr val="FAFD00"/>
          </a:solidFill>
          <a:ln w="12700">
            <a:solidFill>
              <a:srgbClr val="FF5008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AFD00"/>
                </a:solidFill>
              </a:defRPr>
            </a:pPr>
          </a:p>
        </p:txBody>
      </p:sp>
      <p:sp>
        <p:nvSpPr>
          <p:cNvPr id="97" name="Oval"/>
          <p:cNvSpPr/>
          <p:nvPr/>
        </p:nvSpPr>
        <p:spPr>
          <a:xfrm>
            <a:off x="5907087" y="506412"/>
            <a:ext cx="233363" cy="184151"/>
          </a:xfrm>
          <a:prstGeom prst="ellipse">
            <a:avLst/>
          </a:prstGeom>
          <a:solidFill>
            <a:srgbClr val="FAFD00"/>
          </a:solidFill>
          <a:ln w="12700">
            <a:solidFill>
              <a:srgbClr val="FF5008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AFD00"/>
                </a:solidFill>
              </a:defRPr>
            </a:pPr>
          </a:p>
        </p:txBody>
      </p:sp>
      <p:sp>
        <p:nvSpPr>
          <p:cNvPr id="98" name="Oval"/>
          <p:cNvSpPr/>
          <p:nvPr/>
        </p:nvSpPr>
        <p:spPr>
          <a:xfrm>
            <a:off x="7437437" y="506412"/>
            <a:ext cx="233363" cy="184151"/>
          </a:xfrm>
          <a:prstGeom prst="ellipse">
            <a:avLst/>
          </a:prstGeom>
          <a:solidFill>
            <a:srgbClr val="FAFD00"/>
          </a:solidFill>
          <a:ln w="12700">
            <a:solidFill>
              <a:srgbClr val="FF5008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AFD00"/>
                </a:solidFill>
              </a:defRPr>
            </a:pPr>
          </a:p>
        </p:txBody>
      </p:sp>
      <p:sp>
        <p:nvSpPr>
          <p:cNvPr id="99" name="Oval"/>
          <p:cNvSpPr/>
          <p:nvPr/>
        </p:nvSpPr>
        <p:spPr>
          <a:xfrm>
            <a:off x="6927850" y="506412"/>
            <a:ext cx="233363" cy="184151"/>
          </a:xfrm>
          <a:prstGeom prst="ellipse">
            <a:avLst/>
          </a:prstGeom>
          <a:solidFill>
            <a:srgbClr val="FAFD00"/>
          </a:solidFill>
          <a:ln w="12700">
            <a:solidFill>
              <a:srgbClr val="FF5008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AFD00"/>
                </a:solidFill>
              </a:defRPr>
            </a:pPr>
          </a:p>
        </p:txBody>
      </p:sp>
      <p:sp>
        <p:nvSpPr>
          <p:cNvPr id="100" name="Oval"/>
          <p:cNvSpPr/>
          <p:nvPr/>
        </p:nvSpPr>
        <p:spPr>
          <a:xfrm>
            <a:off x="7948612" y="506412"/>
            <a:ext cx="233363" cy="184151"/>
          </a:xfrm>
          <a:prstGeom prst="ellipse">
            <a:avLst/>
          </a:prstGeom>
          <a:solidFill>
            <a:srgbClr val="FAFD00"/>
          </a:solidFill>
          <a:ln w="12700">
            <a:solidFill>
              <a:srgbClr val="FF5008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AFD00"/>
                </a:solidFill>
              </a:defRPr>
            </a:pPr>
          </a:p>
        </p:txBody>
      </p:sp>
      <p:sp>
        <p:nvSpPr>
          <p:cNvPr id="101" name="Rectangle"/>
          <p:cNvSpPr/>
          <p:nvPr/>
        </p:nvSpPr>
        <p:spPr>
          <a:xfrm>
            <a:off x="6418262" y="506412"/>
            <a:ext cx="231776" cy="184151"/>
          </a:xfrm>
          <a:prstGeom prst="rect">
            <a:avLst/>
          </a:prstGeom>
          <a:solidFill>
            <a:srgbClr val="FAFD00"/>
          </a:solidFill>
          <a:ln w="12700">
            <a:solidFill>
              <a:srgbClr val="FF5008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AFD00"/>
                </a:solidFill>
              </a:defRPr>
            </a:pPr>
          </a:p>
        </p:txBody>
      </p:sp>
      <p:sp>
        <p:nvSpPr>
          <p:cNvPr id="102" name="Oval"/>
          <p:cNvSpPr/>
          <p:nvPr/>
        </p:nvSpPr>
        <p:spPr>
          <a:xfrm>
            <a:off x="6673850" y="927099"/>
            <a:ext cx="231775" cy="184152"/>
          </a:xfrm>
          <a:prstGeom prst="ellipse">
            <a:avLst/>
          </a:prstGeom>
          <a:solidFill>
            <a:srgbClr val="FAFD00"/>
          </a:solidFill>
          <a:ln w="12700">
            <a:solidFill>
              <a:srgbClr val="FF5008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AFD00"/>
                </a:solidFill>
              </a:defRPr>
            </a:pPr>
          </a:p>
        </p:txBody>
      </p:sp>
      <p:sp>
        <p:nvSpPr>
          <p:cNvPr id="103" name="Oval"/>
          <p:cNvSpPr/>
          <p:nvPr/>
        </p:nvSpPr>
        <p:spPr>
          <a:xfrm>
            <a:off x="6162675" y="927099"/>
            <a:ext cx="231775" cy="184152"/>
          </a:xfrm>
          <a:prstGeom prst="ellipse">
            <a:avLst/>
          </a:prstGeom>
          <a:solidFill>
            <a:srgbClr val="FAFD00"/>
          </a:solidFill>
          <a:ln w="12700">
            <a:solidFill>
              <a:srgbClr val="FF5008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AFD00"/>
                </a:solidFill>
              </a:defRPr>
            </a:pPr>
          </a:p>
        </p:txBody>
      </p:sp>
      <p:sp>
        <p:nvSpPr>
          <p:cNvPr id="104" name="Oval"/>
          <p:cNvSpPr/>
          <p:nvPr/>
        </p:nvSpPr>
        <p:spPr>
          <a:xfrm>
            <a:off x="5651500" y="927099"/>
            <a:ext cx="233363" cy="184152"/>
          </a:xfrm>
          <a:prstGeom prst="ellipse">
            <a:avLst/>
          </a:prstGeom>
          <a:solidFill>
            <a:srgbClr val="FAFD00"/>
          </a:solidFill>
          <a:ln w="12700">
            <a:solidFill>
              <a:srgbClr val="FF5008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AFD00"/>
                </a:solidFill>
              </a:defRPr>
            </a:pPr>
          </a:p>
        </p:txBody>
      </p:sp>
      <p:sp>
        <p:nvSpPr>
          <p:cNvPr id="105" name="Oval"/>
          <p:cNvSpPr/>
          <p:nvPr/>
        </p:nvSpPr>
        <p:spPr>
          <a:xfrm>
            <a:off x="7693025" y="927099"/>
            <a:ext cx="233363" cy="184152"/>
          </a:xfrm>
          <a:prstGeom prst="ellipse">
            <a:avLst/>
          </a:prstGeom>
          <a:solidFill>
            <a:srgbClr val="FAFD00"/>
          </a:solidFill>
          <a:ln w="12700">
            <a:solidFill>
              <a:srgbClr val="FF5008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AFD00"/>
                </a:solidFill>
              </a:defRPr>
            </a:pPr>
          </a:p>
        </p:txBody>
      </p:sp>
      <p:sp>
        <p:nvSpPr>
          <p:cNvPr id="106" name="Rectangle"/>
          <p:cNvSpPr/>
          <p:nvPr/>
        </p:nvSpPr>
        <p:spPr>
          <a:xfrm>
            <a:off x="7183437" y="927099"/>
            <a:ext cx="231776" cy="184152"/>
          </a:xfrm>
          <a:prstGeom prst="rect">
            <a:avLst/>
          </a:prstGeom>
          <a:solidFill>
            <a:srgbClr val="FAFD00"/>
          </a:solidFill>
          <a:ln w="12700">
            <a:solidFill>
              <a:srgbClr val="FF5008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AFD00"/>
                </a:solidFill>
              </a:defRPr>
            </a:pPr>
          </a:p>
        </p:txBody>
      </p:sp>
      <p:sp>
        <p:nvSpPr>
          <p:cNvPr id="107" name="Oval"/>
          <p:cNvSpPr/>
          <p:nvPr/>
        </p:nvSpPr>
        <p:spPr>
          <a:xfrm>
            <a:off x="5378450" y="1347787"/>
            <a:ext cx="233363" cy="184151"/>
          </a:xfrm>
          <a:prstGeom prst="ellipse">
            <a:avLst/>
          </a:prstGeom>
          <a:solidFill>
            <a:srgbClr val="FAFD00"/>
          </a:solidFill>
          <a:ln w="12700">
            <a:solidFill>
              <a:srgbClr val="FF5008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AFD00"/>
                </a:solidFill>
              </a:defRPr>
            </a:pPr>
          </a:p>
        </p:txBody>
      </p:sp>
      <p:sp>
        <p:nvSpPr>
          <p:cNvPr id="108" name="Oval"/>
          <p:cNvSpPr/>
          <p:nvPr/>
        </p:nvSpPr>
        <p:spPr>
          <a:xfrm>
            <a:off x="6910387" y="1347787"/>
            <a:ext cx="233363" cy="184151"/>
          </a:xfrm>
          <a:prstGeom prst="ellipse">
            <a:avLst/>
          </a:prstGeom>
          <a:solidFill>
            <a:srgbClr val="FAFD00"/>
          </a:solidFill>
          <a:ln w="12700">
            <a:solidFill>
              <a:srgbClr val="FF5008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AFD00"/>
                </a:solidFill>
              </a:defRPr>
            </a:pPr>
          </a:p>
        </p:txBody>
      </p:sp>
      <p:sp>
        <p:nvSpPr>
          <p:cNvPr id="109" name="Oval"/>
          <p:cNvSpPr/>
          <p:nvPr/>
        </p:nvSpPr>
        <p:spPr>
          <a:xfrm>
            <a:off x="6399212" y="1347787"/>
            <a:ext cx="233363" cy="184151"/>
          </a:xfrm>
          <a:prstGeom prst="ellipse">
            <a:avLst/>
          </a:prstGeom>
          <a:solidFill>
            <a:srgbClr val="FAFD00"/>
          </a:solidFill>
          <a:ln w="12700">
            <a:solidFill>
              <a:srgbClr val="FF5008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AFD00"/>
                </a:solidFill>
              </a:defRPr>
            </a:pPr>
          </a:p>
        </p:txBody>
      </p:sp>
      <p:sp>
        <p:nvSpPr>
          <p:cNvPr id="110" name="Oval"/>
          <p:cNvSpPr/>
          <p:nvPr/>
        </p:nvSpPr>
        <p:spPr>
          <a:xfrm>
            <a:off x="7419975" y="1347787"/>
            <a:ext cx="231775" cy="184151"/>
          </a:xfrm>
          <a:prstGeom prst="ellipse">
            <a:avLst/>
          </a:prstGeom>
          <a:solidFill>
            <a:srgbClr val="FAFD00"/>
          </a:solidFill>
          <a:ln w="12700">
            <a:solidFill>
              <a:srgbClr val="FF5008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AFD00"/>
                </a:solidFill>
              </a:defRPr>
            </a:pPr>
          </a:p>
        </p:txBody>
      </p:sp>
      <p:sp>
        <p:nvSpPr>
          <p:cNvPr id="111" name="Rectangle"/>
          <p:cNvSpPr/>
          <p:nvPr/>
        </p:nvSpPr>
        <p:spPr>
          <a:xfrm>
            <a:off x="5888037" y="1347787"/>
            <a:ext cx="233363" cy="184151"/>
          </a:xfrm>
          <a:prstGeom prst="rect">
            <a:avLst/>
          </a:prstGeom>
          <a:solidFill>
            <a:srgbClr val="FAFD00"/>
          </a:solidFill>
          <a:ln w="12700">
            <a:solidFill>
              <a:srgbClr val="FF5008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AFD00"/>
                </a:solidFill>
              </a:defRPr>
            </a:pPr>
          </a:p>
        </p:txBody>
      </p:sp>
      <p:sp>
        <p:nvSpPr>
          <p:cNvPr id="112" name="Oval"/>
          <p:cNvSpPr/>
          <p:nvPr/>
        </p:nvSpPr>
        <p:spPr>
          <a:xfrm>
            <a:off x="6143625" y="1768474"/>
            <a:ext cx="233363" cy="184152"/>
          </a:xfrm>
          <a:prstGeom prst="ellipse">
            <a:avLst/>
          </a:prstGeom>
          <a:solidFill>
            <a:srgbClr val="FAFD00"/>
          </a:solidFill>
          <a:ln w="12700">
            <a:solidFill>
              <a:srgbClr val="FF5008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AFD00"/>
                </a:solidFill>
              </a:defRPr>
            </a:pPr>
          </a:p>
        </p:txBody>
      </p:sp>
      <p:sp>
        <p:nvSpPr>
          <p:cNvPr id="113" name="Oval"/>
          <p:cNvSpPr/>
          <p:nvPr/>
        </p:nvSpPr>
        <p:spPr>
          <a:xfrm>
            <a:off x="5634037" y="1768474"/>
            <a:ext cx="231776" cy="184152"/>
          </a:xfrm>
          <a:prstGeom prst="ellipse">
            <a:avLst/>
          </a:prstGeom>
          <a:solidFill>
            <a:srgbClr val="FAFD00"/>
          </a:solidFill>
          <a:ln w="12700">
            <a:solidFill>
              <a:srgbClr val="FF5008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AFD00"/>
                </a:solidFill>
              </a:defRPr>
            </a:pPr>
          </a:p>
        </p:txBody>
      </p:sp>
      <p:sp>
        <p:nvSpPr>
          <p:cNvPr id="114" name="Oval"/>
          <p:cNvSpPr/>
          <p:nvPr/>
        </p:nvSpPr>
        <p:spPr>
          <a:xfrm>
            <a:off x="5124450" y="1768474"/>
            <a:ext cx="231775" cy="184152"/>
          </a:xfrm>
          <a:prstGeom prst="ellipse">
            <a:avLst/>
          </a:prstGeom>
          <a:solidFill>
            <a:srgbClr val="FAFD00"/>
          </a:solidFill>
          <a:ln w="12700">
            <a:solidFill>
              <a:srgbClr val="FF5008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AFD00"/>
                </a:solidFill>
              </a:defRPr>
            </a:pPr>
          </a:p>
        </p:txBody>
      </p:sp>
      <p:sp>
        <p:nvSpPr>
          <p:cNvPr id="115" name="Oval"/>
          <p:cNvSpPr/>
          <p:nvPr/>
        </p:nvSpPr>
        <p:spPr>
          <a:xfrm>
            <a:off x="6654800" y="1768474"/>
            <a:ext cx="233363" cy="184152"/>
          </a:xfrm>
          <a:prstGeom prst="ellipse">
            <a:avLst/>
          </a:prstGeom>
          <a:solidFill>
            <a:srgbClr val="FAFD00"/>
          </a:solidFill>
          <a:ln w="12700">
            <a:solidFill>
              <a:srgbClr val="FF5008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AFD00"/>
                </a:solidFill>
              </a:defRPr>
            </a:pPr>
          </a:p>
        </p:txBody>
      </p:sp>
      <p:sp>
        <p:nvSpPr>
          <p:cNvPr id="116" name="Oval"/>
          <p:cNvSpPr/>
          <p:nvPr/>
        </p:nvSpPr>
        <p:spPr>
          <a:xfrm>
            <a:off x="7165975" y="1768474"/>
            <a:ext cx="231775" cy="184152"/>
          </a:xfrm>
          <a:prstGeom prst="ellipse">
            <a:avLst/>
          </a:prstGeom>
          <a:solidFill>
            <a:srgbClr val="FAFD00"/>
          </a:solidFill>
          <a:ln w="12700">
            <a:solidFill>
              <a:srgbClr val="FF5008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AFD00"/>
                </a:solidFill>
              </a:defRPr>
            </a:pPr>
          </a:p>
        </p:txBody>
      </p:sp>
      <p:sp>
        <p:nvSpPr>
          <p:cNvPr id="117" name="Oval"/>
          <p:cNvSpPr/>
          <p:nvPr/>
        </p:nvSpPr>
        <p:spPr>
          <a:xfrm>
            <a:off x="5634037" y="2189162"/>
            <a:ext cx="231776" cy="184151"/>
          </a:xfrm>
          <a:prstGeom prst="ellipse">
            <a:avLst/>
          </a:prstGeom>
          <a:solidFill>
            <a:srgbClr val="FAFD00"/>
          </a:solidFill>
          <a:ln w="12700">
            <a:solidFill>
              <a:srgbClr val="FF5008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AFD00"/>
                </a:solidFill>
              </a:defRPr>
            </a:pPr>
          </a:p>
        </p:txBody>
      </p:sp>
      <p:sp>
        <p:nvSpPr>
          <p:cNvPr id="118" name="Oval"/>
          <p:cNvSpPr/>
          <p:nvPr/>
        </p:nvSpPr>
        <p:spPr>
          <a:xfrm>
            <a:off x="7165975" y="2189162"/>
            <a:ext cx="231775" cy="184151"/>
          </a:xfrm>
          <a:prstGeom prst="ellipse">
            <a:avLst/>
          </a:prstGeom>
          <a:solidFill>
            <a:srgbClr val="FAFD00"/>
          </a:solidFill>
          <a:ln w="12700">
            <a:solidFill>
              <a:srgbClr val="FF5008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AFD00"/>
                </a:solidFill>
              </a:defRPr>
            </a:pPr>
          </a:p>
        </p:txBody>
      </p:sp>
      <p:sp>
        <p:nvSpPr>
          <p:cNvPr id="119" name="Oval"/>
          <p:cNvSpPr/>
          <p:nvPr/>
        </p:nvSpPr>
        <p:spPr>
          <a:xfrm>
            <a:off x="5124450" y="2189162"/>
            <a:ext cx="231775" cy="184151"/>
          </a:xfrm>
          <a:prstGeom prst="ellipse">
            <a:avLst/>
          </a:prstGeom>
          <a:solidFill>
            <a:srgbClr val="FAFD00"/>
          </a:solidFill>
          <a:ln w="12700">
            <a:solidFill>
              <a:srgbClr val="FF5008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AFD00"/>
                </a:solidFill>
              </a:defRPr>
            </a:pPr>
          </a:p>
        </p:txBody>
      </p:sp>
      <p:sp>
        <p:nvSpPr>
          <p:cNvPr id="120" name="Oval"/>
          <p:cNvSpPr/>
          <p:nvPr/>
        </p:nvSpPr>
        <p:spPr>
          <a:xfrm>
            <a:off x="6143625" y="2189162"/>
            <a:ext cx="233363" cy="184151"/>
          </a:xfrm>
          <a:prstGeom prst="ellipse">
            <a:avLst/>
          </a:prstGeom>
          <a:solidFill>
            <a:srgbClr val="FAFD00"/>
          </a:solidFill>
          <a:ln w="12700">
            <a:solidFill>
              <a:srgbClr val="FF5008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AFD00"/>
                </a:solidFill>
              </a:defRPr>
            </a:pPr>
          </a:p>
        </p:txBody>
      </p:sp>
      <p:sp>
        <p:nvSpPr>
          <p:cNvPr id="121" name="Oval"/>
          <p:cNvSpPr/>
          <p:nvPr/>
        </p:nvSpPr>
        <p:spPr>
          <a:xfrm>
            <a:off x="6143625" y="2609849"/>
            <a:ext cx="233363" cy="184152"/>
          </a:xfrm>
          <a:prstGeom prst="ellipse">
            <a:avLst/>
          </a:prstGeom>
          <a:solidFill>
            <a:srgbClr val="FAFD00"/>
          </a:solidFill>
          <a:ln w="12700">
            <a:solidFill>
              <a:srgbClr val="FF5008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AFD00"/>
                </a:solidFill>
              </a:defRPr>
            </a:pPr>
          </a:p>
        </p:txBody>
      </p:sp>
      <p:sp>
        <p:nvSpPr>
          <p:cNvPr id="122" name="Oval"/>
          <p:cNvSpPr/>
          <p:nvPr/>
        </p:nvSpPr>
        <p:spPr>
          <a:xfrm>
            <a:off x="5124450" y="2609849"/>
            <a:ext cx="231775" cy="184152"/>
          </a:xfrm>
          <a:prstGeom prst="ellipse">
            <a:avLst/>
          </a:prstGeom>
          <a:solidFill>
            <a:srgbClr val="FAFD00"/>
          </a:solidFill>
          <a:ln w="12700">
            <a:solidFill>
              <a:srgbClr val="FF5008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AFD00"/>
                </a:solidFill>
              </a:defRPr>
            </a:pPr>
          </a:p>
        </p:txBody>
      </p:sp>
      <p:sp>
        <p:nvSpPr>
          <p:cNvPr id="123" name="Oval"/>
          <p:cNvSpPr/>
          <p:nvPr/>
        </p:nvSpPr>
        <p:spPr>
          <a:xfrm>
            <a:off x="6654800" y="2609849"/>
            <a:ext cx="233363" cy="184152"/>
          </a:xfrm>
          <a:prstGeom prst="ellipse">
            <a:avLst/>
          </a:prstGeom>
          <a:solidFill>
            <a:srgbClr val="FAFD00"/>
          </a:solidFill>
          <a:ln w="12700">
            <a:solidFill>
              <a:srgbClr val="FF5008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AFD00"/>
                </a:solidFill>
              </a:defRPr>
            </a:pPr>
          </a:p>
        </p:txBody>
      </p:sp>
      <p:sp>
        <p:nvSpPr>
          <p:cNvPr id="124" name="Oval"/>
          <p:cNvSpPr/>
          <p:nvPr/>
        </p:nvSpPr>
        <p:spPr>
          <a:xfrm>
            <a:off x="7165975" y="2609849"/>
            <a:ext cx="231775" cy="184152"/>
          </a:xfrm>
          <a:prstGeom prst="ellipse">
            <a:avLst/>
          </a:prstGeom>
          <a:solidFill>
            <a:srgbClr val="FAFD00"/>
          </a:solidFill>
          <a:ln w="12700">
            <a:solidFill>
              <a:srgbClr val="FF5008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AFD00"/>
                </a:solidFill>
              </a:defRPr>
            </a:pPr>
          </a:p>
        </p:txBody>
      </p:sp>
      <p:sp>
        <p:nvSpPr>
          <p:cNvPr id="125" name="Oval"/>
          <p:cNvSpPr/>
          <p:nvPr/>
        </p:nvSpPr>
        <p:spPr>
          <a:xfrm>
            <a:off x="5634037" y="3030537"/>
            <a:ext cx="231776" cy="184151"/>
          </a:xfrm>
          <a:prstGeom prst="ellipse">
            <a:avLst/>
          </a:prstGeom>
          <a:solidFill>
            <a:srgbClr val="FAFD00"/>
          </a:solidFill>
          <a:ln w="12700">
            <a:solidFill>
              <a:srgbClr val="FF5008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AFD00"/>
                </a:solidFill>
              </a:defRPr>
            </a:pPr>
          </a:p>
        </p:txBody>
      </p:sp>
      <p:sp>
        <p:nvSpPr>
          <p:cNvPr id="126" name="Oval"/>
          <p:cNvSpPr/>
          <p:nvPr/>
        </p:nvSpPr>
        <p:spPr>
          <a:xfrm>
            <a:off x="7165975" y="3030537"/>
            <a:ext cx="231775" cy="184151"/>
          </a:xfrm>
          <a:prstGeom prst="ellipse">
            <a:avLst/>
          </a:prstGeom>
          <a:solidFill>
            <a:srgbClr val="FAFD00"/>
          </a:solidFill>
          <a:ln w="12700">
            <a:solidFill>
              <a:srgbClr val="FF5008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AFD00"/>
                </a:solidFill>
              </a:defRPr>
            </a:pPr>
          </a:p>
        </p:txBody>
      </p:sp>
      <p:sp>
        <p:nvSpPr>
          <p:cNvPr id="127" name="Oval"/>
          <p:cNvSpPr/>
          <p:nvPr/>
        </p:nvSpPr>
        <p:spPr>
          <a:xfrm>
            <a:off x="5124450" y="3030537"/>
            <a:ext cx="231775" cy="184151"/>
          </a:xfrm>
          <a:prstGeom prst="ellipse">
            <a:avLst/>
          </a:prstGeom>
          <a:solidFill>
            <a:srgbClr val="FAFD00"/>
          </a:solidFill>
          <a:ln w="12700">
            <a:solidFill>
              <a:srgbClr val="FF5008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AFD00"/>
                </a:solidFill>
              </a:defRPr>
            </a:pPr>
          </a:p>
        </p:txBody>
      </p:sp>
      <p:sp>
        <p:nvSpPr>
          <p:cNvPr id="128" name="Oval"/>
          <p:cNvSpPr/>
          <p:nvPr/>
        </p:nvSpPr>
        <p:spPr>
          <a:xfrm>
            <a:off x="6143625" y="3030537"/>
            <a:ext cx="233363" cy="184151"/>
          </a:xfrm>
          <a:prstGeom prst="ellipse">
            <a:avLst/>
          </a:prstGeom>
          <a:solidFill>
            <a:srgbClr val="FAFD00"/>
          </a:solidFill>
          <a:ln w="12700">
            <a:solidFill>
              <a:srgbClr val="FF5008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AFD00"/>
                </a:solidFill>
              </a:defRPr>
            </a:pPr>
          </a:p>
        </p:txBody>
      </p:sp>
      <p:sp>
        <p:nvSpPr>
          <p:cNvPr id="129" name="Oval"/>
          <p:cNvSpPr/>
          <p:nvPr/>
        </p:nvSpPr>
        <p:spPr>
          <a:xfrm>
            <a:off x="6654800" y="3030537"/>
            <a:ext cx="233363" cy="184151"/>
          </a:xfrm>
          <a:prstGeom prst="ellipse">
            <a:avLst/>
          </a:prstGeom>
          <a:solidFill>
            <a:srgbClr val="FAFD00"/>
          </a:solidFill>
          <a:ln w="12700">
            <a:solidFill>
              <a:srgbClr val="FF5008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AFD00"/>
                </a:solidFill>
              </a:defRPr>
            </a:pPr>
          </a:p>
        </p:txBody>
      </p:sp>
      <p:sp>
        <p:nvSpPr>
          <p:cNvPr id="130" name="Rectangle"/>
          <p:cNvSpPr/>
          <p:nvPr/>
        </p:nvSpPr>
        <p:spPr>
          <a:xfrm>
            <a:off x="5634037" y="2609849"/>
            <a:ext cx="231776" cy="184152"/>
          </a:xfrm>
          <a:prstGeom prst="rect">
            <a:avLst/>
          </a:prstGeom>
          <a:solidFill>
            <a:srgbClr val="FAFD00"/>
          </a:solidFill>
          <a:ln w="12700">
            <a:solidFill>
              <a:srgbClr val="FF5008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AFD00"/>
                </a:solidFill>
              </a:defRPr>
            </a:pPr>
          </a:p>
        </p:txBody>
      </p:sp>
      <p:sp>
        <p:nvSpPr>
          <p:cNvPr id="131" name="Rectangle"/>
          <p:cNvSpPr/>
          <p:nvPr/>
        </p:nvSpPr>
        <p:spPr>
          <a:xfrm>
            <a:off x="6654800" y="2189162"/>
            <a:ext cx="233363" cy="184151"/>
          </a:xfrm>
          <a:prstGeom prst="rect">
            <a:avLst/>
          </a:prstGeom>
          <a:solidFill>
            <a:srgbClr val="FAFD00"/>
          </a:solidFill>
          <a:ln w="12700">
            <a:solidFill>
              <a:srgbClr val="FF5008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AFD00"/>
                </a:solidFill>
              </a:defRPr>
            </a:pPr>
          </a:p>
        </p:txBody>
      </p:sp>
      <p:sp>
        <p:nvSpPr>
          <p:cNvPr id="132" name="Rectangle"/>
          <p:cNvSpPr/>
          <p:nvPr/>
        </p:nvSpPr>
        <p:spPr>
          <a:xfrm>
            <a:off x="406400" y="1854200"/>
            <a:ext cx="2449513" cy="2905125"/>
          </a:xfrm>
          <a:prstGeom prst="rect">
            <a:avLst/>
          </a:prstGeom>
          <a:ln w="50800">
            <a:solidFill>
              <a:srgbClr val="00279F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AFD00"/>
                </a:solidFill>
              </a:defRPr>
            </a:pPr>
          </a:p>
        </p:txBody>
      </p:sp>
      <p:sp>
        <p:nvSpPr>
          <p:cNvPr id="133" name="Shape"/>
          <p:cNvSpPr/>
          <p:nvPr/>
        </p:nvSpPr>
        <p:spPr>
          <a:xfrm>
            <a:off x="5046662" y="381000"/>
            <a:ext cx="3345040" cy="2882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5815" y="21600"/>
                </a:moveTo>
                <a:lnTo>
                  <a:pt x="15815" y="11038"/>
                </a:lnTo>
                <a:lnTo>
                  <a:pt x="21600" y="0"/>
                </a:lnTo>
                <a:lnTo>
                  <a:pt x="5666" y="0"/>
                </a:lnTo>
                <a:lnTo>
                  <a:pt x="0" y="10562"/>
                </a:lnTo>
                <a:lnTo>
                  <a:pt x="0" y="21600"/>
                </a:lnTo>
                <a:lnTo>
                  <a:pt x="15815" y="21600"/>
                </a:lnTo>
              </a:path>
            </a:pathLst>
          </a:custGeom>
          <a:ln w="50800" cap="rnd">
            <a:solidFill>
              <a:srgbClr val="00279F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AFD00"/>
                </a:solidFill>
              </a:defRPr>
            </a:pPr>
          </a:p>
        </p:txBody>
      </p:sp>
      <p:sp>
        <p:nvSpPr>
          <p:cNvPr id="134" name="Line"/>
          <p:cNvSpPr/>
          <p:nvPr/>
        </p:nvSpPr>
        <p:spPr>
          <a:xfrm>
            <a:off x="5068887" y="1857375"/>
            <a:ext cx="2401889" cy="0"/>
          </a:xfrm>
          <a:prstGeom prst="line">
            <a:avLst/>
          </a:prstGeom>
          <a:ln w="12700">
            <a:solidFill>
              <a:srgbClr val="FF5008"/>
            </a:solidFill>
          </a:ln>
        </p:spPr>
        <p:txBody>
          <a:bodyPr lIns="45719" rIns="45719"/>
          <a:lstStyle/>
          <a:p>
            <a:pPr/>
          </a:p>
        </p:txBody>
      </p:sp>
      <p:grpSp>
        <p:nvGrpSpPr>
          <p:cNvPr id="157" name="Group"/>
          <p:cNvGrpSpPr/>
          <p:nvPr/>
        </p:nvGrpSpPr>
        <p:grpSpPr>
          <a:xfrm>
            <a:off x="5062537" y="1846262"/>
            <a:ext cx="2340152" cy="12701"/>
            <a:chOff x="0" y="0"/>
            <a:chExt cx="2340151" cy="12700"/>
          </a:xfrm>
        </p:grpSpPr>
        <p:sp>
          <p:nvSpPr>
            <p:cNvPr id="135" name="Rectangle"/>
            <p:cNvSpPr/>
            <p:nvPr/>
          </p:nvSpPr>
          <p:spPr>
            <a:xfrm>
              <a:off x="0" y="0"/>
              <a:ext cx="43755" cy="12700"/>
            </a:xfrm>
            <a:prstGeom prst="rect">
              <a:avLst/>
            </a:prstGeom>
            <a:solidFill>
              <a:srgbClr val="FAFD00"/>
            </a:solidFill>
            <a:ln w="12700" cap="rnd">
              <a:solidFill>
                <a:srgbClr val="7FFF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AFD00"/>
                  </a:solidFill>
                </a:defRPr>
              </a:pPr>
            </a:p>
          </p:txBody>
        </p:sp>
        <p:sp>
          <p:nvSpPr>
            <p:cNvPr id="136" name="Rectangle"/>
            <p:cNvSpPr/>
            <p:nvPr/>
          </p:nvSpPr>
          <p:spPr>
            <a:xfrm>
              <a:off x="110091" y="0"/>
              <a:ext cx="42344" cy="12700"/>
            </a:xfrm>
            <a:prstGeom prst="rect">
              <a:avLst/>
            </a:prstGeom>
            <a:solidFill>
              <a:srgbClr val="FAFD00"/>
            </a:solidFill>
            <a:ln w="12700" cap="rnd">
              <a:solidFill>
                <a:srgbClr val="7FFF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AFD00"/>
                  </a:solidFill>
                </a:defRPr>
              </a:pPr>
            </a:p>
          </p:txBody>
        </p:sp>
        <p:sp>
          <p:nvSpPr>
            <p:cNvPr id="137" name="Rectangle"/>
            <p:cNvSpPr/>
            <p:nvPr/>
          </p:nvSpPr>
          <p:spPr>
            <a:xfrm>
              <a:off x="218771" y="0"/>
              <a:ext cx="43755" cy="12700"/>
            </a:xfrm>
            <a:prstGeom prst="rect">
              <a:avLst/>
            </a:prstGeom>
            <a:solidFill>
              <a:srgbClr val="FAFD00"/>
            </a:solidFill>
            <a:ln w="12700" cap="rnd">
              <a:solidFill>
                <a:srgbClr val="7FFF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AFD00"/>
                  </a:solidFill>
                </a:defRPr>
              </a:pPr>
            </a:p>
          </p:txBody>
        </p:sp>
        <p:sp>
          <p:nvSpPr>
            <p:cNvPr id="138" name="Rectangle"/>
            <p:cNvSpPr/>
            <p:nvPr/>
          </p:nvSpPr>
          <p:spPr>
            <a:xfrm>
              <a:off x="328863" y="0"/>
              <a:ext cx="42344" cy="12700"/>
            </a:xfrm>
            <a:prstGeom prst="rect">
              <a:avLst/>
            </a:prstGeom>
            <a:solidFill>
              <a:srgbClr val="FAFD00"/>
            </a:solidFill>
            <a:ln w="12700" cap="rnd">
              <a:solidFill>
                <a:srgbClr val="7FFF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AFD00"/>
                  </a:solidFill>
                </a:defRPr>
              </a:pPr>
            </a:p>
          </p:txBody>
        </p:sp>
        <p:sp>
          <p:nvSpPr>
            <p:cNvPr id="139" name="Rectangle"/>
            <p:cNvSpPr/>
            <p:nvPr/>
          </p:nvSpPr>
          <p:spPr>
            <a:xfrm>
              <a:off x="437543" y="0"/>
              <a:ext cx="43755" cy="12700"/>
            </a:xfrm>
            <a:prstGeom prst="rect">
              <a:avLst/>
            </a:prstGeom>
            <a:solidFill>
              <a:srgbClr val="FAFD00"/>
            </a:solidFill>
            <a:ln w="12700" cap="rnd">
              <a:solidFill>
                <a:srgbClr val="7FFF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AFD00"/>
                  </a:solidFill>
                </a:defRPr>
              </a:pPr>
            </a:p>
          </p:txBody>
        </p:sp>
        <p:sp>
          <p:nvSpPr>
            <p:cNvPr id="140" name="Rectangle"/>
            <p:cNvSpPr/>
            <p:nvPr/>
          </p:nvSpPr>
          <p:spPr>
            <a:xfrm>
              <a:off x="547634" y="0"/>
              <a:ext cx="42344" cy="12700"/>
            </a:xfrm>
            <a:prstGeom prst="rect">
              <a:avLst/>
            </a:prstGeom>
            <a:solidFill>
              <a:srgbClr val="FAFD00"/>
            </a:solidFill>
            <a:ln w="12700" cap="rnd">
              <a:solidFill>
                <a:srgbClr val="7FFF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AFD00"/>
                  </a:solidFill>
                </a:defRPr>
              </a:pPr>
            </a:p>
          </p:txBody>
        </p:sp>
        <p:sp>
          <p:nvSpPr>
            <p:cNvPr id="141" name="Rectangle"/>
            <p:cNvSpPr/>
            <p:nvPr/>
          </p:nvSpPr>
          <p:spPr>
            <a:xfrm>
              <a:off x="656314" y="0"/>
              <a:ext cx="43756" cy="12700"/>
            </a:xfrm>
            <a:prstGeom prst="rect">
              <a:avLst/>
            </a:prstGeom>
            <a:solidFill>
              <a:srgbClr val="FAFD00"/>
            </a:solidFill>
            <a:ln w="12700" cap="rnd">
              <a:solidFill>
                <a:srgbClr val="7FFF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AFD00"/>
                  </a:solidFill>
                </a:defRPr>
              </a:pPr>
            </a:p>
          </p:txBody>
        </p:sp>
        <p:sp>
          <p:nvSpPr>
            <p:cNvPr id="142" name="Rectangle"/>
            <p:cNvSpPr/>
            <p:nvPr/>
          </p:nvSpPr>
          <p:spPr>
            <a:xfrm>
              <a:off x="766406" y="0"/>
              <a:ext cx="42344" cy="12700"/>
            </a:xfrm>
            <a:prstGeom prst="rect">
              <a:avLst/>
            </a:prstGeom>
            <a:solidFill>
              <a:srgbClr val="FAFD00"/>
            </a:solidFill>
            <a:ln w="12700" cap="rnd">
              <a:solidFill>
                <a:srgbClr val="7FFF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AFD00"/>
                  </a:solidFill>
                </a:defRPr>
              </a:pPr>
            </a:p>
          </p:txBody>
        </p:sp>
        <p:sp>
          <p:nvSpPr>
            <p:cNvPr id="143" name="Rectangle"/>
            <p:cNvSpPr/>
            <p:nvPr/>
          </p:nvSpPr>
          <p:spPr>
            <a:xfrm>
              <a:off x="875086" y="0"/>
              <a:ext cx="43755" cy="12700"/>
            </a:xfrm>
            <a:prstGeom prst="rect">
              <a:avLst/>
            </a:prstGeom>
            <a:solidFill>
              <a:srgbClr val="FAFD00"/>
            </a:solidFill>
            <a:ln w="12700" cap="rnd">
              <a:solidFill>
                <a:srgbClr val="7FFF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AFD00"/>
                  </a:solidFill>
                </a:defRPr>
              </a:pPr>
            </a:p>
          </p:txBody>
        </p:sp>
        <p:sp>
          <p:nvSpPr>
            <p:cNvPr id="144" name="Rectangle"/>
            <p:cNvSpPr/>
            <p:nvPr/>
          </p:nvSpPr>
          <p:spPr>
            <a:xfrm>
              <a:off x="985178" y="0"/>
              <a:ext cx="42344" cy="12700"/>
            </a:xfrm>
            <a:prstGeom prst="rect">
              <a:avLst/>
            </a:prstGeom>
            <a:solidFill>
              <a:srgbClr val="FAFD00"/>
            </a:solidFill>
            <a:ln w="12700" cap="rnd">
              <a:solidFill>
                <a:srgbClr val="7FFF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AFD00"/>
                  </a:solidFill>
                </a:defRPr>
              </a:pPr>
            </a:p>
          </p:txBody>
        </p:sp>
        <p:sp>
          <p:nvSpPr>
            <p:cNvPr id="145" name="Rectangle"/>
            <p:cNvSpPr/>
            <p:nvPr/>
          </p:nvSpPr>
          <p:spPr>
            <a:xfrm>
              <a:off x="1093858" y="0"/>
              <a:ext cx="43755" cy="12700"/>
            </a:xfrm>
            <a:prstGeom prst="rect">
              <a:avLst/>
            </a:prstGeom>
            <a:solidFill>
              <a:srgbClr val="FAFD00"/>
            </a:solidFill>
            <a:ln w="12700" cap="rnd">
              <a:solidFill>
                <a:srgbClr val="7FFF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AFD00"/>
                  </a:solidFill>
                </a:defRPr>
              </a:pPr>
            </a:p>
          </p:txBody>
        </p:sp>
        <p:sp>
          <p:nvSpPr>
            <p:cNvPr id="146" name="Rectangle"/>
            <p:cNvSpPr/>
            <p:nvPr/>
          </p:nvSpPr>
          <p:spPr>
            <a:xfrm>
              <a:off x="1203949" y="0"/>
              <a:ext cx="42344" cy="12700"/>
            </a:xfrm>
            <a:prstGeom prst="rect">
              <a:avLst/>
            </a:prstGeom>
            <a:solidFill>
              <a:srgbClr val="FAFD00"/>
            </a:solidFill>
            <a:ln w="12700" cap="rnd">
              <a:solidFill>
                <a:srgbClr val="7FFF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AFD00"/>
                  </a:solidFill>
                </a:defRPr>
              </a:pPr>
            </a:p>
          </p:txBody>
        </p:sp>
        <p:sp>
          <p:nvSpPr>
            <p:cNvPr id="147" name="Rectangle"/>
            <p:cNvSpPr/>
            <p:nvPr/>
          </p:nvSpPr>
          <p:spPr>
            <a:xfrm>
              <a:off x="1312629" y="0"/>
              <a:ext cx="43756" cy="12700"/>
            </a:xfrm>
            <a:prstGeom prst="rect">
              <a:avLst/>
            </a:prstGeom>
            <a:solidFill>
              <a:srgbClr val="FAFD00"/>
            </a:solidFill>
            <a:ln w="12700" cap="rnd">
              <a:solidFill>
                <a:srgbClr val="7FFF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AFD00"/>
                  </a:solidFill>
                </a:defRPr>
              </a:pPr>
            </a:p>
          </p:txBody>
        </p:sp>
        <p:sp>
          <p:nvSpPr>
            <p:cNvPr id="148" name="Rectangle"/>
            <p:cNvSpPr/>
            <p:nvPr/>
          </p:nvSpPr>
          <p:spPr>
            <a:xfrm>
              <a:off x="1422721" y="0"/>
              <a:ext cx="42344" cy="12700"/>
            </a:xfrm>
            <a:prstGeom prst="rect">
              <a:avLst/>
            </a:prstGeom>
            <a:solidFill>
              <a:srgbClr val="FAFD00"/>
            </a:solidFill>
            <a:ln w="12700" cap="rnd">
              <a:solidFill>
                <a:srgbClr val="7FFF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AFD00"/>
                  </a:solidFill>
                </a:defRPr>
              </a:pPr>
            </a:p>
          </p:txBody>
        </p:sp>
        <p:sp>
          <p:nvSpPr>
            <p:cNvPr id="149" name="Rectangle"/>
            <p:cNvSpPr/>
            <p:nvPr/>
          </p:nvSpPr>
          <p:spPr>
            <a:xfrm>
              <a:off x="1531401" y="0"/>
              <a:ext cx="43755" cy="12700"/>
            </a:xfrm>
            <a:prstGeom prst="rect">
              <a:avLst/>
            </a:prstGeom>
            <a:solidFill>
              <a:srgbClr val="FAFD00"/>
            </a:solidFill>
            <a:ln w="12700" cap="rnd">
              <a:solidFill>
                <a:srgbClr val="7FFF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AFD00"/>
                  </a:solidFill>
                </a:defRPr>
              </a:pPr>
            </a:p>
          </p:txBody>
        </p:sp>
        <p:sp>
          <p:nvSpPr>
            <p:cNvPr id="150" name="Rectangle"/>
            <p:cNvSpPr/>
            <p:nvPr/>
          </p:nvSpPr>
          <p:spPr>
            <a:xfrm>
              <a:off x="1641493" y="0"/>
              <a:ext cx="42344" cy="12700"/>
            </a:xfrm>
            <a:prstGeom prst="rect">
              <a:avLst/>
            </a:prstGeom>
            <a:solidFill>
              <a:srgbClr val="FAFD00"/>
            </a:solidFill>
            <a:ln w="12700" cap="rnd">
              <a:solidFill>
                <a:srgbClr val="7FFF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AFD00"/>
                  </a:solidFill>
                </a:defRPr>
              </a:pPr>
            </a:p>
          </p:txBody>
        </p:sp>
        <p:sp>
          <p:nvSpPr>
            <p:cNvPr id="151" name="Rectangle"/>
            <p:cNvSpPr/>
            <p:nvPr/>
          </p:nvSpPr>
          <p:spPr>
            <a:xfrm>
              <a:off x="1750173" y="0"/>
              <a:ext cx="43755" cy="12700"/>
            </a:xfrm>
            <a:prstGeom prst="rect">
              <a:avLst/>
            </a:prstGeom>
            <a:solidFill>
              <a:srgbClr val="FAFD00"/>
            </a:solidFill>
            <a:ln w="12700" cap="rnd">
              <a:solidFill>
                <a:srgbClr val="7FFF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AFD00"/>
                  </a:solidFill>
                </a:defRPr>
              </a:pPr>
            </a:p>
          </p:txBody>
        </p:sp>
        <p:sp>
          <p:nvSpPr>
            <p:cNvPr id="152" name="Rectangle"/>
            <p:cNvSpPr/>
            <p:nvPr/>
          </p:nvSpPr>
          <p:spPr>
            <a:xfrm>
              <a:off x="1860264" y="0"/>
              <a:ext cx="42344" cy="12700"/>
            </a:xfrm>
            <a:prstGeom prst="rect">
              <a:avLst/>
            </a:prstGeom>
            <a:solidFill>
              <a:srgbClr val="FAFD00"/>
            </a:solidFill>
            <a:ln w="12700" cap="rnd">
              <a:solidFill>
                <a:srgbClr val="7FFF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AFD00"/>
                  </a:solidFill>
                </a:defRPr>
              </a:pPr>
            </a:p>
          </p:txBody>
        </p:sp>
        <p:sp>
          <p:nvSpPr>
            <p:cNvPr id="153" name="Rectangle"/>
            <p:cNvSpPr/>
            <p:nvPr/>
          </p:nvSpPr>
          <p:spPr>
            <a:xfrm>
              <a:off x="1968944" y="0"/>
              <a:ext cx="43756" cy="12700"/>
            </a:xfrm>
            <a:prstGeom prst="rect">
              <a:avLst/>
            </a:prstGeom>
            <a:solidFill>
              <a:srgbClr val="FAFD00"/>
            </a:solidFill>
            <a:ln w="12700" cap="rnd">
              <a:solidFill>
                <a:srgbClr val="7FFF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AFD00"/>
                  </a:solidFill>
                </a:defRPr>
              </a:pPr>
            </a:p>
          </p:txBody>
        </p:sp>
        <p:sp>
          <p:nvSpPr>
            <p:cNvPr id="154" name="Rectangle"/>
            <p:cNvSpPr/>
            <p:nvPr/>
          </p:nvSpPr>
          <p:spPr>
            <a:xfrm>
              <a:off x="2079036" y="0"/>
              <a:ext cx="42344" cy="12700"/>
            </a:xfrm>
            <a:prstGeom prst="rect">
              <a:avLst/>
            </a:prstGeom>
            <a:solidFill>
              <a:srgbClr val="FAFD00"/>
            </a:solidFill>
            <a:ln w="12700" cap="rnd">
              <a:solidFill>
                <a:srgbClr val="7FFF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AFD00"/>
                  </a:solidFill>
                </a:defRPr>
              </a:pPr>
            </a:p>
          </p:txBody>
        </p:sp>
        <p:sp>
          <p:nvSpPr>
            <p:cNvPr id="155" name="Rectangle"/>
            <p:cNvSpPr/>
            <p:nvPr/>
          </p:nvSpPr>
          <p:spPr>
            <a:xfrm>
              <a:off x="2187716" y="0"/>
              <a:ext cx="43755" cy="12700"/>
            </a:xfrm>
            <a:prstGeom prst="rect">
              <a:avLst/>
            </a:prstGeom>
            <a:solidFill>
              <a:srgbClr val="FAFD00"/>
            </a:solidFill>
            <a:ln w="12700" cap="rnd">
              <a:solidFill>
                <a:srgbClr val="7FFF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AFD00"/>
                  </a:solidFill>
                </a:defRPr>
              </a:pPr>
            </a:p>
          </p:txBody>
        </p:sp>
        <p:sp>
          <p:nvSpPr>
            <p:cNvPr id="156" name="Rectangle"/>
            <p:cNvSpPr/>
            <p:nvPr/>
          </p:nvSpPr>
          <p:spPr>
            <a:xfrm>
              <a:off x="2297808" y="0"/>
              <a:ext cx="42344" cy="12700"/>
            </a:xfrm>
            <a:prstGeom prst="rect">
              <a:avLst/>
            </a:prstGeom>
            <a:solidFill>
              <a:srgbClr val="FAFD00"/>
            </a:solidFill>
            <a:ln w="12700" cap="rnd">
              <a:solidFill>
                <a:srgbClr val="7FFF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AFD00"/>
                  </a:solidFill>
                </a:defRPr>
              </a:pPr>
            </a:p>
          </p:txBody>
        </p:sp>
      </p:grpSp>
      <p:sp>
        <p:nvSpPr>
          <p:cNvPr id="158" name="Oval"/>
          <p:cNvSpPr/>
          <p:nvPr/>
        </p:nvSpPr>
        <p:spPr>
          <a:xfrm>
            <a:off x="5870575" y="3616324"/>
            <a:ext cx="231775" cy="184152"/>
          </a:xfrm>
          <a:prstGeom prst="ellipse">
            <a:avLst/>
          </a:prstGeom>
          <a:solidFill>
            <a:srgbClr val="FAFD00"/>
          </a:solidFill>
          <a:ln w="12700">
            <a:solidFill>
              <a:srgbClr val="FF5008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AFD00"/>
                </a:solidFill>
              </a:defRPr>
            </a:pPr>
          </a:p>
        </p:txBody>
      </p:sp>
      <p:sp>
        <p:nvSpPr>
          <p:cNvPr id="159" name="Oval"/>
          <p:cNvSpPr/>
          <p:nvPr/>
        </p:nvSpPr>
        <p:spPr>
          <a:xfrm>
            <a:off x="6891337" y="3616324"/>
            <a:ext cx="233363" cy="184152"/>
          </a:xfrm>
          <a:prstGeom prst="ellipse">
            <a:avLst/>
          </a:prstGeom>
          <a:solidFill>
            <a:srgbClr val="FAFD00"/>
          </a:solidFill>
          <a:ln w="12700">
            <a:solidFill>
              <a:srgbClr val="FF5008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AFD00"/>
                </a:solidFill>
              </a:defRPr>
            </a:pPr>
          </a:p>
        </p:txBody>
      </p:sp>
      <p:sp>
        <p:nvSpPr>
          <p:cNvPr id="160" name="Oval"/>
          <p:cNvSpPr/>
          <p:nvPr/>
        </p:nvSpPr>
        <p:spPr>
          <a:xfrm>
            <a:off x="5632450" y="5673724"/>
            <a:ext cx="231775" cy="184152"/>
          </a:xfrm>
          <a:prstGeom prst="ellipse">
            <a:avLst/>
          </a:prstGeom>
          <a:solidFill>
            <a:srgbClr val="FAFD00"/>
          </a:solidFill>
          <a:ln w="12700">
            <a:solidFill>
              <a:srgbClr val="FF5008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AFD00"/>
                </a:solidFill>
              </a:defRPr>
            </a:pPr>
          </a:p>
        </p:txBody>
      </p:sp>
      <p:sp>
        <p:nvSpPr>
          <p:cNvPr id="161" name="Rectangle"/>
          <p:cNvSpPr/>
          <p:nvPr/>
        </p:nvSpPr>
        <p:spPr>
          <a:xfrm>
            <a:off x="6381750" y="3616324"/>
            <a:ext cx="231775" cy="184152"/>
          </a:xfrm>
          <a:prstGeom prst="rect">
            <a:avLst/>
          </a:prstGeom>
          <a:solidFill>
            <a:srgbClr val="FAFD00"/>
          </a:solidFill>
          <a:ln w="12700">
            <a:solidFill>
              <a:srgbClr val="FF5008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AFD00"/>
                </a:solidFill>
              </a:defRPr>
            </a:pPr>
          </a:p>
        </p:txBody>
      </p:sp>
      <p:sp>
        <p:nvSpPr>
          <p:cNvPr id="162" name="Oval"/>
          <p:cNvSpPr/>
          <p:nvPr/>
        </p:nvSpPr>
        <p:spPr>
          <a:xfrm>
            <a:off x="6635750" y="4035425"/>
            <a:ext cx="233363" cy="185738"/>
          </a:xfrm>
          <a:prstGeom prst="ellipse">
            <a:avLst/>
          </a:prstGeom>
          <a:solidFill>
            <a:srgbClr val="FAFD00"/>
          </a:solidFill>
          <a:ln w="12700">
            <a:solidFill>
              <a:srgbClr val="FF5008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AFD00"/>
                </a:solidFill>
              </a:defRPr>
            </a:pPr>
          </a:p>
        </p:txBody>
      </p:sp>
      <p:sp>
        <p:nvSpPr>
          <p:cNvPr id="163" name="Oval"/>
          <p:cNvSpPr/>
          <p:nvPr/>
        </p:nvSpPr>
        <p:spPr>
          <a:xfrm>
            <a:off x="6126162" y="4035425"/>
            <a:ext cx="231776" cy="185738"/>
          </a:xfrm>
          <a:prstGeom prst="ellipse">
            <a:avLst/>
          </a:prstGeom>
          <a:solidFill>
            <a:srgbClr val="FAFD00"/>
          </a:solidFill>
          <a:ln w="12700">
            <a:solidFill>
              <a:srgbClr val="FF5008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AFD00"/>
                </a:solidFill>
              </a:defRPr>
            </a:pPr>
          </a:p>
        </p:txBody>
      </p:sp>
      <p:sp>
        <p:nvSpPr>
          <p:cNvPr id="164" name="Oval"/>
          <p:cNvSpPr/>
          <p:nvPr/>
        </p:nvSpPr>
        <p:spPr>
          <a:xfrm>
            <a:off x="5616575" y="4035425"/>
            <a:ext cx="231775" cy="185738"/>
          </a:xfrm>
          <a:prstGeom prst="ellipse">
            <a:avLst/>
          </a:prstGeom>
          <a:solidFill>
            <a:srgbClr val="FAFD00"/>
          </a:solidFill>
          <a:ln w="12700">
            <a:solidFill>
              <a:srgbClr val="FF5008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AFD00"/>
                </a:solidFill>
              </a:defRPr>
            </a:pPr>
          </a:p>
        </p:txBody>
      </p:sp>
      <p:sp>
        <p:nvSpPr>
          <p:cNvPr id="165" name="Oval"/>
          <p:cNvSpPr/>
          <p:nvPr/>
        </p:nvSpPr>
        <p:spPr>
          <a:xfrm>
            <a:off x="5105400" y="4035425"/>
            <a:ext cx="233363" cy="185738"/>
          </a:xfrm>
          <a:prstGeom prst="ellipse">
            <a:avLst/>
          </a:prstGeom>
          <a:solidFill>
            <a:srgbClr val="FAFD00"/>
          </a:solidFill>
          <a:ln w="12700">
            <a:solidFill>
              <a:srgbClr val="FF5008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AFD00"/>
                </a:solidFill>
              </a:defRPr>
            </a:pPr>
          </a:p>
        </p:txBody>
      </p:sp>
      <p:sp>
        <p:nvSpPr>
          <p:cNvPr id="166" name="Rectangle"/>
          <p:cNvSpPr/>
          <p:nvPr/>
        </p:nvSpPr>
        <p:spPr>
          <a:xfrm>
            <a:off x="7146925" y="4035425"/>
            <a:ext cx="233363" cy="185738"/>
          </a:xfrm>
          <a:prstGeom prst="rect">
            <a:avLst/>
          </a:prstGeom>
          <a:solidFill>
            <a:srgbClr val="FAFD00"/>
          </a:solidFill>
          <a:ln w="12700">
            <a:solidFill>
              <a:srgbClr val="FF5008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AFD00"/>
                </a:solidFill>
              </a:defRPr>
            </a:pPr>
          </a:p>
        </p:txBody>
      </p:sp>
      <p:sp>
        <p:nvSpPr>
          <p:cNvPr id="167" name="Oval"/>
          <p:cNvSpPr/>
          <p:nvPr/>
        </p:nvSpPr>
        <p:spPr>
          <a:xfrm>
            <a:off x="5341937" y="4456112"/>
            <a:ext cx="233363" cy="185738"/>
          </a:xfrm>
          <a:prstGeom prst="ellipse">
            <a:avLst/>
          </a:prstGeom>
          <a:solidFill>
            <a:srgbClr val="FAFD00"/>
          </a:solidFill>
          <a:ln w="12700">
            <a:solidFill>
              <a:srgbClr val="FF5008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AFD00"/>
                </a:solidFill>
              </a:defRPr>
            </a:pPr>
          </a:p>
        </p:txBody>
      </p:sp>
      <p:sp>
        <p:nvSpPr>
          <p:cNvPr id="168" name="Oval"/>
          <p:cNvSpPr/>
          <p:nvPr/>
        </p:nvSpPr>
        <p:spPr>
          <a:xfrm>
            <a:off x="6873875" y="4456112"/>
            <a:ext cx="231775" cy="185738"/>
          </a:xfrm>
          <a:prstGeom prst="ellipse">
            <a:avLst/>
          </a:prstGeom>
          <a:solidFill>
            <a:srgbClr val="FAFD00"/>
          </a:solidFill>
          <a:ln w="12700">
            <a:solidFill>
              <a:srgbClr val="FF5008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AFD00"/>
                </a:solidFill>
              </a:defRPr>
            </a:pPr>
          </a:p>
        </p:txBody>
      </p:sp>
      <p:sp>
        <p:nvSpPr>
          <p:cNvPr id="169" name="Oval"/>
          <p:cNvSpPr/>
          <p:nvPr/>
        </p:nvSpPr>
        <p:spPr>
          <a:xfrm>
            <a:off x="6599237" y="5313362"/>
            <a:ext cx="233363" cy="184151"/>
          </a:xfrm>
          <a:prstGeom prst="ellipse">
            <a:avLst/>
          </a:prstGeom>
          <a:solidFill>
            <a:srgbClr val="FAFD00"/>
          </a:solidFill>
          <a:ln w="12700">
            <a:solidFill>
              <a:srgbClr val="FF5008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AFD00"/>
                </a:solidFill>
              </a:defRPr>
            </a:pPr>
          </a:p>
        </p:txBody>
      </p:sp>
      <p:sp>
        <p:nvSpPr>
          <p:cNvPr id="170" name="Rectangle"/>
          <p:cNvSpPr/>
          <p:nvPr/>
        </p:nvSpPr>
        <p:spPr>
          <a:xfrm>
            <a:off x="5853112" y="4456112"/>
            <a:ext cx="231776" cy="185738"/>
          </a:xfrm>
          <a:prstGeom prst="rect">
            <a:avLst/>
          </a:prstGeom>
          <a:solidFill>
            <a:srgbClr val="FAFD00"/>
          </a:solidFill>
          <a:ln w="12700">
            <a:solidFill>
              <a:srgbClr val="FF5008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AFD00"/>
                </a:solidFill>
              </a:defRPr>
            </a:pPr>
          </a:p>
        </p:txBody>
      </p:sp>
      <p:sp>
        <p:nvSpPr>
          <p:cNvPr id="171" name="Oval"/>
          <p:cNvSpPr/>
          <p:nvPr/>
        </p:nvSpPr>
        <p:spPr>
          <a:xfrm>
            <a:off x="6107112" y="4876800"/>
            <a:ext cx="233363" cy="185738"/>
          </a:xfrm>
          <a:prstGeom prst="ellipse">
            <a:avLst/>
          </a:prstGeom>
          <a:solidFill>
            <a:srgbClr val="FAFD00"/>
          </a:solidFill>
          <a:ln w="12700">
            <a:solidFill>
              <a:srgbClr val="FF5008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AFD00"/>
                </a:solidFill>
              </a:defRPr>
            </a:pPr>
          </a:p>
        </p:txBody>
      </p:sp>
      <p:sp>
        <p:nvSpPr>
          <p:cNvPr id="172" name="Oval"/>
          <p:cNvSpPr/>
          <p:nvPr/>
        </p:nvSpPr>
        <p:spPr>
          <a:xfrm>
            <a:off x="5597525" y="4876800"/>
            <a:ext cx="233363" cy="185738"/>
          </a:xfrm>
          <a:prstGeom prst="ellipse">
            <a:avLst/>
          </a:prstGeom>
          <a:solidFill>
            <a:srgbClr val="FAFD00"/>
          </a:solidFill>
          <a:ln w="12700">
            <a:solidFill>
              <a:srgbClr val="FF5008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AFD00"/>
                </a:solidFill>
              </a:defRPr>
            </a:pPr>
          </a:p>
        </p:txBody>
      </p:sp>
      <p:sp>
        <p:nvSpPr>
          <p:cNvPr id="173" name="Oval"/>
          <p:cNvSpPr/>
          <p:nvPr/>
        </p:nvSpPr>
        <p:spPr>
          <a:xfrm>
            <a:off x="5086350" y="4876800"/>
            <a:ext cx="233363" cy="185738"/>
          </a:xfrm>
          <a:prstGeom prst="ellipse">
            <a:avLst/>
          </a:prstGeom>
          <a:solidFill>
            <a:srgbClr val="FAFD00"/>
          </a:solidFill>
          <a:ln w="12700">
            <a:solidFill>
              <a:srgbClr val="FF5008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AFD00"/>
                </a:solidFill>
              </a:defRPr>
            </a:pPr>
          </a:p>
        </p:txBody>
      </p:sp>
      <p:sp>
        <p:nvSpPr>
          <p:cNvPr id="174" name="Oval"/>
          <p:cNvSpPr/>
          <p:nvPr/>
        </p:nvSpPr>
        <p:spPr>
          <a:xfrm>
            <a:off x="6618287" y="4876800"/>
            <a:ext cx="233363" cy="185738"/>
          </a:xfrm>
          <a:prstGeom prst="ellipse">
            <a:avLst/>
          </a:prstGeom>
          <a:solidFill>
            <a:srgbClr val="FAFD00"/>
          </a:solidFill>
          <a:ln w="12700">
            <a:solidFill>
              <a:srgbClr val="FF5008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AFD00"/>
                </a:solidFill>
              </a:defRPr>
            </a:pPr>
          </a:p>
        </p:txBody>
      </p:sp>
      <p:sp>
        <p:nvSpPr>
          <p:cNvPr id="175" name="Oval"/>
          <p:cNvSpPr/>
          <p:nvPr/>
        </p:nvSpPr>
        <p:spPr>
          <a:xfrm>
            <a:off x="7129462" y="4876800"/>
            <a:ext cx="231776" cy="185738"/>
          </a:xfrm>
          <a:prstGeom prst="ellipse">
            <a:avLst/>
          </a:prstGeom>
          <a:solidFill>
            <a:srgbClr val="FAFD00"/>
          </a:solidFill>
          <a:ln w="12700">
            <a:solidFill>
              <a:srgbClr val="FF5008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AFD00"/>
                </a:solidFill>
              </a:defRPr>
            </a:pPr>
          </a:p>
        </p:txBody>
      </p:sp>
      <p:sp>
        <p:nvSpPr>
          <p:cNvPr id="176" name="Oval"/>
          <p:cNvSpPr/>
          <p:nvPr/>
        </p:nvSpPr>
        <p:spPr>
          <a:xfrm>
            <a:off x="5597525" y="5297487"/>
            <a:ext cx="233363" cy="185738"/>
          </a:xfrm>
          <a:prstGeom prst="ellipse">
            <a:avLst/>
          </a:prstGeom>
          <a:solidFill>
            <a:srgbClr val="FAFD00"/>
          </a:solidFill>
          <a:ln w="12700">
            <a:solidFill>
              <a:srgbClr val="FF5008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AFD00"/>
                </a:solidFill>
              </a:defRPr>
            </a:pPr>
          </a:p>
        </p:txBody>
      </p:sp>
      <p:sp>
        <p:nvSpPr>
          <p:cNvPr id="177" name="Oval"/>
          <p:cNvSpPr/>
          <p:nvPr/>
        </p:nvSpPr>
        <p:spPr>
          <a:xfrm>
            <a:off x="7129462" y="5297487"/>
            <a:ext cx="231776" cy="185738"/>
          </a:xfrm>
          <a:prstGeom prst="ellipse">
            <a:avLst/>
          </a:prstGeom>
          <a:solidFill>
            <a:srgbClr val="FAFD00"/>
          </a:solidFill>
          <a:ln w="12700">
            <a:solidFill>
              <a:srgbClr val="FF5008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AFD00"/>
                </a:solidFill>
              </a:defRPr>
            </a:pPr>
          </a:p>
        </p:txBody>
      </p:sp>
      <p:sp>
        <p:nvSpPr>
          <p:cNvPr id="178" name="Oval"/>
          <p:cNvSpPr/>
          <p:nvPr/>
        </p:nvSpPr>
        <p:spPr>
          <a:xfrm>
            <a:off x="5086350" y="5297487"/>
            <a:ext cx="233363" cy="185738"/>
          </a:xfrm>
          <a:prstGeom prst="ellipse">
            <a:avLst/>
          </a:prstGeom>
          <a:solidFill>
            <a:srgbClr val="FAFD00"/>
          </a:solidFill>
          <a:ln w="12700">
            <a:solidFill>
              <a:srgbClr val="FF5008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AFD00"/>
                </a:solidFill>
              </a:defRPr>
            </a:pPr>
          </a:p>
        </p:txBody>
      </p:sp>
      <p:sp>
        <p:nvSpPr>
          <p:cNvPr id="179" name="Oval"/>
          <p:cNvSpPr/>
          <p:nvPr/>
        </p:nvSpPr>
        <p:spPr>
          <a:xfrm>
            <a:off x="6107112" y="5297487"/>
            <a:ext cx="233363" cy="185738"/>
          </a:xfrm>
          <a:prstGeom prst="ellipse">
            <a:avLst/>
          </a:prstGeom>
          <a:solidFill>
            <a:srgbClr val="FAFD00"/>
          </a:solidFill>
          <a:ln w="12700">
            <a:solidFill>
              <a:srgbClr val="FF5008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AFD00"/>
                </a:solidFill>
              </a:defRPr>
            </a:pPr>
          </a:p>
        </p:txBody>
      </p:sp>
      <p:sp>
        <p:nvSpPr>
          <p:cNvPr id="180" name="Oval"/>
          <p:cNvSpPr/>
          <p:nvPr/>
        </p:nvSpPr>
        <p:spPr>
          <a:xfrm>
            <a:off x="6107112" y="5718175"/>
            <a:ext cx="233363" cy="185738"/>
          </a:xfrm>
          <a:prstGeom prst="ellipse">
            <a:avLst/>
          </a:prstGeom>
          <a:solidFill>
            <a:srgbClr val="FAFD00"/>
          </a:solidFill>
          <a:ln w="12700">
            <a:solidFill>
              <a:srgbClr val="FF5008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AFD00"/>
                </a:solidFill>
              </a:defRPr>
            </a:pPr>
          </a:p>
        </p:txBody>
      </p:sp>
      <p:sp>
        <p:nvSpPr>
          <p:cNvPr id="181" name="Oval"/>
          <p:cNvSpPr/>
          <p:nvPr/>
        </p:nvSpPr>
        <p:spPr>
          <a:xfrm>
            <a:off x="5086350" y="5718175"/>
            <a:ext cx="233363" cy="185738"/>
          </a:xfrm>
          <a:prstGeom prst="ellipse">
            <a:avLst/>
          </a:prstGeom>
          <a:solidFill>
            <a:srgbClr val="FAFD00"/>
          </a:solidFill>
          <a:ln w="12700">
            <a:solidFill>
              <a:srgbClr val="FF5008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AFD00"/>
                </a:solidFill>
              </a:defRPr>
            </a:pPr>
          </a:p>
        </p:txBody>
      </p:sp>
      <p:sp>
        <p:nvSpPr>
          <p:cNvPr id="182" name="Oval"/>
          <p:cNvSpPr/>
          <p:nvPr/>
        </p:nvSpPr>
        <p:spPr>
          <a:xfrm>
            <a:off x="6618287" y="5718175"/>
            <a:ext cx="233363" cy="185738"/>
          </a:xfrm>
          <a:prstGeom prst="ellipse">
            <a:avLst/>
          </a:prstGeom>
          <a:solidFill>
            <a:srgbClr val="FAFD00"/>
          </a:solidFill>
          <a:ln w="12700">
            <a:solidFill>
              <a:srgbClr val="FF5008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AFD00"/>
                </a:solidFill>
              </a:defRPr>
            </a:pPr>
          </a:p>
        </p:txBody>
      </p:sp>
      <p:sp>
        <p:nvSpPr>
          <p:cNvPr id="183" name="Oval"/>
          <p:cNvSpPr/>
          <p:nvPr/>
        </p:nvSpPr>
        <p:spPr>
          <a:xfrm>
            <a:off x="7129462" y="5718175"/>
            <a:ext cx="231776" cy="185738"/>
          </a:xfrm>
          <a:prstGeom prst="ellipse">
            <a:avLst/>
          </a:prstGeom>
          <a:solidFill>
            <a:srgbClr val="FAFD00"/>
          </a:solidFill>
          <a:ln w="12700">
            <a:solidFill>
              <a:srgbClr val="FF5008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AFD00"/>
                </a:solidFill>
              </a:defRPr>
            </a:pPr>
          </a:p>
        </p:txBody>
      </p:sp>
      <p:sp>
        <p:nvSpPr>
          <p:cNvPr id="184" name="Oval"/>
          <p:cNvSpPr/>
          <p:nvPr/>
        </p:nvSpPr>
        <p:spPr>
          <a:xfrm>
            <a:off x="5597525" y="6138862"/>
            <a:ext cx="233363" cy="185738"/>
          </a:xfrm>
          <a:prstGeom prst="ellipse">
            <a:avLst/>
          </a:prstGeom>
          <a:solidFill>
            <a:srgbClr val="FAFD00"/>
          </a:solidFill>
          <a:ln w="12700">
            <a:solidFill>
              <a:srgbClr val="FF5008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AFD00"/>
                </a:solidFill>
              </a:defRPr>
            </a:pPr>
          </a:p>
        </p:txBody>
      </p:sp>
      <p:sp>
        <p:nvSpPr>
          <p:cNvPr id="185" name="Oval"/>
          <p:cNvSpPr/>
          <p:nvPr/>
        </p:nvSpPr>
        <p:spPr>
          <a:xfrm>
            <a:off x="7129462" y="6138862"/>
            <a:ext cx="231776" cy="185738"/>
          </a:xfrm>
          <a:prstGeom prst="ellipse">
            <a:avLst/>
          </a:prstGeom>
          <a:solidFill>
            <a:srgbClr val="FAFD00"/>
          </a:solidFill>
          <a:ln w="12700">
            <a:solidFill>
              <a:srgbClr val="FF5008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AFD00"/>
                </a:solidFill>
              </a:defRPr>
            </a:pPr>
          </a:p>
        </p:txBody>
      </p:sp>
      <p:sp>
        <p:nvSpPr>
          <p:cNvPr id="186" name="Oval"/>
          <p:cNvSpPr/>
          <p:nvPr/>
        </p:nvSpPr>
        <p:spPr>
          <a:xfrm>
            <a:off x="5086350" y="6138862"/>
            <a:ext cx="233363" cy="185738"/>
          </a:xfrm>
          <a:prstGeom prst="ellipse">
            <a:avLst/>
          </a:prstGeom>
          <a:solidFill>
            <a:srgbClr val="FAFD00"/>
          </a:solidFill>
          <a:ln w="12700">
            <a:solidFill>
              <a:srgbClr val="FF5008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AFD00"/>
                </a:solidFill>
              </a:defRPr>
            </a:pPr>
          </a:p>
        </p:txBody>
      </p:sp>
      <p:sp>
        <p:nvSpPr>
          <p:cNvPr id="187" name="Oval"/>
          <p:cNvSpPr/>
          <p:nvPr/>
        </p:nvSpPr>
        <p:spPr>
          <a:xfrm>
            <a:off x="6107112" y="6138862"/>
            <a:ext cx="233363" cy="185738"/>
          </a:xfrm>
          <a:prstGeom prst="ellipse">
            <a:avLst/>
          </a:prstGeom>
          <a:solidFill>
            <a:srgbClr val="FAFD00"/>
          </a:solidFill>
          <a:ln w="12700">
            <a:solidFill>
              <a:srgbClr val="FF5008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AFD00"/>
                </a:solidFill>
              </a:defRPr>
            </a:pPr>
          </a:p>
        </p:txBody>
      </p:sp>
      <p:sp>
        <p:nvSpPr>
          <p:cNvPr id="188" name="Oval"/>
          <p:cNvSpPr/>
          <p:nvPr/>
        </p:nvSpPr>
        <p:spPr>
          <a:xfrm>
            <a:off x="6618287" y="6138862"/>
            <a:ext cx="233363" cy="185738"/>
          </a:xfrm>
          <a:prstGeom prst="ellipse">
            <a:avLst/>
          </a:prstGeom>
          <a:solidFill>
            <a:srgbClr val="FAFD00"/>
          </a:solidFill>
          <a:ln w="12700">
            <a:solidFill>
              <a:srgbClr val="FF5008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AFD00"/>
                </a:solidFill>
              </a:defRPr>
            </a:pPr>
          </a:p>
        </p:txBody>
      </p:sp>
      <p:sp>
        <p:nvSpPr>
          <p:cNvPr id="189" name="Rectangle"/>
          <p:cNvSpPr/>
          <p:nvPr/>
        </p:nvSpPr>
        <p:spPr>
          <a:xfrm>
            <a:off x="5394325" y="3660775"/>
            <a:ext cx="233363" cy="185738"/>
          </a:xfrm>
          <a:prstGeom prst="rect">
            <a:avLst/>
          </a:prstGeom>
          <a:solidFill>
            <a:srgbClr val="FAFD00"/>
          </a:solidFill>
          <a:ln w="12700">
            <a:solidFill>
              <a:srgbClr val="FF5008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AFD00"/>
                </a:solidFill>
              </a:defRPr>
            </a:pPr>
          </a:p>
        </p:txBody>
      </p:sp>
      <p:sp>
        <p:nvSpPr>
          <p:cNvPr id="190" name="Rectangle"/>
          <p:cNvSpPr/>
          <p:nvPr/>
        </p:nvSpPr>
        <p:spPr>
          <a:xfrm>
            <a:off x="6343650" y="4456112"/>
            <a:ext cx="233363" cy="169863"/>
          </a:xfrm>
          <a:prstGeom prst="rect">
            <a:avLst/>
          </a:prstGeom>
          <a:solidFill>
            <a:srgbClr val="FAFD00"/>
          </a:solidFill>
          <a:ln w="12700">
            <a:solidFill>
              <a:srgbClr val="FF5008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AFD00"/>
                </a:solidFill>
              </a:defRPr>
            </a:pPr>
          </a:p>
        </p:txBody>
      </p:sp>
      <p:sp>
        <p:nvSpPr>
          <p:cNvPr id="191" name="Line"/>
          <p:cNvSpPr/>
          <p:nvPr/>
        </p:nvSpPr>
        <p:spPr>
          <a:xfrm>
            <a:off x="5032375" y="4967287"/>
            <a:ext cx="2401888" cy="1"/>
          </a:xfrm>
          <a:prstGeom prst="line">
            <a:avLst/>
          </a:prstGeom>
          <a:ln w="12700">
            <a:solidFill>
              <a:srgbClr val="FF5008"/>
            </a:solidFill>
          </a:ln>
        </p:spPr>
        <p:txBody>
          <a:bodyPr lIns="45719" rIns="45719"/>
          <a:lstStyle/>
          <a:p>
            <a:pPr/>
          </a:p>
        </p:txBody>
      </p:sp>
      <p:grpSp>
        <p:nvGrpSpPr>
          <p:cNvPr id="214" name="Group"/>
          <p:cNvGrpSpPr/>
          <p:nvPr/>
        </p:nvGrpSpPr>
        <p:grpSpPr>
          <a:xfrm>
            <a:off x="5026025" y="4956175"/>
            <a:ext cx="2341739" cy="12700"/>
            <a:chOff x="0" y="0"/>
            <a:chExt cx="2341738" cy="12700"/>
          </a:xfrm>
        </p:grpSpPr>
        <p:sp>
          <p:nvSpPr>
            <p:cNvPr id="192" name="Rectangle"/>
            <p:cNvSpPr/>
            <p:nvPr/>
          </p:nvSpPr>
          <p:spPr>
            <a:xfrm>
              <a:off x="0" y="0"/>
              <a:ext cx="43758" cy="12700"/>
            </a:xfrm>
            <a:prstGeom prst="rect">
              <a:avLst/>
            </a:prstGeom>
            <a:solidFill>
              <a:srgbClr val="FAFD00"/>
            </a:solidFill>
            <a:ln w="12700" cap="rnd">
              <a:solidFill>
                <a:srgbClr val="C0FEF9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AFD00"/>
                  </a:solidFill>
                </a:defRPr>
              </a:pPr>
            </a:p>
          </p:txBody>
        </p:sp>
        <p:sp>
          <p:nvSpPr>
            <p:cNvPr id="193" name="Rectangle"/>
            <p:cNvSpPr/>
            <p:nvPr/>
          </p:nvSpPr>
          <p:spPr>
            <a:xfrm>
              <a:off x="110099" y="0"/>
              <a:ext cx="43759" cy="12700"/>
            </a:xfrm>
            <a:prstGeom prst="rect">
              <a:avLst/>
            </a:prstGeom>
            <a:solidFill>
              <a:srgbClr val="FAFD00"/>
            </a:solidFill>
            <a:ln w="12700" cap="rnd">
              <a:solidFill>
                <a:srgbClr val="C0FEF9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AFD00"/>
                  </a:solidFill>
                </a:defRPr>
              </a:pPr>
            </a:p>
          </p:txBody>
        </p:sp>
        <p:sp>
          <p:nvSpPr>
            <p:cNvPr id="194" name="Rectangle"/>
            <p:cNvSpPr/>
            <p:nvPr/>
          </p:nvSpPr>
          <p:spPr>
            <a:xfrm>
              <a:off x="218788" y="0"/>
              <a:ext cx="43758" cy="12700"/>
            </a:xfrm>
            <a:prstGeom prst="rect">
              <a:avLst/>
            </a:prstGeom>
            <a:solidFill>
              <a:srgbClr val="FAFD00"/>
            </a:solidFill>
            <a:ln w="12700" cap="rnd">
              <a:solidFill>
                <a:srgbClr val="C0FEF9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AFD00"/>
                  </a:solidFill>
                </a:defRPr>
              </a:pPr>
            </a:p>
          </p:txBody>
        </p:sp>
        <p:sp>
          <p:nvSpPr>
            <p:cNvPr id="195" name="Rectangle"/>
            <p:cNvSpPr/>
            <p:nvPr/>
          </p:nvSpPr>
          <p:spPr>
            <a:xfrm>
              <a:off x="328887" y="0"/>
              <a:ext cx="43759" cy="12700"/>
            </a:xfrm>
            <a:prstGeom prst="rect">
              <a:avLst/>
            </a:prstGeom>
            <a:solidFill>
              <a:srgbClr val="FAFD00"/>
            </a:solidFill>
            <a:ln w="12700" cap="rnd">
              <a:solidFill>
                <a:srgbClr val="C0FEF9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AFD00"/>
                  </a:solidFill>
                </a:defRPr>
              </a:pPr>
            </a:p>
          </p:txBody>
        </p:sp>
        <p:sp>
          <p:nvSpPr>
            <p:cNvPr id="196" name="Rectangle"/>
            <p:cNvSpPr/>
            <p:nvPr/>
          </p:nvSpPr>
          <p:spPr>
            <a:xfrm>
              <a:off x="437576" y="0"/>
              <a:ext cx="43758" cy="12700"/>
            </a:xfrm>
            <a:prstGeom prst="rect">
              <a:avLst/>
            </a:prstGeom>
            <a:solidFill>
              <a:srgbClr val="FAFD00"/>
            </a:solidFill>
            <a:ln w="12700" cap="rnd">
              <a:solidFill>
                <a:srgbClr val="C0FEF9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AFD00"/>
                  </a:solidFill>
                </a:defRPr>
              </a:pPr>
            </a:p>
          </p:txBody>
        </p:sp>
        <p:sp>
          <p:nvSpPr>
            <p:cNvPr id="197" name="Rectangle"/>
            <p:cNvSpPr/>
            <p:nvPr/>
          </p:nvSpPr>
          <p:spPr>
            <a:xfrm>
              <a:off x="547676" y="0"/>
              <a:ext cx="43758" cy="12700"/>
            </a:xfrm>
            <a:prstGeom prst="rect">
              <a:avLst/>
            </a:prstGeom>
            <a:solidFill>
              <a:srgbClr val="FAFD00"/>
            </a:solidFill>
            <a:ln w="12700" cap="rnd">
              <a:solidFill>
                <a:srgbClr val="C0FEF9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AFD00"/>
                  </a:solidFill>
                </a:defRPr>
              </a:pPr>
            </a:p>
          </p:txBody>
        </p:sp>
        <p:sp>
          <p:nvSpPr>
            <p:cNvPr id="198" name="Rectangle"/>
            <p:cNvSpPr/>
            <p:nvPr/>
          </p:nvSpPr>
          <p:spPr>
            <a:xfrm>
              <a:off x="656364" y="0"/>
              <a:ext cx="43758" cy="12700"/>
            </a:xfrm>
            <a:prstGeom prst="rect">
              <a:avLst/>
            </a:prstGeom>
            <a:solidFill>
              <a:srgbClr val="FAFD00"/>
            </a:solidFill>
            <a:ln w="12700" cap="rnd">
              <a:solidFill>
                <a:srgbClr val="C0FEF9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AFD00"/>
                  </a:solidFill>
                </a:defRPr>
              </a:pPr>
            </a:p>
          </p:txBody>
        </p:sp>
        <p:sp>
          <p:nvSpPr>
            <p:cNvPr id="199" name="Rectangle"/>
            <p:cNvSpPr/>
            <p:nvPr/>
          </p:nvSpPr>
          <p:spPr>
            <a:xfrm>
              <a:off x="766464" y="0"/>
              <a:ext cx="43758" cy="12700"/>
            </a:xfrm>
            <a:prstGeom prst="rect">
              <a:avLst/>
            </a:prstGeom>
            <a:solidFill>
              <a:srgbClr val="FAFD00"/>
            </a:solidFill>
            <a:ln w="12700" cap="rnd">
              <a:solidFill>
                <a:srgbClr val="C0FEF9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AFD00"/>
                  </a:solidFill>
                </a:defRPr>
              </a:pPr>
            </a:p>
          </p:txBody>
        </p:sp>
        <p:sp>
          <p:nvSpPr>
            <p:cNvPr id="200" name="Rectangle"/>
            <p:cNvSpPr/>
            <p:nvPr/>
          </p:nvSpPr>
          <p:spPr>
            <a:xfrm>
              <a:off x="875152" y="0"/>
              <a:ext cx="43759" cy="12700"/>
            </a:xfrm>
            <a:prstGeom prst="rect">
              <a:avLst/>
            </a:prstGeom>
            <a:solidFill>
              <a:srgbClr val="FAFD00"/>
            </a:solidFill>
            <a:ln w="12700" cap="rnd">
              <a:solidFill>
                <a:srgbClr val="C0FEF9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AFD00"/>
                  </a:solidFill>
                </a:defRPr>
              </a:pPr>
            </a:p>
          </p:txBody>
        </p:sp>
        <p:sp>
          <p:nvSpPr>
            <p:cNvPr id="201" name="Rectangle"/>
            <p:cNvSpPr/>
            <p:nvPr/>
          </p:nvSpPr>
          <p:spPr>
            <a:xfrm>
              <a:off x="985252" y="0"/>
              <a:ext cx="43758" cy="12700"/>
            </a:xfrm>
            <a:prstGeom prst="rect">
              <a:avLst/>
            </a:prstGeom>
            <a:solidFill>
              <a:srgbClr val="FAFD00"/>
            </a:solidFill>
            <a:ln w="12700" cap="rnd">
              <a:solidFill>
                <a:srgbClr val="C0FEF9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AFD00"/>
                  </a:solidFill>
                </a:defRPr>
              </a:pPr>
            </a:p>
          </p:txBody>
        </p:sp>
        <p:sp>
          <p:nvSpPr>
            <p:cNvPr id="202" name="Rectangle"/>
            <p:cNvSpPr/>
            <p:nvPr/>
          </p:nvSpPr>
          <p:spPr>
            <a:xfrm>
              <a:off x="1093940" y="0"/>
              <a:ext cx="43759" cy="12700"/>
            </a:xfrm>
            <a:prstGeom prst="rect">
              <a:avLst/>
            </a:prstGeom>
            <a:solidFill>
              <a:srgbClr val="FAFD00"/>
            </a:solidFill>
            <a:ln w="12700" cap="rnd">
              <a:solidFill>
                <a:srgbClr val="C0FEF9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AFD00"/>
                  </a:solidFill>
                </a:defRPr>
              </a:pPr>
            </a:p>
          </p:txBody>
        </p:sp>
        <p:sp>
          <p:nvSpPr>
            <p:cNvPr id="203" name="Rectangle"/>
            <p:cNvSpPr/>
            <p:nvPr/>
          </p:nvSpPr>
          <p:spPr>
            <a:xfrm>
              <a:off x="1204040" y="0"/>
              <a:ext cx="43758" cy="12700"/>
            </a:xfrm>
            <a:prstGeom prst="rect">
              <a:avLst/>
            </a:prstGeom>
            <a:solidFill>
              <a:srgbClr val="FAFD00"/>
            </a:solidFill>
            <a:ln w="12700" cap="rnd">
              <a:solidFill>
                <a:srgbClr val="C0FEF9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AFD00"/>
                  </a:solidFill>
                </a:defRPr>
              </a:pPr>
            </a:p>
          </p:txBody>
        </p:sp>
        <p:sp>
          <p:nvSpPr>
            <p:cNvPr id="204" name="Rectangle"/>
            <p:cNvSpPr/>
            <p:nvPr/>
          </p:nvSpPr>
          <p:spPr>
            <a:xfrm>
              <a:off x="1312728" y="0"/>
              <a:ext cx="43759" cy="12700"/>
            </a:xfrm>
            <a:prstGeom prst="rect">
              <a:avLst/>
            </a:prstGeom>
            <a:solidFill>
              <a:srgbClr val="FAFD00"/>
            </a:solidFill>
            <a:ln w="12700" cap="rnd">
              <a:solidFill>
                <a:srgbClr val="C0FEF9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AFD00"/>
                  </a:solidFill>
                </a:defRPr>
              </a:pPr>
            </a:p>
          </p:txBody>
        </p:sp>
        <p:sp>
          <p:nvSpPr>
            <p:cNvPr id="205" name="Rectangle"/>
            <p:cNvSpPr/>
            <p:nvPr/>
          </p:nvSpPr>
          <p:spPr>
            <a:xfrm>
              <a:off x="1422828" y="0"/>
              <a:ext cx="43759" cy="12700"/>
            </a:xfrm>
            <a:prstGeom prst="rect">
              <a:avLst/>
            </a:prstGeom>
            <a:solidFill>
              <a:srgbClr val="FAFD00"/>
            </a:solidFill>
            <a:ln w="12700" cap="rnd">
              <a:solidFill>
                <a:srgbClr val="C0FEF9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AFD00"/>
                  </a:solidFill>
                </a:defRPr>
              </a:pPr>
            </a:p>
          </p:txBody>
        </p:sp>
        <p:sp>
          <p:nvSpPr>
            <p:cNvPr id="206" name="Rectangle"/>
            <p:cNvSpPr/>
            <p:nvPr/>
          </p:nvSpPr>
          <p:spPr>
            <a:xfrm>
              <a:off x="1531516" y="0"/>
              <a:ext cx="43759" cy="12700"/>
            </a:xfrm>
            <a:prstGeom prst="rect">
              <a:avLst/>
            </a:prstGeom>
            <a:solidFill>
              <a:srgbClr val="FAFD00"/>
            </a:solidFill>
            <a:ln w="12700" cap="rnd">
              <a:solidFill>
                <a:srgbClr val="C0FEF9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AFD00"/>
                  </a:solidFill>
                </a:defRPr>
              </a:pPr>
            </a:p>
          </p:txBody>
        </p:sp>
        <p:sp>
          <p:nvSpPr>
            <p:cNvPr id="207" name="Rectangle"/>
            <p:cNvSpPr/>
            <p:nvPr/>
          </p:nvSpPr>
          <p:spPr>
            <a:xfrm>
              <a:off x="1641616" y="0"/>
              <a:ext cx="43759" cy="12700"/>
            </a:xfrm>
            <a:prstGeom prst="rect">
              <a:avLst/>
            </a:prstGeom>
            <a:solidFill>
              <a:srgbClr val="FAFD00"/>
            </a:solidFill>
            <a:ln w="12700" cap="rnd">
              <a:solidFill>
                <a:srgbClr val="C0FEF9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AFD00"/>
                  </a:solidFill>
                </a:defRPr>
              </a:pPr>
            </a:p>
          </p:txBody>
        </p:sp>
        <p:sp>
          <p:nvSpPr>
            <p:cNvPr id="208" name="Rectangle"/>
            <p:cNvSpPr/>
            <p:nvPr/>
          </p:nvSpPr>
          <p:spPr>
            <a:xfrm>
              <a:off x="1750304" y="0"/>
              <a:ext cx="43759" cy="12700"/>
            </a:xfrm>
            <a:prstGeom prst="rect">
              <a:avLst/>
            </a:prstGeom>
            <a:solidFill>
              <a:srgbClr val="FAFD00"/>
            </a:solidFill>
            <a:ln w="12700" cap="rnd">
              <a:solidFill>
                <a:srgbClr val="C0FEF9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AFD00"/>
                  </a:solidFill>
                </a:defRPr>
              </a:pPr>
            </a:p>
          </p:txBody>
        </p:sp>
        <p:sp>
          <p:nvSpPr>
            <p:cNvPr id="209" name="Rectangle"/>
            <p:cNvSpPr/>
            <p:nvPr/>
          </p:nvSpPr>
          <p:spPr>
            <a:xfrm>
              <a:off x="1860404" y="0"/>
              <a:ext cx="43759" cy="12700"/>
            </a:xfrm>
            <a:prstGeom prst="rect">
              <a:avLst/>
            </a:prstGeom>
            <a:solidFill>
              <a:srgbClr val="FAFD00"/>
            </a:solidFill>
            <a:ln w="12700" cap="rnd">
              <a:solidFill>
                <a:srgbClr val="C0FEF9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AFD00"/>
                  </a:solidFill>
                </a:defRPr>
              </a:pPr>
            </a:p>
          </p:txBody>
        </p:sp>
        <p:sp>
          <p:nvSpPr>
            <p:cNvPr id="210" name="Rectangle"/>
            <p:cNvSpPr/>
            <p:nvPr/>
          </p:nvSpPr>
          <p:spPr>
            <a:xfrm>
              <a:off x="1969092" y="0"/>
              <a:ext cx="43759" cy="12700"/>
            </a:xfrm>
            <a:prstGeom prst="rect">
              <a:avLst/>
            </a:prstGeom>
            <a:solidFill>
              <a:srgbClr val="FAFD00"/>
            </a:solidFill>
            <a:ln w="12700" cap="rnd">
              <a:solidFill>
                <a:srgbClr val="C0FEF9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AFD00"/>
                  </a:solidFill>
                </a:defRPr>
              </a:pPr>
            </a:p>
          </p:txBody>
        </p:sp>
        <p:sp>
          <p:nvSpPr>
            <p:cNvPr id="211" name="Rectangle"/>
            <p:cNvSpPr/>
            <p:nvPr/>
          </p:nvSpPr>
          <p:spPr>
            <a:xfrm>
              <a:off x="2079192" y="0"/>
              <a:ext cx="43759" cy="12700"/>
            </a:xfrm>
            <a:prstGeom prst="rect">
              <a:avLst/>
            </a:prstGeom>
            <a:solidFill>
              <a:srgbClr val="FAFD00"/>
            </a:solidFill>
            <a:ln w="12700" cap="rnd">
              <a:solidFill>
                <a:srgbClr val="C0FEF9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AFD00"/>
                  </a:solidFill>
                </a:defRPr>
              </a:pPr>
            </a:p>
          </p:txBody>
        </p:sp>
        <p:sp>
          <p:nvSpPr>
            <p:cNvPr id="212" name="Rectangle"/>
            <p:cNvSpPr/>
            <p:nvPr/>
          </p:nvSpPr>
          <p:spPr>
            <a:xfrm>
              <a:off x="2187881" y="0"/>
              <a:ext cx="43758" cy="12700"/>
            </a:xfrm>
            <a:prstGeom prst="rect">
              <a:avLst/>
            </a:prstGeom>
            <a:solidFill>
              <a:srgbClr val="FAFD00"/>
            </a:solidFill>
            <a:ln w="12700" cap="rnd">
              <a:solidFill>
                <a:srgbClr val="C0FEF9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AFD00"/>
                  </a:solidFill>
                </a:defRPr>
              </a:pPr>
            </a:p>
          </p:txBody>
        </p:sp>
        <p:sp>
          <p:nvSpPr>
            <p:cNvPr id="213" name="Rectangle"/>
            <p:cNvSpPr/>
            <p:nvPr/>
          </p:nvSpPr>
          <p:spPr>
            <a:xfrm>
              <a:off x="2297980" y="0"/>
              <a:ext cx="43759" cy="12700"/>
            </a:xfrm>
            <a:prstGeom prst="rect">
              <a:avLst/>
            </a:prstGeom>
            <a:solidFill>
              <a:srgbClr val="FAFD00"/>
            </a:solidFill>
            <a:ln w="12700" cap="rnd">
              <a:solidFill>
                <a:srgbClr val="C0FEF9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AFD00"/>
                  </a:solidFill>
                </a:defRPr>
              </a:pPr>
            </a:p>
          </p:txBody>
        </p:sp>
      </p:grpSp>
      <p:sp>
        <p:nvSpPr>
          <p:cNvPr id="215" name="Rectangle"/>
          <p:cNvSpPr/>
          <p:nvPr/>
        </p:nvSpPr>
        <p:spPr>
          <a:xfrm>
            <a:off x="5000625" y="3530600"/>
            <a:ext cx="2460625" cy="2921000"/>
          </a:xfrm>
          <a:prstGeom prst="rect">
            <a:avLst/>
          </a:prstGeom>
          <a:ln w="50800">
            <a:solidFill>
              <a:srgbClr val="00279F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AFD00"/>
                </a:solidFill>
              </a:defRPr>
            </a:pPr>
          </a:p>
        </p:txBody>
      </p:sp>
      <p:sp>
        <p:nvSpPr>
          <p:cNvPr id="216" name="Rectangle"/>
          <p:cNvSpPr/>
          <p:nvPr/>
        </p:nvSpPr>
        <p:spPr>
          <a:xfrm>
            <a:off x="1136650" y="2886075"/>
            <a:ext cx="512763" cy="396875"/>
          </a:xfrm>
          <a:prstGeom prst="rect">
            <a:avLst/>
          </a:prstGeom>
          <a:ln w="25400">
            <a:solidFill>
              <a:srgbClr val="FC0128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AFD00"/>
                </a:solidFill>
              </a:defRPr>
            </a:pPr>
          </a:p>
        </p:txBody>
      </p:sp>
      <p:sp>
        <p:nvSpPr>
          <p:cNvPr id="217" name="Line"/>
          <p:cNvSpPr/>
          <p:nvPr/>
        </p:nvSpPr>
        <p:spPr>
          <a:xfrm>
            <a:off x="5748337" y="1444625"/>
            <a:ext cx="766939" cy="4191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517" y="21600"/>
                </a:moveTo>
                <a:lnTo>
                  <a:pt x="7717" y="0"/>
                </a:lnTo>
                <a:lnTo>
                  <a:pt x="21600" y="0"/>
                </a:lnTo>
                <a:lnTo>
                  <a:pt x="14917" y="21600"/>
                </a:lnTo>
                <a:lnTo>
                  <a:pt x="0" y="21600"/>
                </a:lnTo>
              </a:path>
            </a:pathLst>
          </a:custGeom>
          <a:ln w="25400" cap="rnd">
            <a:solidFill>
              <a:srgbClr val="FC0128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AFD00"/>
                </a:solidFill>
              </a:defRPr>
            </a:pPr>
          </a:p>
        </p:txBody>
      </p:sp>
      <p:sp>
        <p:nvSpPr>
          <p:cNvPr id="218" name="Line"/>
          <p:cNvSpPr/>
          <p:nvPr/>
        </p:nvSpPr>
        <p:spPr>
          <a:xfrm>
            <a:off x="5711825" y="4552950"/>
            <a:ext cx="766938" cy="4206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517" y="21600"/>
                </a:moveTo>
                <a:lnTo>
                  <a:pt x="7717" y="0"/>
                </a:lnTo>
                <a:lnTo>
                  <a:pt x="21600" y="0"/>
                </a:lnTo>
                <a:lnTo>
                  <a:pt x="14917" y="21600"/>
                </a:lnTo>
                <a:lnTo>
                  <a:pt x="0" y="21600"/>
                </a:lnTo>
              </a:path>
            </a:pathLst>
          </a:custGeom>
          <a:ln w="25400" cap="rnd">
            <a:solidFill>
              <a:srgbClr val="FC0128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AFD00"/>
                </a:solidFill>
              </a:defRPr>
            </a:pPr>
          </a:p>
        </p:txBody>
      </p:sp>
      <p:sp>
        <p:nvSpPr>
          <p:cNvPr id="219" name="Rectangle"/>
          <p:cNvSpPr/>
          <p:nvPr/>
        </p:nvSpPr>
        <p:spPr>
          <a:xfrm>
            <a:off x="5784850" y="1863725"/>
            <a:ext cx="512763" cy="398463"/>
          </a:xfrm>
          <a:prstGeom prst="rect">
            <a:avLst/>
          </a:prstGeom>
          <a:ln w="25400">
            <a:solidFill>
              <a:srgbClr val="FC0128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AFD00"/>
                </a:solidFill>
              </a:defRPr>
            </a:pPr>
          </a:p>
        </p:txBody>
      </p:sp>
      <p:sp>
        <p:nvSpPr>
          <p:cNvPr id="220" name="Rectangle"/>
          <p:cNvSpPr/>
          <p:nvPr/>
        </p:nvSpPr>
        <p:spPr>
          <a:xfrm>
            <a:off x="5730875" y="4973637"/>
            <a:ext cx="512763" cy="398463"/>
          </a:xfrm>
          <a:prstGeom prst="rect">
            <a:avLst/>
          </a:prstGeom>
          <a:ln w="25400">
            <a:solidFill>
              <a:srgbClr val="FC0128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AFD00"/>
                </a:solidFill>
              </a:defRPr>
            </a:pPr>
          </a:p>
        </p:txBody>
      </p:sp>
      <p:sp>
        <p:nvSpPr>
          <p:cNvPr id="221" name="Rectangle"/>
          <p:cNvSpPr/>
          <p:nvPr/>
        </p:nvSpPr>
        <p:spPr>
          <a:xfrm>
            <a:off x="1136650" y="3290887"/>
            <a:ext cx="512763" cy="428626"/>
          </a:xfrm>
          <a:prstGeom prst="rect">
            <a:avLst/>
          </a:prstGeom>
          <a:ln w="25400">
            <a:solidFill>
              <a:srgbClr val="FC0128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AFD00"/>
                </a:solidFill>
              </a:defRPr>
            </a:pPr>
          </a:p>
        </p:txBody>
      </p:sp>
      <p:sp>
        <p:nvSpPr>
          <p:cNvPr id="222" name="DISPLACIVE"/>
          <p:cNvSpPr/>
          <p:nvPr/>
        </p:nvSpPr>
        <p:spPr>
          <a:xfrm>
            <a:off x="2667000" y="838200"/>
            <a:ext cx="2139950" cy="50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450" tIns="44450" rIns="44450" bIns="44450">
            <a:spAutoFit/>
          </a:bodyPr>
          <a:lstStyle>
            <a:lvl1pPr>
              <a:defRPr b="1">
                <a:solidFill>
                  <a:srgbClr val="00279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/>
            <a:r>
              <a:t>DISPLACIVE</a:t>
            </a:r>
          </a:p>
        </p:txBody>
      </p:sp>
      <p:sp>
        <p:nvSpPr>
          <p:cNvPr id="223" name="RECONSTRUCTIVE"/>
          <p:cNvSpPr/>
          <p:nvPr/>
        </p:nvSpPr>
        <p:spPr>
          <a:xfrm>
            <a:off x="1752599" y="5562600"/>
            <a:ext cx="3122614" cy="50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450" tIns="44450" rIns="44450" bIns="44450">
            <a:spAutoFit/>
          </a:bodyPr>
          <a:lstStyle>
            <a:lvl1pPr>
              <a:defRPr b="1">
                <a:solidFill>
                  <a:srgbClr val="00279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/>
            <a:r>
              <a:t>RECONSTRUCTIVE</a:t>
            </a:r>
          </a:p>
        </p:txBody>
      </p:sp>
      <p:sp>
        <p:nvSpPr>
          <p:cNvPr id="224" name="Line"/>
          <p:cNvSpPr/>
          <p:nvPr/>
        </p:nvSpPr>
        <p:spPr>
          <a:xfrm flipV="1">
            <a:off x="3124200" y="2362199"/>
            <a:ext cx="1447800" cy="304801"/>
          </a:xfrm>
          <a:prstGeom prst="line">
            <a:avLst/>
          </a:prstGeom>
          <a:ln w="127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225" name="Line"/>
          <p:cNvSpPr/>
          <p:nvPr/>
        </p:nvSpPr>
        <p:spPr>
          <a:xfrm>
            <a:off x="2971800" y="4419599"/>
            <a:ext cx="1600201" cy="381002"/>
          </a:xfrm>
          <a:prstGeom prst="line">
            <a:avLst/>
          </a:prstGeom>
          <a:ln w="127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5" name="rcm804.jpeg" descr="rcm804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4800" y="514350"/>
            <a:ext cx="8382000" cy="57261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" name="2.jpeg" descr="2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8600" y="228600"/>
            <a:ext cx="8686800" cy="65151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" name="cans.png" descr="cans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3400" y="390525"/>
            <a:ext cx="6324600" cy="4479925"/>
          </a:xfrm>
          <a:prstGeom prst="rect">
            <a:avLst/>
          </a:prstGeom>
          <a:ln w="12700">
            <a:miter lim="400000"/>
          </a:ln>
        </p:spPr>
      </p:pic>
      <p:sp>
        <p:nvSpPr>
          <p:cNvPr id="310" name="beverage cans Al-Mn or Al-Mn-Mg"/>
          <p:cNvSpPr txBox="1"/>
          <p:nvPr/>
        </p:nvSpPr>
        <p:spPr>
          <a:xfrm>
            <a:off x="807719" y="5867400"/>
            <a:ext cx="6461762" cy="5105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400"/>
              </a:spcBef>
              <a:defRPr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/>
            <a:r>
              <a:t>             beverage cans Al-Mn or Al-Mn-Mg</a:t>
            </a:r>
          </a:p>
        </p:txBody>
      </p:sp>
      <p:sp>
        <p:nvSpPr>
          <p:cNvPr id="311" name="solid solution strengthening"/>
          <p:cNvSpPr txBox="1"/>
          <p:nvPr/>
        </p:nvSpPr>
        <p:spPr>
          <a:xfrm>
            <a:off x="7208519" y="4953000"/>
            <a:ext cx="1737362" cy="726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000"/>
              </a:spcBef>
              <a:defRPr sz="180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/>
            <a:r>
              <a:t>solid solution strengthening</a:t>
            </a:r>
          </a:p>
        </p:txBody>
      </p:sp>
      <p:sp>
        <p:nvSpPr>
          <p:cNvPr id="312" name="Line"/>
          <p:cNvSpPr/>
          <p:nvPr/>
        </p:nvSpPr>
        <p:spPr>
          <a:xfrm flipH="1">
            <a:off x="6857999" y="5562600"/>
            <a:ext cx="304801" cy="304801"/>
          </a:xfrm>
          <a:prstGeom prst="line">
            <a:avLst/>
          </a:prstGeom>
          <a:ln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313" name="precipitation strengthening"/>
          <p:cNvSpPr txBox="1"/>
          <p:nvPr/>
        </p:nvSpPr>
        <p:spPr>
          <a:xfrm>
            <a:off x="2484119" y="5029200"/>
            <a:ext cx="1737362" cy="726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000"/>
              </a:spcBef>
              <a:defRPr sz="180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/>
            <a:r>
              <a:t>precipitation strengthening</a:t>
            </a:r>
          </a:p>
        </p:txBody>
      </p:sp>
      <p:sp>
        <p:nvSpPr>
          <p:cNvPr id="314" name="Line"/>
          <p:cNvSpPr/>
          <p:nvPr/>
        </p:nvSpPr>
        <p:spPr>
          <a:xfrm>
            <a:off x="4038600" y="5486400"/>
            <a:ext cx="533401" cy="381001"/>
          </a:xfrm>
          <a:prstGeom prst="line">
            <a:avLst/>
          </a:prstGeom>
          <a:ln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6" name="img22[1].jpeg" descr="img22[1]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3400" y="400050"/>
            <a:ext cx="8077200" cy="60579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8" name="alli.jpeg" descr="alli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2400" y="209550"/>
            <a:ext cx="8763000" cy="5289550"/>
          </a:xfrm>
          <a:prstGeom prst="rect">
            <a:avLst/>
          </a:prstGeom>
          <a:ln w="12700">
            <a:miter lim="400000"/>
          </a:ln>
        </p:spPr>
      </p:pic>
      <p:sp>
        <p:nvSpPr>
          <p:cNvPr id="319" name="Aluminium-lithium alloys"/>
          <p:cNvSpPr txBox="1"/>
          <p:nvPr/>
        </p:nvSpPr>
        <p:spPr>
          <a:xfrm>
            <a:off x="1874520" y="5867400"/>
            <a:ext cx="5699760" cy="726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2100"/>
              </a:spcBef>
              <a:defRPr sz="360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/>
            <a:r>
              <a:t>Aluminium-lithium alloys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1" name="Al3Li.jpeg" descr="Al3Li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73087" y="1371600"/>
            <a:ext cx="3452813" cy="3810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22" name="Al3Li-ordered.jpeg" descr="Al3Li-ordered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495800" y="1668462"/>
            <a:ext cx="3810000" cy="36655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4487" y="1738312"/>
            <a:ext cx="8455026" cy="3379788"/>
          </a:xfrm>
          <a:prstGeom prst="rect">
            <a:avLst/>
          </a:prstGeom>
          <a:ln w="12700">
            <a:miter lim="400000"/>
          </a:ln>
        </p:spPr>
      </p:pic>
      <p:sp>
        <p:nvSpPr>
          <p:cNvPr id="228" name="Olson and Hartman, 1982"/>
          <p:cNvSpPr txBox="1"/>
          <p:nvPr/>
        </p:nvSpPr>
        <p:spPr>
          <a:xfrm>
            <a:off x="3398519" y="5867400"/>
            <a:ext cx="5394962" cy="650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900"/>
              </a:spcBef>
              <a:defRPr sz="3200">
                <a:solidFill>
                  <a:schemeClr val="accent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/>
            <a:r>
              <a:t>Olson and Hartman, 1982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Olson and Hartman, 1982"/>
          <p:cNvSpPr txBox="1"/>
          <p:nvPr/>
        </p:nvSpPr>
        <p:spPr>
          <a:xfrm>
            <a:off x="3398519" y="5867400"/>
            <a:ext cx="5394962" cy="650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900"/>
              </a:spcBef>
              <a:defRPr sz="3200">
                <a:solidFill>
                  <a:schemeClr val="accent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/>
            <a:r>
              <a:t>Olson and Hartman, 1982</a:t>
            </a:r>
          </a:p>
        </p:txBody>
      </p:sp>
      <p:pic>
        <p:nvPicPr>
          <p:cNvPr id="231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90600" y="762000"/>
            <a:ext cx="5280025" cy="44910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999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Olson and Hartman, 1982"/>
          <p:cNvSpPr txBox="1"/>
          <p:nvPr/>
        </p:nvSpPr>
        <p:spPr>
          <a:xfrm>
            <a:off x="5303519" y="533400"/>
            <a:ext cx="3032762" cy="1209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900"/>
              </a:spcBef>
              <a:defRPr sz="3200">
                <a:solidFill>
                  <a:schemeClr val="accent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/>
            <a:r>
              <a:t>Olson and Hartman, 1982</a:t>
            </a:r>
          </a:p>
        </p:txBody>
      </p:sp>
      <p:pic>
        <p:nvPicPr>
          <p:cNvPr id="234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2400" y="228600"/>
            <a:ext cx="4648200" cy="3263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35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038600" y="3733800"/>
            <a:ext cx="4778375" cy="27368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stent.jpeg" descr="stent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4800" y="304800"/>
            <a:ext cx="5486400" cy="27511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38" name="1artery3.jpeg" descr="1artery3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988050" y="2819400"/>
            <a:ext cx="2800350" cy="3276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33612" y="1601787"/>
            <a:ext cx="4673601" cy="3657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66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a.jpeg" descr="a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3400" y="1141412"/>
            <a:ext cx="7696200" cy="4359276"/>
          </a:xfrm>
          <a:prstGeom prst="rect">
            <a:avLst/>
          </a:prstGeom>
          <a:ln w="12700">
            <a:miter lim="400000"/>
          </a:ln>
        </p:spPr>
      </p:pic>
      <p:pic>
        <p:nvPicPr>
          <p:cNvPr id="243" name="nozzle.jpeg" descr="nozzle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8600" y="187325"/>
            <a:ext cx="8686800" cy="64833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43" grpId="1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Blank Presentation">
  <a:themeElements>
    <a:clrScheme name="Blank Presentatio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Blank Presentation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Blank Presentatio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Blank Presentation">
  <a:themeElements>
    <a:clrScheme name="Blank Presentatio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Blank Presentation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Blank Presentatio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