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0" r:id="rId3"/>
    <p:sldId id="264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787"/>
    <p:restoredTop sz="90929"/>
  </p:normalViewPr>
  <p:slideViewPr>
    <p:cSldViewPr>
      <p:cViewPr varScale="1">
        <p:scale>
          <a:sx n="168" d="100"/>
          <a:sy n="168" d="100"/>
        </p:scale>
        <p:origin x="-18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5C482B-60ED-0845-891B-1E2920294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07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306D8-A507-1640-811D-92CE29DAB403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ACECA-91B3-8441-B561-86A04C43FCBC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AE472-5859-3C4B-8F1A-203A96A05600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54FFF-F919-E045-8CF5-112723EFCA46}" type="slidenum">
              <a:rPr lang="en-US"/>
              <a:pPr/>
              <a:t>12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3708C-C2E6-F440-86B2-36FB3340315C}" type="slidenum">
              <a:rPr lang="en-US"/>
              <a:pPr/>
              <a:t>13</a:t>
            </a:fld>
            <a:endParaRPr 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60B84-36FB-6D41-AED7-BE34FE553BD1}" type="slidenum">
              <a:rPr lang="en-US"/>
              <a:pPr/>
              <a:t>14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0017F-F869-2C4A-8864-3931324DAC0F}" type="slidenum">
              <a:rPr lang="en-US"/>
              <a:pPr/>
              <a:t>15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80E8B-A423-3A43-85B7-C0D2DEB18EB5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E2674-2AB3-3748-AC37-054B24E39199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DE529-FFAA-D34F-B9B3-031FF7C62AC5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83F8B-F5B5-134E-8814-4C1710A29EF1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8FA15-CA61-5045-8CC5-741C1DE7A1DC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6AC5B-F3E5-C844-8B31-CFA4A465F2B8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1570F-ED61-8440-9970-C7D5ECE7FCAE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5872B-36C3-994C-B1E9-058FFA7F3063}" type="slidenum">
              <a:rPr lang="en-US"/>
              <a:pPr/>
              <a:t>8</a:t>
            </a:fld>
            <a:endParaRPr lang="en-US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1A829-AD04-8A47-A245-0B79C3146B4B}" type="slidenum">
              <a:rPr lang="en-US"/>
              <a:pPr/>
              <a:t>9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35624-D885-954B-B121-84867BACD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C6E9-FF69-A249-94F4-03C9B3BBB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68996-CA3E-2947-B712-07EC44855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F5BA7-840C-4D45-9230-AADC9C4C9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1F15D-3AB3-DA49-8972-62DADAA3B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CE465-3510-2845-95DF-A3006E14AA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9C6F7-C41A-DC4A-B571-016065E8E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AF99E-C5A1-1E49-8AB1-C3FE33E57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7D0DB-DE4B-4C45-9DC4-CD2C00B5D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0097-2088-734B-9B52-B610A3EC3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B9BDD-FC6D-D244-9839-F195CADE68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389536-BA60-FC4F-9CA2-2A42F09AAA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4.png"/><Relationship Id="rId1" Type="http://schemas.microsoft.com/office/2007/relationships/media" Target="file://localhost/Users/harshadbhadeshia/Teaching/Part.IB/lectures/Pictures/DENDRA.AVI" TargetMode="External"/><Relationship Id="rId2" Type="http://schemas.openxmlformats.org/officeDocument/2006/relationships/video" Target="file://localhost/Users/harshadbhadeshia/Teaching/Part.IB/lectures/Pictures/DENDRA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localhost/Users/harshadbhadeshia/Teaching/Part.IB/lectures/Pictures/KG_ZU.MPG" TargetMode="External"/><Relationship Id="rId4" Type="http://schemas.openxmlformats.org/officeDocument/2006/relationships/video" Target="file://localhost/Users/harshadbhadeshia/Teaching/Part.IB/lectures/Pictures/KG_ZU.MPG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microsoft.com/office/2007/relationships/media" Target="file://localhost/Users/harshadbhadeshia/Teaching/Part.IB/lectures/Pictures/KONKURRE.MPG" TargetMode="External"/><Relationship Id="rId2" Type="http://schemas.openxmlformats.org/officeDocument/2006/relationships/video" Target="file://localhost/Users/harshadbhadeshia/Teaching/Part.IB/lectures/Pictures/KONKURRE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Part IB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Materials Science and Metallurgy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Course A: Metals &amp; Alloys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charset="0"/>
              </a:rPr>
              <a:t>Professor Harry Bhadeshia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Lecture 4: Solidification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5867400"/>
            <a:ext cx="4273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Comic Sans MS" charset="0"/>
              </a:rPr>
              <a:t>Dendrites of zinc rescued from partially solidified melt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7848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Constitutional supercooling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Cells and dendrites in alloys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rgbClr val="FF0000"/>
                </a:solidFill>
                <a:latin typeface="Comic Sans MS" charset="0"/>
              </a:rPr>
              <a:t>Non-equilibrium solidification</a:t>
            </a:r>
            <a:endParaRPr lang="en-US" sz="3600"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Segregation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Banding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28600"/>
            <a:ext cx="6915150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Freeform 11"/>
          <p:cNvSpPr>
            <a:spLocks/>
          </p:cNvSpPr>
          <p:nvPr/>
        </p:nvSpPr>
        <p:spPr bwMode="auto">
          <a:xfrm>
            <a:off x="4191000" y="1524000"/>
            <a:ext cx="457200" cy="1066800"/>
          </a:xfrm>
          <a:custGeom>
            <a:avLst/>
            <a:gdLst>
              <a:gd name="T0" fmla="*/ 0 w 288"/>
              <a:gd name="T1" fmla="*/ 624 h 624"/>
              <a:gd name="T2" fmla="*/ 0 w 288"/>
              <a:gd name="T3" fmla="*/ 0 h 624"/>
              <a:gd name="T4" fmla="*/ 288 w 288"/>
              <a:gd name="T5" fmla="*/ 0 h 624"/>
              <a:gd name="T6" fmla="*/ 288 w 288"/>
              <a:gd name="T7" fmla="*/ 384 h 624"/>
              <a:gd name="T8" fmla="*/ 0 w 288"/>
              <a:gd name="T9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624">
                <a:moveTo>
                  <a:pt x="0" y="624"/>
                </a:moveTo>
                <a:lnTo>
                  <a:pt x="0" y="0"/>
                </a:lnTo>
                <a:lnTo>
                  <a:pt x="288" y="0"/>
                </a:lnTo>
                <a:lnTo>
                  <a:pt x="288" y="384"/>
                </a:lnTo>
                <a:lnTo>
                  <a:pt x="0" y="624"/>
                </a:lnTo>
                <a:close/>
              </a:path>
            </a:pathLst>
          </a:custGeom>
          <a:solidFill>
            <a:srgbClr val="C0C0C0">
              <a:alpha val="5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648200" y="1219200"/>
            <a:ext cx="2133600" cy="304800"/>
          </a:xfrm>
          <a:prstGeom prst="rect">
            <a:avLst/>
          </a:prstGeom>
          <a:solidFill>
            <a:srgbClr val="993366">
              <a:alpha val="4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5" name="Picture 13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80772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0104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391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044950"/>
            <a:ext cx="5226050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6400"/>
            <a:ext cx="54102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7213"/>
            <a:ext cx="8686800" cy="58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1950"/>
            <a:ext cx="60960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71800" y="59436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Korda et al., 2006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nd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6248400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6172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Data from H. Jones, 1982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2510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29406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036888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7848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Constitutional supercooling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Cells and dendrites in alloys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Non-equilibrium solidification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Segregation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Banding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143000"/>
            <a:ext cx="517048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Consider steady-state solidification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4724400" y="914400"/>
            <a:ext cx="3968750" cy="2286000"/>
            <a:chOff x="2976" y="576"/>
            <a:chExt cx="2500" cy="1440"/>
          </a:xfrm>
        </p:grpSpPr>
        <p:pic>
          <p:nvPicPr>
            <p:cNvPr id="2054" name="Picture 6" descr="j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576"/>
              <a:ext cx="2212" cy="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Line 7"/>
            <p:cNvSpPr>
              <a:spLocks noChangeShapeType="1"/>
            </p:cNvSpPr>
            <p:nvPr/>
          </p:nvSpPr>
          <p:spPr bwMode="auto">
            <a:xfrm flipH="1">
              <a:off x="2976" y="1104"/>
              <a:ext cx="115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6763"/>
            <a:ext cx="8686800" cy="54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81488"/>
            <a:ext cx="6096000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245350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038600" y="1447800"/>
            <a:ext cx="533400" cy="914400"/>
          </a:xfrm>
          <a:prstGeom prst="rect">
            <a:avLst/>
          </a:prstGeom>
          <a:solidFill>
            <a:srgbClr val="33CCCC">
              <a:alpha val="5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39433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505200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j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267200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6934200" y="76200"/>
            <a:ext cx="457200" cy="1981200"/>
            <a:chOff x="4368" y="48"/>
            <a:chExt cx="288" cy="1248"/>
          </a:xfrm>
        </p:grpSpPr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V="1">
              <a:off x="4368" y="336"/>
              <a:ext cx="96" cy="9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4368" y="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T</a:t>
              </a:r>
            </a:p>
          </p:txBody>
        </p:sp>
      </p:grpSp>
      <p:pic>
        <p:nvPicPr>
          <p:cNvPr id="9229" name="Picture 13" descr="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62488"/>
            <a:ext cx="4572000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14600" y="6019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Comic Sans MS" charset="0"/>
              </a:rPr>
              <a:t>Vitali Pavlik of Aachen University</a:t>
            </a:r>
          </a:p>
        </p:txBody>
      </p:sp>
      <p:pic>
        <p:nvPicPr>
          <p:cNvPr id="13318" name="DENDRA.AVI" descr="/Users/harshadbhadeshia/Teaching/Part.IB/lectures/Pictures/DENDRA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KONKURRE.MPG" descr="/Users/harshadbhadeshia/Teaching/Part.IB/lectures/Pictures/KONKURRE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KG_ZU.MPG" descr="/Users/harshadbhadeshia/Teaching/Part.IB/lectures/Pictures/KG_ZU.MPG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029200" y="533400"/>
            <a:ext cx="3825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Comic Sans MS" charset="0"/>
              </a:rPr>
              <a:t>Professor Wilfried Kurz of the Swiss Federal Institute of Technology Lausanne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104</Words>
  <Application>Microsoft Macintosh PowerPoint</Application>
  <PresentationFormat>On-screen Show (4:3)</PresentationFormat>
  <Paragraphs>38</Paragraphs>
  <Slides>16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ＭＳ Ｐゴシック</vt:lpstr>
      <vt:lpstr>Comic Sans MS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BHADESHIA</dc:creator>
  <cp:lastModifiedBy>gjgh</cp:lastModifiedBy>
  <cp:revision>22</cp:revision>
  <dcterms:created xsi:type="dcterms:W3CDTF">2006-10-08T12:12:26Z</dcterms:created>
  <dcterms:modified xsi:type="dcterms:W3CDTF">2015-11-07T22:15:27Z</dcterms:modified>
</cp:coreProperties>
</file>