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81" r:id="rId2"/>
    <p:sldId id="273" r:id="rId3"/>
    <p:sldId id="269" r:id="rId4"/>
    <p:sldId id="282" r:id="rId5"/>
    <p:sldId id="270" r:id="rId6"/>
    <p:sldId id="283" r:id="rId7"/>
    <p:sldId id="271" r:id="rId8"/>
    <p:sldId id="272" r:id="rId9"/>
    <p:sldId id="276" r:id="rId10"/>
    <p:sldId id="274" r:id="rId11"/>
    <p:sldId id="275" r:id="rId12"/>
    <p:sldId id="278" r:id="rId13"/>
    <p:sldId id="277" r:id="rId14"/>
    <p:sldId id="279" r:id="rId15"/>
    <p:sldId id="280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32787"/>
    <p:restoredTop sz="90929"/>
  </p:normalViewPr>
  <p:slideViewPr>
    <p:cSldViewPr>
      <p:cViewPr varScale="1">
        <p:scale>
          <a:sx n="201" d="100"/>
          <a:sy n="201" d="100"/>
        </p:scale>
        <p:origin x="-128" y="-224"/>
      </p:cViewPr>
      <p:guideLst>
        <p:guide orient="horz" pos="2160"/>
        <p:guide pos="2880"/>
      </p:guideLst>
    </p:cSldViewPr>
  </p:slide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2DAA3AA-D052-EB42-A29D-E11BBA52DF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926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A5EC19-B36C-4143-8702-7B10F4424ABA}" type="slidenum">
              <a:rPr lang="en-US"/>
              <a:pPr/>
              <a:t>1</a:t>
            </a:fld>
            <a:endParaRPr lang="en-US"/>
          </a:p>
        </p:txBody>
      </p:sp>
      <p:sp>
        <p:nvSpPr>
          <p:cNvPr id="3891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91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588E02-7A63-BE4D-816F-E04241436948}" type="slidenum">
              <a:rPr lang="en-US"/>
              <a:pPr/>
              <a:t>4</a:t>
            </a:fld>
            <a:endParaRPr lang="en-US"/>
          </a:p>
        </p:txBody>
      </p:sp>
      <p:sp>
        <p:nvSpPr>
          <p:cNvPr id="4096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6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634A4E-B995-1D4F-93E3-B2042C14621D}" type="slidenum">
              <a:rPr lang="en-US"/>
              <a:pPr/>
              <a:t>6</a:t>
            </a:fld>
            <a:endParaRPr lang="en-US"/>
          </a:p>
        </p:txBody>
      </p:sp>
      <p:sp>
        <p:nvSpPr>
          <p:cNvPr id="4301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301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F2B927-AD14-A240-A8A2-D08AE03591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480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C5F9A4-9231-604C-A623-B8501FD5C8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360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399E3E-AEC8-1D4F-B878-19DD115E5F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419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8AF9-72D0-B64A-9E91-23699AE5D7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332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616993-858F-B245-A2C4-116CC8DA24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403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6DD6-89C9-BB4E-AC8D-00C656B71F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809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E62D15-A58A-7740-892C-9C120F86BC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446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E73B59-F04D-5A4F-849E-75BDB80ACC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48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BC55B-6322-B242-A15A-9DA524F9AE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31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77462C-0407-B742-A855-17F4B25E29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47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06CAE3-FBD4-9A47-802B-5F35256EF8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35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CD409DA-929C-E842-8F76-FD7211FA76E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4.jpeg"/><Relationship Id="rId3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4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4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4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4" Type="http://schemas.openxmlformats.org/officeDocument/2006/relationships/image" Target="../media/image25.jpeg"/><Relationship Id="rId5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2.xml"/><Relationship Id="rId5" Type="http://schemas.openxmlformats.org/officeDocument/2006/relationships/image" Target="../media/image4.jpeg"/><Relationship Id="rId1" Type="http://schemas.microsoft.com/office/2007/relationships/media" Target="file://localhost/Users/harshadbhadeshia/Teaching/Part.IB/lectures/Pictures/recrystallisation.mov" TargetMode="External"/><Relationship Id="rId2" Type="http://schemas.openxmlformats.org/officeDocument/2006/relationships/video" Target="file://localhost/Users/harshadbhadeshia/Teaching/Part.IB/lectures/Pictures/recrystallisation.mov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3.xml"/><Relationship Id="rId5" Type="http://schemas.openxmlformats.org/officeDocument/2006/relationships/image" Target="../media/image6.jpeg"/><Relationship Id="rId1" Type="http://schemas.microsoft.com/office/2007/relationships/media" Target="file://localhost/Users/harshadbhadeshia/Teaching/Part.IB/lectures/Pictures/PSN.mov" TargetMode="External"/><Relationship Id="rId2" Type="http://schemas.openxmlformats.org/officeDocument/2006/relationships/video" Target="file://localhost/Users/harshadbhadeshia/Teaching/Part.IB/lectures/Pictures/PSN.mov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9.jpeg"/><Relationship Id="rId5" Type="http://schemas.openxmlformats.org/officeDocument/2006/relationships/image" Target="../media/image10.jpeg"/><Relationship Id="rId6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228600" y="304800"/>
            <a:ext cx="86106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4000">
                <a:solidFill>
                  <a:srgbClr val="000080"/>
                </a:solidFill>
                <a:latin typeface="Comic Sans MS" charset="0"/>
              </a:rPr>
              <a:t>Part IB</a:t>
            </a:r>
          </a:p>
          <a:p>
            <a:pPr algn="ctr" eaLnBrk="1" hangingPunct="1"/>
            <a:r>
              <a:rPr lang="en-US" sz="4000">
                <a:solidFill>
                  <a:srgbClr val="000080"/>
                </a:solidFill>
                <a:latin typeface="Comic Sans MS" charset="0"/>
              </a:rPr>
              <a:t>Materials Science and Metallurgy</a:t>
            </a:r>
          </a:p>
          <a:p>
            <a:pPr algn="ctr" eaLnBrk="1" hangingPunct="1"/>
            <a:r>
              <a:rPr lang="en-US" sz="4000">
                <a:solidFill>
                  <a:srgbClr val="000080"/>
                </a:solidFill>
                <a:latin typeface="Comic Sans MS" charset="0"/>
              </a:rPr>
              <a:t>Course A: Metals &amp; Alloys</a:t>
            </a:r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562600"/>
            <a:ext cx="381000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7892" name="Rectangle 4"/>
          <p:cNvSpPr>
            <a:spLocks noChangeArrowheads="1"/>
          </p:cNvSpPr>
          <p:nvPr/>
        </p:nvSpPr>
        <p:spPr bwMode="auto">
          <a:xfrm rot="16200000">
            <a:off x="1781175" y="2662238"/>
            <a:ext cx="3651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lIns="0" tIns="0" rIns="0" bIns="0">
            <a:spAutoFit/>
          </a:bodyPr>
          <a:lstStyle/>
          <a:p>
            <a:endParaRPr lang="en-GB">
              <a:latin typeface="Times New Roman" charset="0"/>
            </a:endParaRP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1981200" y="2743200"/>
            <a:ext cx="5133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>
                <a:solidFill>
                  <a:schemeClr val="accent2"/>
                </a:solidFill>
                <a:latin typeface="Comic Sans MS" charset="0"/>
              </a:rPr>
              <a:t>Professor Harry Bhadeshia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1066800" y="4038600"/>
            <a:ext cx="754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Comic Sans MS" charset="0"/>
              </a:rPr>
              <a:t>Lecture 7: Recrystallisation, grain growth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895600"/>
            <a:ext cx="8686800" cy="2516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5" name="Picture 5" descr="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8686800" cy="251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724400" y="6248400"/>
            <a:ext cx="388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Comic Sans MS" charset="0"/>
              </a:rPr>
              <a:t>Terashima &amp; Bhadeshia, 2006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 descr="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34963"/>
            <a:ext cx="8229600" cy="596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0" name="Picture 4" descr="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34963"/>
            <a:ext cx="4800600" cy="347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821" name="Picture 5" descr="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86200"/>
            <a:ext cx="6827838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822" name="Picture 6" descr="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5257800"/>
            <a:ext cx="3810000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4" descr="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09600"/>
            <a:ext cx="3702050" cy="4456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797" name="Picture 5" descr="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609600"/>
            <a:ext cx="3124200" cy="1935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798" name="Picture 6" descr="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895600"/>
            <a:ext cx="3627438" cy="142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4" name="Picture 4" descr="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609600"/>
            <a:ext cx="3810000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45" name="Picture 5" descr="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981200"/>
            <a:ext cx="3627438" cy="142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46" name="Picture 6" descr="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114800"/>
            <a:ext cx="4572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09600"/>
            <a:ext cx="4114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36869" name="Picture 5" descr="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5257800"/>
            <a:ext cx="7593013" cy="1360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70" name="Picture 6" descr="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600200"/>
            <a:ext cx="1524000" cy="108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71" name="Picture 7" descr="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838200"/>
            <a:ext cx="1219200" cy="887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6477000" y="16764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81000"/>
            <a:ext cx="8915400" cy="628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9600"/>
            <a:ext cx="7924800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recrystallisation.mov" descr="/Users/harshadbhadeshia/Teaching/Part.IB/lectures/Pictures/recrystallisation.mov">
            <a:hlinkClick r:id="" action="ppaction://media"/>
          </p:cNvPr>
          <p:cNvPicPr>
            <a:picLocks noChangeAspect="1" noChangeArrowheads="1"/>
          </p:cNvPicPr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524000"/>
            <a:ext cx="4445000" cy="317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39" name="Text Box 1027"/>
          <p:cNvSpPr txBox="1">
            <a:spLocks noChangeArrowheads="1"/>
          </p:cNvSpPr>
          <p:nvPr/>
        </p:nvSpPr>
        <p:spPr bwMode="auto">
          <a:xfrm>
            <a:off x="4648200" y="5638800"/>
            <a:ext cx="40386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Comic Sans MS" charset="0"/>
              </a:rPr>
              <a:t>Ian Brough &amp; John Humphreys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Comic Sans MS" charset="0"/>
              </a:rPr>
              <a:t>Al-0.1Mg wt% cold-rolled 50%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9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99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38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9938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 descr="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79413"/>
            <a:ext cx="8077200" cy="6215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4648200" y="5334000"/>
            <a:ext cx="40386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Comic Sans MS" charset="0"/>
              </a:rPr>
              <a:t>John Humphreys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Comic Sans MS" charset="0"/>
              </a:rPr>
              <a:t>Al-0.8Si wt% cold-rolled 60%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Comic Sans MS" charset="0"/>
              </a:rPr>
              <a:t>Acta Met. 25, 1323-1344. 1977</a:t>
            </a:r>
            <a:endParaRPr lang="en-US"/>
          </a:p>
        </p:txBody>
      </p:sp>
      <p:pic>
        <p:nvPicPr>
          <p:cNvPr id="41987" name="PSN.mov" descr="/Users/harshadbhadeshia/Teaching/Part.IB/lectures/Pictures/PSN.mov">
            <a:hlinkClick r:id="" action="ppaction://media"/>
          </p:cNvPr>
          <p:cNvPicPr>
            <a:picLocks noChangeAspect="1" noChangeArrowheads="1"/>
          </p:cNvPicPr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88" y="914400"/>
            <a:ext cx="4445000" cy="317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9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19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98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1987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Picture 4" descr="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81000"/>
            <a:ext cx="1938338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3" name="Picture 5" descr="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590800"/>
            <a:ext cx="7924800" cy="139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5" name="Picture 7" descr="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114800"/>
            <a:ext cx="3886200" cy="6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6" name="Picture 8" descr="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990600"/>
            <a:ext cx="4267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8" name="Picture 10" descr="b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300663"/>
            <a:ext cx="6324600" cy="128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7" name="Picture 5" descr="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74650"/>
            <a:ext cx="8305800" cy="594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rex-Zener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61950"/>
            <a:ext cx="8686800" cy="613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67</Words>
  <Application>Microsoft Macintosh PowerPoint</Application>
  <PresentationFormat>On-screen Show (4:3)</PresentationFormat>
  <Paragraphs>14</Paragraphs>
  <Slides>15</Slides>
  <Notes>3</Notes>
  <HiddenSlides>0</HiddenSlides>
  <MMClips>2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ＭＳ Ｐゴシック</vt:lpstr>
      <vt:lpstr>Comic Sans MS</vt:lpstr>
      <vt:lpstr>Times</vt:lpstr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HARRY BHADESHIA</dc:creator>
  <cp:lastModifiedBy>gjgh</cp:lastModifiedBy>
  <cp:revision>31</cp:revision>
  <dcterms:created xsi:type="dcterms:W3CDTF">2006-10-14T14:45:34Z</dcterms:created>
  <dcterms:modified xsi:type="dcterms:W3CDTF">2016-11-07T11:53:17Z</dcterms:modified>
</cp:coreProperties>
</file>