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359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IB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Materials Science and Metallurgy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Course A: Metals &amp; Alloys</a:t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 rot="-5400000">
            <a:off x="1781175" y="2662237"/>
            <a:ext cx="365125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1981200" y="2743200"/>
            <a:ext cx="51339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 Harry Bhadeshia</a:t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Lecture 8: Precipitation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0"/>
            <a:ext cx="4953000" cy="33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587750"/>
            <a:ext cx="4876800" cy="32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762000"/>
            <a:ext cx="4114800" cy="275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5"/>
          <p:cNvGrpSpPr/>
          <p:nvPr/>
        </p:nvGrpSpPr>
        <p:grpSpPr>
          <a:xfrm>
            <a:off x="827087" y="1066800"/>
            <a:ext cx="7086600" cy="4632325"/>
            <a:chOff x="528" y="672"/>
            <a:chExt cx="4464" cy="2918"/>
          </a:xfrm>
        </p:grpSpPr>
        <p:sp>
          <p:nvSpPr>
            <p:cNvPr id="133" name="Google Shape;133;p15"/>
            <p:cNvSpPr/>
            <p:nvPr/>
          </p:nvSpPr>
          <p:spPr>
            <a:xfrm>
              <a:off x="1968" y="672"/>
              <a:ext cx="192" cy="768"/>
            </a:xfrm>
            <a:prstGeom prst="rect">
              <a:avLst/>
            </a:prstGeom>
            <a:solidFill>
              <a:srgbClr val="FF0000">
                <a:alpha val="4784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208" y="1488"/>
              <a:ext cx="912" cy="192"/>
            </a:xfrm>
            <a:custGeom>
              <a:avLst/>
              <a:gdLst/>
              <a:ahLst/>
              <a:cxnLst/>
              <a:rect l="l" t="t" r="r" b="b"/>
              <a:pathLst>
                <a:path w="912" h="192" extrusionOk="0">
                  <a:moveTo>
                    <a:pt x="0" y="0"/>
                  </a:moveTo>
                  <a:lnTo>
                    <a:pt x="912" y="0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5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8" y="2686"/>
              <a:ext cx="4464" cy="90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6" name="Google Shape;136;p15"/>
          <p:cNvCxnSpPr/>
          <p:nvPr/>
        </p:nvCxnSpPr>
        <p:spPr>
          <a:xfrm>
            <a:off x="3505200" y="2133600"/>
            <a:ext cx="152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137" name="Google Shape;13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0" y="1866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5"/>
          <p:cNvCxnSpPr/>
          <p:nvPr/>
        </p:nvCxnSpPr>
        <p:spPr>
          <a:xfrm>
            <a:off x="3113087" y="3124200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139" name="Google Shape;13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32766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04800"/>
            <a:ext cx="4659312" cy="312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6"/>
          <p:cNvGrpSpPr/>
          <p:nvPr/>
        </p:nvGrpSpPr>
        <p:grpSpPr>
          <a:xfrm>
            <a:off x="2590800" y="609600"/>
            <a:ext cx="2743200" cy="1905000"/>
            <a:chOff x="1632" y="384"/>
            <a:chExt cx="1728" cy="1200"/>
          </a:xfrm>
        </p:grpSpPr>
        <p:cxnSp>
          <p:nvCxnSpPr>
            <p:cNvPr id="146" name="Google Shape;146;p16"/>
            <p:cNvCxnSpPr/>
            <p:nvPr/>
          </p:nvCxnSpPr>
          <p:spPr>
            <a:xfrm>
              <a:off x="1632" y="384"/>
              <a:ext cx="432" cy="0"/>
            </a:xfrm>
            <a:prstGeom prst="straightConnector1">
              <a:avLst/>
            </a:prstGeom>
            <a:noFill/>
            <a:ln w="38100" cap="flat" cmpd="sng">
              <a:solidFill>
                <a:srgbClr val="3399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7" name="Google Shape;147;p16"/>
            <p:cNvCxnSpPr/>
            <p:nvPr/>
          </p:nvCxnSpPr>
          <p:spPr>
            <a:xfrm>
              <a:off x="2064" y="384"/>
              <a:ext cx="0" cy="1200"/>
            </a:xfrm>
            <a:prstGeom prst="straightConnector1">
              <a:avLst/>
            </a:prstGeom>
            <a:noFill/>
            <a:ln w="38100" cap="flat" cmpd="sng">
              <a:solidFill>
                <a:srgbClr val="3399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10800000" flipH="1">
              <a:off x="2064" y="1296"/>
              <a:ext cx="1296" cy="288"/>
            </a:xfrm>
            <a:prstGeom prst="straightConnector1">
              <a:avLst/>
            </a:prstGeom>
            <a:noFill/>
            <a:ln w="38100" cap="flat" cmpd="sng">
              <a:solidFill>
                <a:srgbClr val="3399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49" name="Google Shape;149;p16"/>
          <p:cNvSpPr/>
          <p:nvPr/>
        </p:nvSpPr>
        <p:spPr>
          <a:xfrm>
            <a:off x="2971800" y="609600"/>
            <a:ext cx="304800" cy="19050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6"/>
          <p:cNvGrpSpPr/>
          <p:nvPr/>
        </p:nvGrpSpPr>
        <p:grpSpPr>
          <a:xfrm>
            <a:off x="533400" y="4114800"/>
            <a:ext cx="6400800" cy="2446337"/>
            <a:chOff x="336" y="2592"/>
            <a:chExt cx="4032" cy="1541"/>
          </a:xfrm>
        </p:grpSpPr>
        <p:pic>
          <p:nvPicPr>
            <p:cNvPr id="151" name="Google Shape;15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6" y="2592"/>
              <a:ext cx="1488" cy="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0" y="2640"/>
              <a:ext cx="2448" cy="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72" y="3504"/>
              <a:ext cx="1244" cy="6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04800"/>
            <a:ext cx="60198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209800"/>
            <a:ext cx="28956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2209800"/>
            <a:ext cx="2743200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038600"/>
            <a:ext cx="7162800" cy="193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846637"/>
            <a:ext cx="3746500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685800"/>
            <a:ext cx="3733800" cy="22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3505200"/>
            <a:ext cx="3352800" cy="133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2150" y="228600"/>
            <a:ext cx="4641850" cy="29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69925"/>
            <a:ext cx="8305800" cy="5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74750"/>
            <a:ext cx="8382000" cy="459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/>
        </p:nvSpPr>
        <p:spPr>
          <a:xfrm>
            <a:off x="381000" y="381000"/>
            <a:ext cx="43434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Precipitate-free zones: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Enhanced corrosion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 zones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Clad Al-Cu alloys</a:t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2514600"/>
            <a:ext cx="5373687" cy="358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7" y="152400"/>
            <a:ext cx="4197350" cy="647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2"/>
          <p:cNvCxnSpPr/>
          <p:nvPr/>
        </p:nvCxnSpPr>
        <p:spPr>
          <a:xfrm flipH="1">
            <a:off x="3581400" y="4114800"/>
            <a:ext cx="1524000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2" name="Google Shape;192;p22"/>
          <p:cNvSpPr txBox="1"/>
          <p:nvPr/>
        </p:nvSpPr>
        <p:spPr>
          <a:xfrm>
            <a:off x="5410200" y="3200400"/>
            <a:ext cx="2895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Condensed vacancy loops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5410200" y="5638800"/>
            <a:ext cx="3429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Hirsch, Silcox, Smallman and Westmacott.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62000"/>
            <a:ext cx="47402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6454775" y="5435600"/>
            <a:ext cx="17954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T. Takasugi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01712"/>
            <a:ext cx="8686800" cy="461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3641725" cy="391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143000"/>
            <a:ext cx="5173662" cy="375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3352800" y="6019800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S. Maruyama, University of Tokyo</a:t>
            </a:r>
            <a:endParaRPr/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912" y="1754187"/>
            <a:ext cx="3935412" cy="334486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981200" y="533400"/>
            <a:ext cx="5943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Hetrophase fluctuations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7000"/>
            <a:ext cx="7239000" cy="4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029200"/>
            <a:ext cx="70929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490912"/>
            <a:ext cx="3352800" cy="122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9"/>
          <p:cNvCxnSpPr/>
          <p:nvPr/>
        </p:nvCxnSpPr>
        <p:spPr>
          <a:xfrm>
            <a:off x="496887" y="457200"/>
            <a:ext cx="1587" cy="14224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" name="Google Shape;64;p9"/>
          <p:cNvCxnSpPr/>
          <p:nvPr/>
        </p:nvCxnSpPr>
        <p:spPr>
          <a:xfrm>
            <a:off x="1444625" y="457200"/>
            <a:ext cx="1587" cy="14224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" name="Google Shape;65;p9"/>
          <p:cNvCxnSpPr/>
          <p:nvPr/>
        </p:nvCxnSpPr>
        <p:spPr>
          <a:xfrm>
            <a:off x="1128712" y="457200"/>
            <a:ext cx="1587" cy="14224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" name="Google Shape;66;p9"/>
          <p:cNvCxnSpPr/>
          <p:nvPr/>
        </p:nvCxnSpPr>
        <p:spPr>
          <a:xfrm>
            <a:off x="812800" y="457200"/>
            <a:ext cx="1587" cy="14224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7" name="Google Shape;67;p9"/>
          <p:cNvSpPr/>
          <p:nvPr/>
        </p:nvSpPr>
        <p:spPr>
          <a:xfrm>
            <a:off x="552450" y="927100"/>
            <a:ext cx="847725" cy="482600"/>
          </a:xfrm>
          <a:prstGeom prst="ellipse">
            <a:avLst/>
          </a:prstGeom>
          <a:solidFill>
            <a:srgbClr val="FFFF00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733425" y="1092200"/>
            <a:ext cx="1587" cy="177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" name="Google Shape;69;p9"/>
          <p:cNvCxnSpPr/>
          <p:nvPr/>
        </p:nvCxnSpPr>
        <p:spPr>
          <a:xfrm>
            <a:off x="1208087" y="1092200"/>
            <a:ext cx="1587" cy="177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0" name="Google Shape;70;p9"/>
          <p:cNvCxnSpPr/>
          <p:nvPr/>
        </p:nvCxnSpPr>
        <p:spPr>
          <a:xfrm rot="10800000" flipH="1">
            <a:off x="733425" y="939800"/>
            <a:ext cx="79375" cy="1397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1" name="Google Shape;71;p9"/>
          <p:cNvCxnSpPr/>
          <p:nvPr/>
        </p:nvCxnSpPr>
        <p:spPr>
          <a:xfrm rot="10800000">
            <a:off x="1128712" y="952500"/>
            <a:ext cx="79375" cy="1270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2" name="Google Shape;72;p9"/>
          <p:cNvCxnSpPr/>
          <p:nvPr/>
        </p:nvCxnSpPr>
        <p:spPr>
          <a:xfrm flipH="1">
            <a:off x="1139825" y="1270000"/>
            <a:ext cx="68262" cy="1016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3" name="Google Shape;73;p9"/>
          <p:cNvCxnSpPr/>
          <p:nvPr/>
        </p:nvCxnSpPr>
        <p:spPr>
          <a:xfrm>
            <a:off x="733425" y="1257300"/>
            <a:ext cx="79375" cy="1270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" name="Google Shape;74;p9"/>
          <p:cNvCxnSpPr/>
          <p:nvPr/>
        </p:nvCxnSpPr>
        <p:spPr>
          <a:xfrm>
            <a:off x="8037512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>
            <a:off x="7089775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>
            <a:off x="7405687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7" name="Google Shape;77;p9"/>
          <p:cNvCxnSpPr/>
          <p:nvPr/>
        </p:nvCxnSpPr>
        <p:spPr>
          <a:xfrm>
            <a:off x="6457950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8" name="Google Shape;78;p9"/>
          <p:cNvCxnSpPr/>
          <p:nvPr/>
        </p:nvCxnSpPr>
        <p:spPr>
          <a:xfrm>
            <a:off x="6140450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9" name="Google Shape;79;p9"/>
          <p:cNvSpPr/>
          <p:nvPr/>
        </p:nvSpPr>
        <p:spPr>
          <a:xfrm>
            <a:off x="5508625" y="4102100"/>
            <a:ext cx="2901950" cy="1181100"/>
          </a:xfrm>
          <a:prstGeom prst="ellipse">
            <a:avLst/>
          </a:prstGeom>
          <a:solidFill>
            <a:srgbClr val="FFFF00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9"/>
          <p:cNvCxnSpPr/>
          <p:nvPr/>
        </p:nvCxnSpPr>
        <p:spPr>
          <a:xfrm rot="10800000" flipH="1">
            <a:off x="7246937" y="4432300"/>
            <a:ext cx="1587" cy="5461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1" name="Google Shape;81;p9"/>
          <p:cNvCxnSpPr/>
          <p:nvPr/>
        </p:nvCxnSpPr>
        <p:spPr>
          <a:xfrm rot="10800000" flipH="1">
            <a:off x="6299200" y="4406900"/>
            <a:ext cx="1587" cy="5334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2" name="Google Shape;82;p9"/>
          <p:cNvCxnSpPr/>
          <p:nvPr/>
        </p:nvCxnSpPr>
        <p:spPr>
          <a:xfrm>
            <a:off x="5497512" y="32512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3" name="Google Shape;83;p9"/>
          <p:cNvCxnSpPr/>
          <p:nvPr/>
        </p:nvCxnSpPr>
        <p:spPr>
          <a:xfrm>
            <a:off x="8364537" y="32385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4" name="Google Shape;84;p9"/>
          <p:cNvCxnSpPr/>
          <p:nvPr/>
        </p:nvCxnSpPr>
        <p:spPr>
          <a:xfrm>
            <a:off x="5824537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" name="Google Shape;85;p9"/>
          <p:cNvCxnSpPr/>
          <p:nvPr/>
        </p:nvCxnSpPr>
        <p:spPr>
          <a:xfrm>
            <a:off x="6773862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6" name="Google Shape;86;p9"/>
          <p:cNvCxnSpPr/>
          <p:nvPr/>
        </p:nvCxnSpPr>
        <p:spPr>
          <a:xfrm rot="10800000" flipH="1">
            <a:off x="6299200" y="4140200"/>
            <a:ext cx="158750" cy="2921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7" name="Google Shape;87;p9"/>
          <p:cNvCxnSpPr/>
          <p:nvPr/>
        </p:nvCxnSpPr>
        <p:spPr>
          <a:xfrm>
            <a:off x="6299200" y="4927600"/>
            <a:ext cx="169862" cy="3175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8" name="Google Shape;88;p9"/>
          <p:cNvCxnSpPr/>
          <p:nvPr/>
        </p:nvCxnSpPr>
        <p:spPr>
          <a:xfrm rot="10800000">
            <a:off x="7089775" y="4102100"/>
            <a:ext cx="157162" cy="3302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9" name="Google Shape;89;p9"/>
          <p:cNvCxnSpPr/>
          <p:nvPr/>
        </p:nvCxnSpPr>
        <p:spPr>
          <a:xfrm flipH="1">
            <a:off x="7100887" y="4965700"/>
            <a:ext cx="146050" cy="2921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0" name="Google Shape;90;p9"/>
          <p:cNvCxnSpPr/>
          <p:nvPr/>
        </p:nvCxnSpPr>
        <p:spPr>
          <a:xfrm>
            <a:off x="7721600" y="3263900"/>
            <a:ext cx="1587" cy="2844800"/>
          </a:xfrm>
          <a:prstGeom prst="straightConnector1">
            <a:avLst/>
          </a:prstGeom>
          <a:solidFill>
            <a:srgbClr val="FFFFFF"/>
          </a:solidFill>
          <a:ln w="222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Google Shape;91;p9"/>
          <p:cNvSpPr/>
          <p:nvPr/>
        </p:nvSpPr>
        <p:spPr>
          <a:xfrm>
            <a:off x="6027737" y="41148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6027737" y="51816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7315200" y="40386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7315200" y="52578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7924800" y="51054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>
            <a:off x="7924800" y="4191000"/>
            <a:ext cx="203200" cy="76200"/>
          </a:xfrm>
          <a:prstGeom prst="rect">
            <a:avLst/>
          </a:prstGeom>
          <a:solidFill>
            <a:srgbClr val="FF0000"/>
          </a:solidFill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1481137" y="228600"/>
            <a:ext cx="293846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coherent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5410200" y="2209800"/>
            <a:ext cx="2667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incoherent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"/>
            <a:ext cx="6858000" cy="560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/>
          <p:nvPr/>
        </p:nvSpPr>
        <p:spPr>
          <a:xfrm>
            <a:off x="228600" y="62484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Ni-Cr-Ti-Al, Hirsch, Howie, Nicholson, Pashley, Whelan, 1977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04787"/>
            <a:ext cx="6934200" cy="553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/>
          <p:nvPr/>
        </p:nvSpPr>
        <p:spPr>
          <a:xfrm>
            <a:off x="228600" y="62484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Ni-Cr-Ti-Al, Hirsch, Howie, Nicholson, Pashley, Whelan, 1977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862" y="425450"/>
            <a:ext cx="5756275" cy="600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525" y="358775"/>
            <a:ext cx="5822950" cy="6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Macintosh PowerPoint</Application>
  <PresentationFormat>On-screen Show (4:3)</PresentationFormat>
  <Paragraphs>18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gjgh</cp:lastModifiedBy>
  <cp:revision>1</cp:revision>
  <dcterms:modified xsi:type="dcterms:W3CDTF">2019-12-24T18:08:08Z</dcterms:modified>
</cp:coreProperties>
</file>